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9" r:id="rId4"/>
    <p:sldId id="289" r:id="rId5"/>
    <p:sldId id="260" r:id="rId6"/>
    <p:sldId id="290" r:id="rId7"/>
    <p:sldId id="261" r:id="rId8"/>
    <p:sldId id="262" r:id="rId9"/>
    <p:sldId id="294" r:id="rId10"/>
    <p:sldId id="291" r:id="rId11"/>
    <p:sldId id="263" r:id="rId12"/>
    <p:sldId id="264" r:id="rId13"/>
    <p:sldId id="292" r:id="rId14"/>
    <p:sldId id="265" r:id="rId15"/>
    <p:sldId id="293" r:id="rId16"/>
    <p:sldId id="288" r:id="rId17"/>
    <p:sldId id="268" r:id="rId18"/>
  </p:sldIdLst>
  <p:sldSz cx="9144000" cy="5143500" type="screen16x9"/>
  <p:notesSz cx="6858000" cy="9144000"/>
  <p:embeddedFontLst>
    <p:embeddedFont>
      <p:font typeface="Alegreya Sans" panose="020B0604020202020204" charset="0"/>
      <p:regular r:id="rId20"/>
      <p:bold r:id="rId21"/>
      <p:italic r:id="rId22"/>
      <p:boldItalic r:id="rId23"/>
    </p:embeddedFont>
    <p:embeddedFont>
      <p:font typeface="Dancing Scrip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9CA978-639B-4183-A513-85BA97789816}">
  <a:tblStyle styleId="{8D9CA978-639B-4183-A513-85BA977898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7" y="7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490963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490963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5" name="Google Shape;6955;g13e9a14a285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6" name="Google Shape;6956;g13e9a14a285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g13e9a14a285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7" name="Google Shape;2617;g13e9a14a285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6bc0a7f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36bc0a7f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bc0a7f1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bc0a7f1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36bc0a7f1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136bc0a7f1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136bc0a7f1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136bc0a7f1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13e9a14a285_0_5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13e9a14a285_0_5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136bc0a7f1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136bc0a7f1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136bc0a7f1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136bc0a7f1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13fb92b765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13fb92b765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65600" y="2048463"/>
            <a:ext cx="6412800" cy="174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86350" y="4184975"/>
            <a:ext cx="4371300" cy="42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1800"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1889700" y="233495"/>
            <a:ext cx="5364600" cy="30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legreya SC"/>
              <a:buNone/>
              <a:defRPr sz="1800"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1727" y="4137275"/>
            <a:ext cx="2112750" cy="1034525"/>
          </a:xfrm>
          <a:custGeom>
            <a:avLst/>
            <a:gdLst/>
            <a:ahLst/>
            <a:cxnLst/>
            <a:rect l="l" t="t" r="r" b="b"/>
            <a:pathLst>
              <a:path w="84510" h="41381" extrusionOk="0">
                <a:moveTo>
                  <a:pt x="84510" y="41381"/>
                </a:moveTo>
                <a:cubicBezTo>
                  <a:pt x="73977" y="27333"/>
                  <a:pt x="53751" y="23495"/>
                  <a:pt x="36718" y="19233"/>
                </a:cubicBezTo>
                <a:cubicBezTo>
                  <a:pt x="29839" y="17512"/>
                  <a:pt x="26287" y="9599"/>
                  <a:pt x="20690" y="5245"/>
                </a:cubicBezTo>
                <a:cubicBezTo>
                  <a:pt x="15075" y="876"/>
                  <a:pt x="6750" y="225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-543719">
            <a:off x="-164002" y="119819"/>
            <a:ext cx="2083586" cy="859659"/>
          </a:xfrm>
          <a:custGeom>
            <a:avLst/>
            <a:gdLst/>
            <a:ahLst/>
            <a:cxnLst/>
            <a:rect l="l" t="t" r="r" b="b"/>
            <a:pathLst>
              <a:path w="83345" h="34387" extrusionOk="0">
                <a:moveTo>
                  <a:pt x="0" y="34387"/>
                </a:moveTo>
                <a:cubicBezTo>
                  <a:pt x="10920" y="23467"/>
                  <a:pt x="31731" y="33574"/>
                  <a:pt x="45752" y="27102"/>
                </a:cubicBezTo>
                <a:cubicBezTo>
                  <a:pt x="59778" y="20628"/>
                  <a:pt x="67897" y="0"/>
                  <a:pt x="83345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7822073" y="-38900"/>
            <a:ext cx="1384225" cy="1325950"/>
          </a:xfrm>
          <a:custGeom>
            <a:avLst/>
            <a:gdLst/>
            <a:ahLst/>
            <a:cxnLst/>
            <a:rect l="l" t="t" r="r" b="b"/>
            <a:pathLst>
              <a:path w="55369" h="53038" extrusionOk="0">
                <a:moveTo>
                  <a:pt x="0" y="0"/>
                </a:moveTo>
                <a:cubicBezTo>
                  <a:pt x="0" y="7282"/>
                  <a:pt x="9625" y="10997"/>
                  <a:pt x="15154" y="15736"/>
                </a:cubicBezTo>
                <a:cubicBezTo>
                  <a:pt x="22309" y="21868"/>
                  <a:pt x="24727" y="32633"/>
                  <a:pt x="32347" y="38176"/>
                </a:cubicBezTo>
                <a:cubicBezTo>
                  <a:pt x="39734" y="43549"/>
                  <a:pt x="52484" y="44372"/>
                  <a:pt x="55369" y="530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16;p2"/>
          <p:cNvSpPr/>
          <p:nvPr/>
        </p:nvSpPr>
        <p:spPr>
          <a:xfrm>
            <a:off x="7058748" y="3843325"/>
            <a:ext cx="2120050" cy="1362375"/>
          </a:xfrm>
          <a:custGeom>
            <a:avLst/>
            <a:gdLst/>
            <a:ahLst/>
            <a:cxnLst/>
            <a:rect l="l" t="t" r="r" b="b"/>
            <a:pathLst>
              <a:path w="84802" h="54495" extrusionOk="0">
                <a:moveTo>
                  <a:pt x="84802" y="0"/>
                </a:moveTo>
                <a:cubicBezTo>
                  <a:pt x="73282" y="0"/>
                  <a:pt x="62546" y="7369"/>
                  <a:pt x="53329" y="14280"/>
                </a:cubicBezTo>
                <a:cubicBezTo>
                  <a:pt x="47007" y="19020"/>
                  <a:pt x="43644" y="27180"/>
                  <a:pt x="37010" y="31473"/>
                </a:cubicBezTo>
                <a:cubicBezTo>
                  <a:pt x="31570" y="34994"/>
                  <a:pt x="24153" y="35124"/>
                  <a:pt x="19233" y="39342"/>
                </a:cubicBezTo>
                <a:cubicBezTo>
                  <a:pt x="13037" y="44654"/>
                  <a:pt x="8162" y="54495"/>
                  <a:pt x="0" y="5449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3122700" y="3687699"/>
            <a:ext cx="2898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2"/>
          </p:nvPr>
        </p:nvSpPr>
        <p:spPr>
          <a:xfrm>
            <a:off x="3122700" y="1625675"/>
            <a:ext cx="2898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3122700" y="881525"/>
            <a:ext cx="28986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3"/>
          </p:nvPr>
        </p:nvSpPr>
        <p:spPr>
          <a:xfrm>
            <a:off x="3121075" y="2943550"/>
            <a:ext cx="28986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-195825" y="-76150"/>
            <a:ext cx="2365750" cy="1854050"/>
          </a:xfrm>
          <a:custGeom>
            <a:avLst/>
            <a:gdLst/>
            <a:ahLst/>
            <a:cxnLst/>
            <a:rect l="l" t="t" r="r" b="b"/>
            <a:pathLst>
              <a:path w="94630" h="74162" extrusionOk="0">
                <a:moveTo>
                  <a:pt x="0" y="74162"/>
                </a:moveTo>
                <a:cubicBezTo>
                  <a:pt x="1197" y="69369"/>
                  <a:pt x="3554" y="63876"/>
                  <a:pt x="7974" y="61668"/>
                </a:cubicBezTo>
                <a:cubicBezTo>
                  <a:pt x="18971" y="56173"/>
                  <a:pt x="34606" y="60488"/>
                  <a:pt x="43593" y="52099"/>
                </a:cubicBezTo>
                <a:cubicBezTo>
                  <a:pt x="49802" y="46303"/>
                  <a:pt x="46774" y="34570"/>
                  <a:pt x="52365" y="28176"/>
                </a:cubicBezTo>
                <a:cubicBezTo>
                  <a:pt x="57869" y="21882"/>
                  <a:pt x="70836" y="29478"/>
                  <a:pt x="77086" y="23923"/>
                </a:cubicBezTo>
                <a:cubicBezTo>
                  <a:pt x="81366" y="20119"/>
                  <a:pt x="81263" y="13259"/>
                  <a:pt x="83465" y="7974"/>
                </a:cubicBezTo>
                <a:cubicBezTo>
                  <a:pt x="85224" y="3752"/>
                  <a:pt x="90057" y="0"/>
                  <a:pt x="9463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6"/>
          <p:cNvSpPr/>
          <p:nvPr/>
        </p:nvSpPr>
        <p:spPr>
          <a:xfrm>
            <a:off x="7153925" y="-102800"/>
            <a:ext cx="2119875" cy="1898275"/>
          </a:xfrm>
          <a:custGeom>
            <a:avLst/>
            <a:gdLst/>
            <a:ahLst/>
            <a:cxnLst/>
            <a:rect l="l" t="t" r="r" b="b"/>
            <a:pathLst>
              <a:path w="84795" h="75931" extrusionOk="0">
                <a:moveTo>
                  <a:pt x="84795" y="75757"/>
                </a:moveTo>
                <a:cubicBezTo>
                  <a:pt x="82017" y="76451"/>
                  <a:pt x="79407" y="73793"/>
                  <a:pt x="76820" y="72567"/>
                </a:cubicBezTo>
                <a:cubicBezTo>
                  <a:pt x="70166" y="69415"/>
                  <a:pt x="63334" y="64943"/>
                  <a:pt x="59808" y="58479"/>
                </a:cubicBezTo>
                <a:cubicBezTo>
                  <a:pt x="56525" y="52461"/>
                  <a:pt x="55630" y="44691"/>
                  <a:pt x="50505" y="40138"/>
                </a:cubicBezTo>
                <a:cubicBezTo>
                  <a:pt x="41858" y="32456"/>
                  <a:pt x="28384" y="32852"/>
                  <a:pt x="18341" y="27113"/>
                </a:cubicBezTo>
                <a:cubicBezTo>
                  <a:pt x="8868" y="21699"/>
                  <a:pt x="0" y="1091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6"/>
          <p:cNvSpPr/>
          <p:nvPr/>
        </p:nvSpPr>
        <p:spPr>
          <a:xfrm>
            <a:off x="-82850" y="3445925"/>
            <a:ext cx="1774300" cy="1714500"/>
          </a:xfrm>
          <a:custGeom>
            <a:avLst/>
            <a:gdLst/>
            <a:ahLst/>
            <a:cxnLst/>
            <a:rect l="l" t="t" r="r" b="b"/>
            <a:pathLst>
              <a:path w="70972" h="68580" extrusionOk="0">
                <a:moveTo>
                  <a:pt x="0" y="0"/>
                </a:moveTo>
                <a:cubicBezTo>
                  <a:pt x="6777" y="1356"/>
                  <a:pt x="15304" y="2224"/>
                  <a:pt x="19138" y="7974"/>
                </a:cubicBezTo>
                <a:cubicBezTo>
                  <a:pt x="22662" y="13259"/>
                  <a:pt x="24216" y="19963"/>
                  <a:pt x="28708" y="24455"/>
                </a:cubicBezTo>
                <a:cubicBezTo>
                  <a:pt x="36946" y="32693"/>
                  <a:pt x="52226" y="31558"/>
                  <a:pt x="59808" y="40404"/>
                </a:cubicBezTo>
                <a:cubicBezTo>
                  <a:pt x="63909" y="45189"/>
                  <a:pt x="67212" y="50999"/>
                  <a:pt x="68580" y="57150"/>
                </a:cubicBezTo>
                <a:cubicBezTo>
                  <a:pt x="69425" y="60950"/>
                  <a:pt x="68811" y="65342"/>
                  <a:pt x="70972" y="6858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Google Shape;131;p16"/>
          <p:cNvSpPr/>
          <p:nvPr/>
        </p:nvSpPr>
        <p:spPr>
          <a:xfrm>
            <a:off x="6794337" y="3346250"/>
            <a:ext cx="2751925" cy="1847400"/>
          </a:xfrm>
          <a:custGeom>
            <a:avLst/>
            <a:gdLst/>
            <a:ahLst/>
            <a:cxnLst/>
            <a:rect l="l" t="t" r="r" b="b"/>
            <a:pathLst>
              <a:path w="110077" h="73896" extrusionOk="0">
                <a:moveTo>
                  <a:pt x="30" y="73896"/>
                </a:moveTo>
                <a:cubicBezTo>
                  <a:pt x="30" y="68759"/>
                  <a:pt x="-443" y="61558"/>
                  <a:pt x="4018" y="59010"/>
                </a:cubicBezTo>
                <a:cubicBezTo>
                  <a:pt x="9281" y="56004"/>
                  <a:pt x="16140" y="56938"/>
                  <a:pt x="21561" y="54226"/>
                </a:cubicBezTo>
                <a:cubicBezTo>
                  <a:pt x="26703" y="51654"/>
                  <a:pt x="25018" y="42262"/>
                  <a:pt x="29802" y="39074"/>
                </a:cubicBezTo>
                <a:cubicBezTo>
                  <a:pt x="37749" y="33778"/>
                  <a:pt x="49061" y="38244"/>
                  <a:pt x="58244" y="35619"/>
                </a:cubicBezTo>
                <a:cubicBezTo>
                  <a:pt x="71199" y="31916"/>
                  <a:pt x="76083" y="15330"/>
                  <a:pt x="86154" y="6379"/>
                </a:cubicBezTo>
                <a:cubicBezTo>
                  <a:pt x="92323" y="896"/>
                  <a:pt x="101824" y="0"/>
                  <a:pt x="11007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7256825" y="-69525"/>
            <a:ext cx="2372400" cy="1847425"/>
          </a:xfrm>
          <a:custGeom>
            <a:avLst/>
            <a:gdLst/>
            <a:ahLst/>
            <a:cxnLst/>
            <a:rect l="l" t="t" r="r" b="b"/>
            <a:pathLst>
              <a:path w="94896" h="73897" extrusionOk="0">
                <a:moveTo>
                  <a:pt x="0" y="0"/>
                </a:moveTo>
                <a:cubicBezTo>
                  <a:pt x="0" y="3987"/>
                  <a:pt x="5949" y="5506"/>
                  <a:pt x="9569" y="7177"/>
                </a:cubicBezTo>
                <a:cubicBezTo>
                  <a:pt x="15125" y="9742"/>
                  <a:pt x="20979" y="12702"/>
                  <a:pt x="24721" y="17544"/>
                </a:cubicBezTo>
                <a:cubicBezTo>
                  <a:pt x="32591" y="27728"/>
                  <a:pt x="34846" y="42136"/>
                  <a:pt x="44391" y="50771"/>
                </a:cubicBezTo>
                <a:cubicBezTo>
                  <a:pt x="50687" y="56467"/>
                  <a:pt x="60526" y="56061"/>
                  <a:pt x="68580" y="58745"/>
                </a:cubicBezTo>
                <a:cubicBezTo>
                  <a:pt x="78183" y="61945"/>
                  <a:pt x="86473" y="68283"/>
                  <a:pt x="94896" y="7389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Google Shape;243;p25"/>
          <p:cNvSpPr/>
          <p:nvPr/>
        </p:nvSpPr>
        <p:spPr>
          <a:xfrm>
            <a:off x="7197025" y="4354400"/>
            <a:ext cx="2093275" cy="802650"/>
          </a:xfrm>
          <a:custGeom>
            <a:avLst/>
            <a:gdLst/>
            <a:ahLst/>
            <a:cxnLst/>
            <a:rect l="l" t="t" r="r" b="b"/>
            <a:pathLst>
              <a:path w="83731" h="32106" extrusionOk="0">
                <a:moveTo>
                  <a:pt x="0" y="32106"/>
                </a:moveTo>
                <a:cubicBezTo>
                  <a:pt x="3472" y="19369"/>
                  <a:pt x="25406" y="24453"/>
                  <a:pt x="37214" y="18549"/>
                </a:cubicBezTo>
                <a:cubicBezTo>
                  <a:pt x="43799" y="15256"/>
                  <a:pt x="47955" y="8319"/>
                  <a:pt x="54226" y="4461"/>
                </a:cubicBezTo>
                <a:cubicBezTo>
                  <a:pt x="62615" y="-700"/>
                  <a:pt x="74920" y="-1537"/>
                  <a:pt x="83731" y="2866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Google Shape;244;p25"/>
          <p:cNvSpPr/>
          <p:nvPr/>
        </p:nvSpPr>
        <p:spPr>
          <a:xfrm>
            <a:off x="-146112" y="-178525"/>
            <a:ext cx="1947100" cy="1834125"/>
          </a:xfrm>
          <a:custGeom>
            <a:avLst/>
            <a:gdLst/>
            <a:ahLst/>
            <a:cxnLst/>
            <a:rect l="l" t="t" r="r" b="b"/>
            <a:pathLst>
              <a:path w="77884" h="73365" extrusionOk="0">
                <a:moveTo>
                  <a:pt x="0" y="73365"/>
                </a:moveTo>
                <a:cubicBezTo>
                  <a:pt x="0" y="56572"/>
                  <a:pt x="30481" y="58604"/>
                  <a:pt x="43594" y="48112"/>
                </a:cubicBezTo>
                <a:cubicBezTo>
                  <a:pt x="58971" y="35809"/>
                  <a:pt x="58190" y="0"/>
                  <a:pt x="7788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Google Shape;245;p25"/>
          <p:cNvSpPr/>
          <p:nvPr/>
        </p:nvSpPr>
        <p:spPr>
          <a:xfrm>
            <a:off x="-19825" y="4180175"/>
            <a:ext cx="1468625" cy="1056625"/>
          </a:xfrm>
          <a:custGeom>
            <a:avLst/>
            <a:gdLst/>
            <a:ahLst/>
            <a:cxnLst/>
            <a:rect l="l" t="t" r="r" b="b"/>
            <a:pathLst>
              <a:path w="58745" h="42265" extrusionOk="0">
                <a:moveTo>
                  <a:pt x="0" y="0"/>
                </a:moveTo>
                <a:cubicBezTo>
                  <a:pt x="6362" y="4244"/>
                  <a:pt x="8694" y="13641"/>
                  <a:pt x="15683" y="16747"/>
                </a:cubicBezTo>
                <a:cubicBezTo>
                  <a:pt x="24547" y="20686"/>
                  <a:pt x="34509" y="21583"/>
                  <a:pt x="43593" y="24987"/>
                </a:cubicBezTo>
                <a:cubicBezTo>
                  <a:pt x="50766" y="27675"/>
                  <a:pt x="54496" y="35891"/>
                  <a:pt x="58745" y="4226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 5">
  <p:cSld name="CUSTOM_2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3934375" y="2227763"/>
            <a:ext cx="4032900" cy="130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title" idx="2" hasCustomPrompt="1"/>
          </p:nvPr>
        </p:nvSpPr>
        <p:spPr>
          <a:xfrm>
            <a:off x="3934370" y="1217275"/>
            <a:ext cx="1536300" cy="89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32"/>
          <p:cNvSpPr txBox="1">
            <a:spLocks noGrp="1"/>
          </p:cNvSpPr>
          <p:nvPr>
            <p:ph type="subTitle" idx="1"/>
          </p:nvPr>
        </p:nvSpPr>
        <p:spPr>
          <a:xfrm>
            <a:off x="3934375" y="3966475"/>
            <a:ext cx="4032900" cy="5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-482650" y="-106000"/>
            <a:ext cx="2429675" cy="2287575"/>
          </a:xfrm>
          <a:custGeom>
            <a:avLst/>
            <a:gdLst/>
            <a:ahLst/>
            <a:cxnLst/>
            <a:rect l="l" t="t" r="r" b="b"/>
            <a:pathLst>
              <a:path w="97187" h="91503" extrusionOk="0">
                <a:moveTo>
                  <a:pt x="97187" y="0"/>
                </a:moveTo>
                <a:cubicBezTo>
                  <a:pt x="90924" y="6263"/>
                  <a:pt x="85128" y="12997"/>
                  <a:pt x="79568" y="19892"/>
                </a:cubicBezTo>
                <a:cubicBezTo>
                  <a:pt x="73122" y="27885"/>
                  <a:pt x="69357" y="38634"/>
                  <a:pt x="60813" y="44330"/>
                </a:cubicBezTo>
                <a:cubicBezTo>
                  <a:pt x="52288" y="50014"/>
                  <a:pt x="40352" y="48877"/>
                  <a:pt x="31827" y="54561"/>
                </a:cubicBezTo>
                <a:cubicBezTo>
                  <a:pt x="18303" y="63577"/>
                  <a:pt x="9018" y="77980"/>
                  <a:pt x="0" y="9150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Google Shape;302;p32"/>
          <p:cNvSpPr/>
          <p:nvPr/>
        </p:nvSpPr>
        <p:spPr>
          <a:xfrm flipH="1">
            <a:off x="-295700" y="4348138"/>
            <a:ext cx="2375713" cy="807893"/>
          </a:xfrm>
          <a:custGeom>
            <a:avLst/>
            <a:gdLst/>
            <a:ahLst/>
            <a:cxnLst/>
            <a:rect l="l" t="t" r="r" b="b"/>
            <a:pathLst>
              <a:path w="78947" h="26847" extrusionOk="0">
                <a:moveTo>
                  <a:pt x="78947" y="0"/>
                </a:moveTo>
                <a:cubicBezTo>
                  <a:pt x="70744" y="0"/>
                  <a:pt x="62414" y="1574"/>
                  <a:pt x="54758" y="4519"/>
                </a:cubicBezTo>
                <a:cubicBezTo>
                  <a:pt x="48288" y="7008"/>
                  <a:pt x="43548" y="12868"/>
                  <a:pt x="37214" y="15683"/>
                </a:cubicBezTo>
                <a:cubicBezTo>
                  <a:pt x="25379" y="20942"/>
                  <a:pt x="9158" y="17689"/>
                  <a:pt x="0" y="2684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Google Shape;303;p32"/>
          <p:cNvSpPr/>
          <p:nvPr/>
        </p:nvSpPr>
        <p:spPr>
          <a:xfrm flipH="1">
            <a:off x="7516775" y="4283200"/>
            <a:ext cx="1960775" cy="937775"/>
          </a:xfrm>
          <a:custGeom>
            <a:avLst/>
            <a:gdLst/>
            <a:ahLst/>
            <a:cxnLst/>
            <a:rect l="l" t="t" r="r" b="b"/>
            <a:pathLst>
              <a:path w="78431" h="37511" extrusionOk="0">
                <a:moveTo>
                  <a:pt x="78431" y="37511"/>
                </a:moveTo>
                <a:cubicBezTo>
                  <a:pt x="66869" y="30572"/>
                  <a:pt x="53732" y="26680"/>
                  <a:pt x="41489" y="21029"/>
                </a:cubicBezTo>
                <a:cubicBezTo>
                  <a:pt x="34069" y="17604"/>
                  <a:pt x="32500" y="4755"/>
                  <a:pt x="24439" y="3410"/>
                </a:cubicBezTo>
                <a:cubicBezTo>
                  <a:pt x="16326" y="2056"/>
                  <a:pt x="5811" y="582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Google Shape;304;p32"/>
          <p:cNvSpPr/>
          <p:nvPr/>
        </p:nvSpPr>
        <p:spPr>
          <a:xfrm>
            <a:off x="6451125" y="-34975"/>
            <a:ext cx="3069050" cy="1832925"/>
          </a:xfrm>
          <a:custGeom>
            <a:avLst/>
            <a:gdLst/>
            <a:ahLst/>
            <a:cxnLst/>
            <a:rect l="l" t="t" r="r" b="b"/>
            <a:pathLst>
              <a:path w="122762" h="73317" extrusionOk="0">
                <a:moveTo>
                  <a:pt x="0" y="0"/>
                </a:moveTo>
                <a:cubicBezTo>
                  <a:pt x="9164" y="9164"/>
                  <a:pt x="18396" y="19773"/>
                  <a:pt x="30691" y="23871"/>
                </a:cubicBezTo>
                <a:cubicBezTo>
                  <a:pt x="43507" y="28143"/>
                  <a:pt x="57823" y="28060"/>
                  <a:pt x="69906" y="34101"/>
                </a:cubicBezTo>
                <a:cubicBezTo>
                  <a:pt x="76627" y="37461"/>
                  <a:pt x="83349" y="41291"/>
                  <a:pt x="88662" y="46604"/>
                </a:cubicBezTo>
                <a:cubicBezTo>
                  <a:pt x="95148" y="53090"/>
                  <a:pt x="97933" y="63341"/>
                  <a:pt x="105712" y="68201"/>
                </a:cubicBezTo>
                <a:cubicBezTo>
                  <a:pt x="110744" y="71345"/>
                  <a:pt x="116828" y="73317"/>
                  <a:pt x="122762" y="7331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-126250" y="-41962"/>
            <a:ext cx="2492000" cy="1162925"/>
          </a:xfrm>
          <a:custGeom>
            <a:avLst/>
            <a:gdLst/>
            <a:ahLst/>
            <a:cxnLst/>
            <a:rect l="l" t="t" r="r" b="b"/>
            <a:pathLst>
              <a:path w="99680" h="46517" extrusionOk="0">
                <a:moveTo>
                  <a:pt x="99680" y="0"/>
                </a:moveTo>
                <a:cubicBezTo>
                  <a:pt x="86070" y="0"/>
                  <a:pt x="79622" y="19401"/>
                  <a:pt x="66985" y="24455"/>
                </a:cubicBezTo>
                <a:cubicBezTo>
                  <a:pt x="57511" y="28244"/>
                  <a:pt x="46455" y="24224"/>
                  <a:pt x="36416" y="26050"/>
                </a:cubicBezTo>
                <a:cubicBezTo>
                  <a:pt x="22716" y="28543"/>
                  <a:pt x="9846" y="36671"/>
                  <a:pt x="0" y="4651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34"/>
          <p:cNvSpPr/>
          <p:nvPr/>
        </p:nvSpPr>
        <p:spPr>
          <a:xfrm>
            <a:off x="-96125" y="3844575"/>
            <a:ext cx="1727800" cy="1342375"/>
          </a:xfrm>
          <a:custGeom>
            <a:avLst/>
            <a:gdLst/>
            <a:ahLst/>
            <a:cxnLst/>
            <a:rect l="l" t="t" r="r" b="b"/>
            <a:pathLst>
              <a:path w="69112" h="53695" extrusionOk="0">
                <a:moveTo>
                  <a:pt x="0" y="0"/>
                </a:moveTo>
                <a:cubicBezTo>
                  <a:pt x="7412" y="0"/>
                  <a:pt x="16121" y="3860"/>
                  <a:pt x="19670" y="10367"/>
                </a:cubicBezTo>
                <a:cubicBezTo>
                  <a:pt x="21286" y="13329"/>
                  <a:pt x="21649" y="17743"/>
                  <a:pt x="24721" y="19139"/>
                </a:cubicBezTo>
                <a:cubicBezTo>
                  <a:pt x="32453" y="22653"/>
                  <a:pt x="41577" y="23199"/>
                  <a:pt x="48644" y="27911"/>
                </a:cubicBezTo>
                <a:cubicBezTo>
                  <a:pt x="57774" y="33999"/>
                  <a:pt x="63025" y="44565"/>
                  <a:pt x="69112" y="5369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34"/>
          <p:cNvSpPr/>
          <p:nvPr/>
        </p:nvSpPr>
        <p:spPr>
          <a:xfrm>
            <a:off x="7605850" y="-16350"/>
            <a:ext cx="1648050" cy="1521775"/>
          </a:xfrm>
          <a:custGeom>
            <a:avLst/>
            <a:gdLst/>
            <a:ahLst/>
            <a:cxnLst/>
            <a:rect l="l" t="t" r="r" b="b"/>
            <a:pathLst>
              <a:path w="65922" h="60871" extrusionOk="0">
                <a:moveTo>
                  <a:pt x="65922" y="60871"/>
                </a:moveTo>
                <a:cubicBezTo>
                  <a:pt x="59601" y="57711"/>
                  <a:pt x="51919" y="55818"/>
                  <a:pt x="47581" y="50239"/>
                </a:cubicBezTo>
                <a:cubicBezTo>
                  <a:pt x="42510" y="43718"/>
                  <a:pt x="43852" y="33222"/>
                  <a:pt x="38012" y="27379"/>
                </a:cubicBezTo>
                <a:cubicBezTo>
                  <a:pt x="29558" y="18921"/>
                  <a:pt x="16616" y="16382"/>
                  <a:pt x="7177" y="9038"/>
                </a:cubicBezTo>
                <a:cubicBezTo>
                  <a:pt x="4141" y="6676"/>
                  <a:pt x="3650" y="1217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Google Shape;319;p34"/>
          <p:cNvSpPr/>
          <p:nvPr/>
        </p:nvSpPr>
        <p:spPr>
          <a:xfrm rot="-549259">
            <a:off x="6921379" y="4108069"/>
            <a:ext cx="2485442" cy="886808"/>
          </a:xfrm>
          <a:custGeom>
            <a:avLst/>
            <a:gdLst/>
            <a:ahLst/>
            <a:cxnLst/>
            <a:rect l="l" t="t" r="r" b="b"/>
            <a:pathLst>
              <a:path w="99414" h="35471" extrusionOk="0">
                <a:moveTo>
                  <a:pt x="0" y="35471"/>
                </a:moveTo>
                <a:cubicBezTo>
                  <a:pt x="8737" y="22382"/>
                  <a:pt x="32052" y="30960"/>
                  <a:pt x="45454" y="22712"/>
                </a:cubicBezTo>
                <a:cubicBezTo>
                  <a:pt x="49728" y="20082"/>
                  <a:pt x="52787" y="15852"/>
                  <a:pt x="56618" y="12611"/>
                </a:cubicBezTo>
                <a:cubicBezTo>
                  <a:pt x="67839" y="3117"/>
                  <a:pt x="85768" y="-3484"/>
                  <a:pt x="99414" y="197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1100" y="1353500"/>
            <a:ext cx="2506200" cy="173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372407" y="1772450"/>
            <a:ext cx="1536300" cy="89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061100" y="3144275"/>
            <a:ext cx="25062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080831" y="-65575"/>
            <a:ext cx="3427450" cy="1954300"/>
          </a:xfrm>
          <a:custGeom>
            <a:avLst/>
            <a:gdLst/>
            <a:ahLst/>
            <a:cxnLst/>
            <a:rect l="l" t="t" r="r" b="b"/>
            <a:pathLst>
              <a:path w="137098" h="78172" extrusionOk="0">
                <a:moveTo>
                  <a:pt x="132" y="0"/>
                </a:moveTo>
                <a:cubicBezTo>
                  <a:pt x="-709" y="9263"/>
                  <a:pt x="3470" y="21193"/>
                  <a:pt x="11789" y="25353"/>
                </a:cubicBezTo>
                <a:cubicBezTo>
                  <a:pt x="24454" y="31686"/>
                  <a:pt x="41478" y="27736"/>
                  <a:pt x="52878" y="36136"/>
                </a:cubicBezTo>
                <a:cubicBezTo>
                  <a:pt x="64280" y="44538"/>
                  <a:pt x="66120" y="62891"/>
                  <a:pt x="78232" y="70232"/>
                </a:cubicBezTo>
                <a:cubicBezTo>
                  <a:pt x="95151" y="80487"/>
                  <a:pt x="117314" y="77808"/>
                  <a:pt x="137098" y="7780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 rot="-331928">
            <a:off x="6384793" y="4239116"/>
            <a:ext cx="3030596" cy="904387"/>
          </a:xfrm>
          <a:custGeom>
            <a:avLst/>
            <a:gdLst/>
            <a:ahLst/>
            <a:cxnLst/>
            <a:rect l="l" t="t" r="r" b="b"/>
            <a:pathLst>
              <a:path w="121229" h="36177" extrusionOk="0">
                <a:moveTo>
                  <a:pt x="0" y="36177"/>
                </a:moveTo>
                <a:cubicBezTo>
                  <a:pt x="6250" y="29036"/>
                  <a:pt x="16785" y="26048"/>
                  <a:pt x="26227" y="25104"/>
                </a:cubicBezTo>
                <a:cubicBezTo>
                  <a:pt x="33189" y="24408"/>
                  <a:pt x="40658" y="26978"/>
                  <a:pt x="47209" y="24521"/>
                </a:cubicBezTo>
                <a:cubicBezTo>
                  <a:pt x="59368" y="19960"/>
                  <a:pt x="67488" y="7234"/>
                  <a:pt x="79848" y="3247"/>
                </a:cubicBezTo>
                <a:cubicBezTo>
                  <a:pt x="93008" y="-998"/>
                  <a:pt x="107401" y="333"/>
                  <a:pt x="121229" y="33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4;p3"/>
          <p:cNvSpPr/>
          <p:nvPr/>
        </p:nvSpPr>
        <p:spPr>
          <a:xfrm>
            <a:off x="-94700" y="-102000"/>
            <a:ext cx="1857775" cy="1362375"/>
          </a:xfrm>
          <a:custGeom>
            <a:avLst/>
            <a:gdLst/>
            <a:ahLst/>
            <a:cxnLst/>
            <a:rect l="l" t="t" r="r" b="b"/>
            <a:pathLst>
              <a:path w="74311" h="54495" extrusionOk="0">
                <a:moveTo>
                  <a:pt x="0" y="54495"/>
                </a:moveTo>
                <a:cubicBezTo>
                  <a:pt x="7749" y="51910"/>
                  <a:pt x="15323" y="48494"/>
                  <a:pt x="22147" y="44004"/>
                </a:cubicBezTo>
                <a:cubicBezTo>
                  <a:pt x="29348" y="39267"/>
                  <a:pt x="34504" y="31711"/>
                  <a:pt x="41964" y="27393"/>
                </a:cubicBezTo>
                <a:cubicBezTo>
                  <a:pt x="49004" y="23318"/>
                  <a:pt x="58884" y="26624"/>
                  <a:pt x="65860" y="22439"/>
                </a:cubicBezTo>
                <a:cubicBezTo>
                  <a:pt x="72714" y="18327"/>
                  <a:pt x="74311" y="7993"/>
                  <a:pt x="7431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Google Shape;25;p3"/>
          <p:cNvSpPr/>
          <p:nvPr/>
        </p:nvSpPr>
        <p:spPr>
          <a:xfrm>
            <a:off x="-225850" y="3659275"/>
            <a:ext cx="2506200" cy="1566350"/>
          </a:xfrm>
          <a:custGeom>
            <a:avLst/>
            <a:gdLst/>
            <a:ahLst/>
            <a:cxnLst/>
            <a:rect l="l" t="t" r="r" b="b"/>
            <a:pathLst>
              <a:path w="100248" h="62654" extrusionOk="0">
                <a:moveTo>
                  <a:pt x="100248" y="62654"/>
                </a:moveTo>
                <a:cubicBezTo>
                  <a:pt x="95080" y="57490"/>
                  <a:pt x="89005" y="53100"/>
                  <a:pt x="82471" y="49832"/>
                </a:cubicBezTo>
                <a:cubicBezTo>
                  <a:pt x="74267" y="45729"/>
                  <a:pt x="63894" y="44954"/>
                  <a:pt x="57409" y="38467"/>
                </a:cubicBezTo>
                <a:cubicBezTo>
                  <a:pt x="51639" y="32695"/>
                  <a:pt x="47825" y="25200"/>
                  <a:pt x="42256" y="19233"/>
                </a:cubicBezTo>
                <a:cubicBezTo>
                  <a:pt x="31696" y="7920"/>
                  <a:pt x="15476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63100" y="1897338"/>
            <a:ext cx="3858900" cy="227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6444275" y="-243500"/>
            <a:ext cx="2804830" cy="1416724"/>
          </a:xfrm>
          <a:custGeom>
            <a:avLst/>
            <a:gdLst/>
            <a:ahLst/>
            <a:cxnLst/>
            <a:rect l="l" t="t" r="r" b="b"/>
            <a:pathLst>
              <a:path w="101413" h="49832" extrusionOk="0">
                <a:moveTo>
                  <a:pt x="0" y="0"/>
                </a:moveTo>
                <a:cubicBezTo>
                  <a:pt x="10688" y="4751"/>
                  <a:pt x="19091" y="13776"/>
                  <a:pt x="29724" y="18650"/>
                </a:cubicBezTo>
                <a:cubicBezTo>
                  <a:pt x="43775" y="25091"/>
                  <a:pt x="60611" y="23231"/>
                  <a:pt x="74894" y="29141"/>
                </a:cubicBezTo>
                <a:cubicBezTo>
                  <a:pt x="81847" y="32018"/>
                  <a:pt x="83853" y="41304"/>
                  <a:pt x="89173" y="46626"/>
                </a:cubicBezTo>
                <a:cubicBezTo>
                  <a:pt x="92155" y="49609"/>
                  <a:pt x="97195" y="49832"/>
                  <a:pt x="101413" y="4983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Google Shape;31;p4"/>
          <p:cNvSpPr/>
          <p:nvPr/>
        </p:nvSpPr>
        <p:spPr>
          <a:xfrm>
            <a:off x="7193863" y="3566500"/>
            <a:ext cx="2251200" cy="1639200"/>
          </a:xfrm>
          <a:custGeom>
            <a:avLst/>
            <a:gdLst/>
            <a:ahLst/>
            <a:cxnLst/>
            <a:rect l="l" t="t" r="r" b="b"/>
            <a:pathLst>
              <a:path w="90048" h="65568" extrusionOk="0">
                <a:moveTo>
                  <a:pt x="0" y="65568"/>
                </a:moveTo>
                <a:cubicBezTo>
                  <a:pt x="2038" y="57421"/>
                  <a:pt x="8675" y="49372"/>
                  <a:pt x="16611" y="46626"/>
                </a:cubicBezTo>
                <a:cubicBezTo>
                  <a:pt x="24738" y="43814"/>
                  <a:pt x="34793" y="45666"/>
                  <a:pt x="41673" y="40507"/>
                </a:cubicBezTo>
                <a:cubicBezTo>
                  <a:pt x="52778" y="32179"/>
                  <a:pt x="58084" y="17975"/>
                  <a:pt x="67900" y="8159"/>
                </a:cubicBezTo>
                <a:cubicBezTo>
                  <a:pt x="73463" y="2596"/>
                  <a:pt x="82259" y="1112"/>
                  <a:pt x="9004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Google Shape;32;p4"/>
          <p:cNvSpPr/>
          <p:nvPr/>
        </p:nvSpPr>
        <p:spPr>
          <a:xfrm>
            <a:off x="-141725" y="4222175"/>
            <a:ext cx="2207475" cy="1136525"/>
          </a:xfrm>
          <a:custGeom>
            <a:avLst/>
            <a:gdLst/>
            <a:ahLst/>
            <a:cxnLst/>
            <a:rect l="l" t="t" r="r" b="b"/>
            <a:pathLst>
              <a:path w="88299" h="45461" extrusionOk="0">
                <a:moveTo>
                  <a:pt x="0" y="0"/>
                </a:moveTo>
                <a:cubicBezTo>
                  <a:pt x="10576" y="815"/>
                  <a:pt x="15865" y="14491"/>
                  <a:pt x="25353" y="19234"/>
                </a:cubicBezTo>
                <a:cubicBezTo>
                  <a:pt x="36295" y="24704"/>
                  <a:pt x="49992" y="21464"/>
                  <a:pt x="61489" y="25645"/>
                </a:cubicBezTo>
                <a:cubicBezTo>
                  <a:pt x="71933" y="29443"/>
                  <a:pt x="78769" y="39744"/>
                  <a:pt x="88299" y="4546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-342175" y="-108700"/>
            <a:ext cx="1384225" cy="1325950"/>
          </a:xfrm>
          <a:custGeom>
            <a:avLst/>
            <a:gdLst/>
            <a:ahLst/>
            <a:cxnLst/>
            <a:rect l="l" t="t" r="r" b="b"/>
            <a:pathLst>
              <a:path w="55369" h="53038" extrusionOk="0">
                <a:moveTo>
                  <a:pt x="0" y="0"/>
                </a:moveTo>
                <a:cubicBezTo>
                  <a:pt x="0" y="7282"/>
                  <a:pt x="9625" y="10997"/>
                  <a:pt x="15154" y="15736"/>
                </a:cubicBezTo>
                <a:cubicBezTo>
                  <a:pt x="22309" y="21868"/>
                  <a:pt x="24727" y="32633"/>
                  <a:pt x="32347" y="38176"/>
                </a:cubicBezTo>
                <a:cubicBezTo>
                  <a:pt x="39734" y="43549"/>
                  <a:pt x="52484" y="44372"/>
                  <a:pt x="55369" y="530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6"/>
          <p:cNvSpPr/>
          <p:nvPr/>
        </p:nvSpPr>
        <p:spPr>
          <a:xfrm flipH="1">
            <a:off x="-160050" y="3843325"/>
            <a:ext cx="2120050" cy="1362375"/>
          </a:xfrm>
          <a:custGeom>
            <a:avLst/>
            <a:gdLst/>
            <a:ahLst/>
            <a:cxnLst/>
            <a:rect l="l" t="t" r="r" b="b"/>
            <a:pathLst>
              <a:path w="84802" h="54495" extrusionOk="0">
                <a:moveTo>
                  <a:pt x="84802" y="0"/>
                </a:moveTo>
                <a:cubicBezTo>
                  <a:pt x="73282" y="0"/>
                  <a:pt x="62546" y="7369"/>
                  <a:pt x="53329" y="14280"/>
                </a:cubicBezTo>
                <a:cubicBezTo>
                  <a:pt x="47007" y="19020"/>
                  <a:pt x="43644" y="27180"/>
                  <a:pt x="37010" y="31473"/>
                </a:cubicBezTo>
                <a:cubicBezTo>
                  <a:pt x="31570" y="34994"/>
                  <a:pt x="24153" y="35124"/>
                  <a:pt x="19233" y="39342"/>
                </a:cubicBezTo>
                <a:cubicBezTo>
                  <a:pt x="13037" y="44654"/>
                  <a:pt x="8162" y="54495"/>
                  <a:pt x="0" y="5449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Google Shape;47;p6"/>
          <p:cNvSpPr/>
          <p:nvPr/>
        </p:nvSpPr>
        <p:spPr>
          <a:xfrm flipH="1">
            <a:off x="7076179" y="4171175"/>
            <a:ext cx="2112750" cy="1034525"/>
          </a:xfrm>
          <a:custGeom>
            <a:avLst/>
            <a:gdLst/>
            <a:ahLst/>
            <a:cxnLst/>
            <a:rect l="l" t="t" r="r" b="b"/>
            <a:pathLst>
              <a:path w="84510" h="41381" extrusionOk="0">
                <a:moveTo>
                  <a:pt x="84510" y="41381"/>
                </a:moveTo>
                <a:cubicBezTo>
                  <a:pt x="73977" y="27333"/>
                  <a:pt x="53751" y="23495"/>
                  <a:pt x="36718" y="19233"/>
                </a:cubicBezTo>
                <a:cubicBezTo>
                  <a:pt x="29839" y="17512"/>
                  <a:pt x="26287" y="9599"/>
                  <a:pt x="20690" y="5245"/>
                </a:cubicBezTo>
                <a:cubicBezTo>
                  <a:pt x="15075" y="876"/>
                  <a:pt x="6750" y="225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Google Shape;48;p6"/>
          <p:cNvSpPr/>
          <p:nvPr/>
        </p:nvSpPr>
        <p:spPr>
          <a:xfrm rot="543719" flipH="1">
            <a:off x="7214643" y="-133056"/>
            <a:ext cx="2083586" cy="859659"/>
          </a:xfrm>
          <a:custGeom>
            <a:avLst/>
            <a:gdLst/>
            <a:ahLst/>
            <a:cxnLst/>
            <a:rect l="l" t="t" r="r" b="b"/>
            <a:pathLst>
              <a:path w="83345" h="34387" extrusionOk="0">
                <a:moveTo>
                  <a:pt x="0" y="34387"/>
                </a:moveTo>
                <a:cubicBezTo>
                  <a:pt x="10920" y="23467"/>
                  <a:pt x="31731" y="33574"/>
                  <a:pt x="45752" y="27102"/>
                </a:cubicBezTo>
                <a:cubicBezTo>
                  <a:pt x="59778" y="20628"/>
                  <a:pt x="67897" y="0"/>
                  <a:pt x="83345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13225" y="2045188"/>
            <a:ext cx="7717500" cy="19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122200" y="-44425"/>
            <a:ext cx="2355125" cy="1855200"/>
          </a:xfrm>
          <a:custGeom>
            <a:avLst/>
            <a:gdLst/>
            <a:ahLst/>
            <a:cxnLst/>
            <a:rect l="l" t="t" r="r" b="b"/>
            <a:pathLst>
              <a:path w="94205" h="74208" extrusionOk="0">
                <a:moveTo>
                  <a:pt x="0" y="74208"/>
                </a:moveTo>
                <a:cubicBezTo>
                  <a:pt x="13367" y="62753"/>
                  <a:pt x="34643" y="64566"/>
                  <a:pt x="48880" y="54212"/>
                </a:cubicBezTo>
                <a:cubicBezTo>
                  <a:pt x="58125" y="47488"/>
                  <a:pt x="57974" y="32322"/>
                  <a:pt x="66654" y="24884"/>
                </a:cubicBezTo>
                <a:cubicBezTo>
                  <a:pt x="76051" y="16831"/>
                  <a:pt x="94205" y="12375"/>
                  <a:pt x="94205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8"/>
          <p:cNvSpPr/>
          <p:nvPr/>
        </p:nvSpPr>
        <p:spPr>
          <a:xfrm>
            <a:off x="-199975" y="3910400"/>
            <a:ext cx="2088525" cy="1288650"/>
          </a:xfrm>
          <a:custGeom>
            <a:avLst/>
            <a:gdLst/>
            <a:ahLst/>
            <a:cxnLst/>
            <a:rect l="l" t="t" r="r" b="b"/>
            <a:pathLst>
              <a:path w="83541" h="51546" extrusionOk="0">
                <a:moveTo>
                  <a:pt x="83541" y="51546"/>
                </a:moveTo>
                <a:cubicBezTo>
                  <a:pt x="76335" y="44340"/>
                  <a:pt x="67435" y="38326"/>
                  <a:pt x="57768" y="35104"/>
                </a:cubicBezTo>
                <a:cubicBezTo>
                  <a:pt x="49856" y="32467"/>
                  <a:pt x="40887" y="31666"/>
                  <a:pt x="34216" y="26661"/>
                </a:cubicBezTo>
                <a:cubicBezTo>
                  <a:pt x="22650" y="17985"/>
                  <a:pt x="14459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Google Shape;62;p8"/>
          <p:cNvSpPr/>
          <p:nvPr/>
        </p:nvSpPr>
        <p:spPr>
          <a:xfrm>
            <a:off x="6721000" y="3588225"/>
            <a:ext cx="2488425" cy="1533050"/>
          </a:xfrm>
          <a:custGeom>
            <a:avLst/>
            <a:gdLst/>
            <a:ahLst/>
            <a:cxnLst/>
            <a:rect l="l" t="t" r="r" b="b"/>
            <a:pathLst>
              <a:path w="99537" h="61322" extrusionOk="0">
                <a:moveTo>
                  <a:pt x="0" y="61322"/>
                </a:moveTo>
                <a:cubicBezTo>
                  <a:pt x="1554" y="53546"/>
                  <a:pt x="6542" y="46083"/>
                  <a:pt x="12886" y="41326"/>
                </a:cubicBezTo>
                <a:cubicBezTo>
                  <a:pt x="20308" y="35762"/>
                  <a:pt x="31048" y="36595"/>
                  <a:pt x="39103" y="31994"/>
                </a:cubicBezTo>
                <a:cubicBezTo>
                  <a:pt x="51126" y="25127"/>
                  <a:pt x="60463" y="13583"/>
                  <a:pt x="73319" y="8443"/>
                </a:cubicBezTo>
                <a:cubicBezTo>
                  <a:pt x="81844" y="5034"/>
                  <a:pt x="95427" y="8210"/>
                  <a:pt x="995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Google Shape;63;p8"/>
          <p:cNvSpPr/>
          <p:nvPr/>
        </p:nvSpPr>
        <p:spPr>
          <a:xfrm>
            <a:off x="7032050" y="-66650"/>
            <a:ext cx="2310675" cy="1022025"/>
          </a:xfrm>
          <a:custGeom>
            <a:avLst/>
            <a:gdLst/>
            <a:ahLst/>
            <a:cxnLst/>
            <a:rect l="l" t="t" r="r" b="b"/>
            <a:pathLst>
              <a:path w="92427" h="40881" extrusionOk="0">
                <a:moveTo>
                  <a:pt x="0" y="0"/>
                </a:moveTo>
                <a:cubicBezTo>
                  <a:pt x="5420" y="4336"/>
                  <a:pt x="9789" y="10227"/>
                  <a:pt x="15997" y="13331"/>
                </a:cubicBezTo>
                <a:cubicBezTo>
                  <a:pt x="24289" y="17477"/>
                  <a:pt x="34813" y="15404"/>
                  <a:pt x="43103" y="19552"/>
                </a:cubicBezTo>
                <a:cubicBezTo>
                  <a:pt x="49483" y="22744"/>
                  <a:pt x="51204" y="31879"/>
                  <a:pt x="57322" y="35549"/>
                </a:cubicBezTo>
                <a:cubicBezTo>
                  <a:pt x="60287" y="37328"/>
                  <a:pt x="64132" y="36757"/>
                  <a:pt x="67543" y="37326"/>
                </a:cubicBezTo>
                <a:cubicBezTo>
                  <a:pt x="75808" y="38705"/>
                  <a:pt x="84048" y="40881"/>
                  <a:pt x="92427" y="4088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989450" y="2476175"/>
            <a:ext cx="5165100" cy="1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1989450" y="3528475"/>
            <a:ext cx="5165100" cy="9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7802925" y="-32500"/>
            <a:ext cx="1384225" cy="1325950"/>
          </a:xfrm>
          <a:custGeom>
            <a:avLst/>
            <a:gdLst/>
            <a:ahLst/>
            <a:cxnLst/>
            <a:rect l="l" t="t" r="r" b="b"/>
            <a:pathLst>
              <a:path w="55369" h="53038" extrusionOk="0">
                <a:moveTo>
                  <a:pt x="0" y="0"/>
                </a:moveTo>
                <a:cubicBezTo>
                  <a:pt x="0" y="7282"/>
                  <a:pt x="9625" y="10997"/>
                  <a:pt x="15154" y="15736"/>
                </a:cubicBezTo>
                <a:cubicBezTo>
                  <a:pt x="22309" y="21868"/>
                  <a:pt x="24727" y="32633"/>
                  <a:pt x="32347" y="38176"/>
                </a:cubicBezTo>
                <a:cubicBezTo>
                  <a:pt x="39734" y="43549"/>
                  <a:pt x="52484" y="44372"/>
                  <a:pt x="55369" y="530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Google Shape;69;p9"/>
          <p:cNvSpPr/>
          <p:nvPr/>
        </p:nvSpPr>
        <p:spPr>
          <a:xfrm rot="-543719">
            <a:off x="-192849" y="-133056"/>
            <a:ext cx="2083586" cy="859659"/>
          </a:xfrm>
          <a:custGeom>
            <a:avLst/>
            <a:gdLst/>
            <a:ahLst/>
            <a:cxnLst/>
            <a:rect l="l" t="t" r="r" b="b"/>
            <a:pathLst>
              <a:path w="83345" h="34387" extrusionOk="0">
                <a:moveTo>
                  <a:pt x="0" y="34387"/>
                </a:moveTo>
                <a:cubicBezTo>
                  <a:pt x="10920" y="23467"/>
                  <a:pt x="31731" y="33574"/>
                  <a:pt x="45752" y="27102"/>
                </a:cubicBezTo>
                <a:cubicBezTo>
                  <a:pt x="59778" y="20628"/>
                  <a:pt x="67897" y="0"/>
                  <a:pt x="83345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Google Shape;70;p9"/>
          <p:cNvSpPr/>
          <p:nvPr/>
        </p:nvSpPr>
        <p:spPr>
          <a:xfrm>
            <a:off x="7154525" y="3843325"/>
            <a:ext cx="2120050" cy="1362375"/>
          </a:xfrm>
          <a:custGeom>
            <a:avLst/>
            <a:gdLst/>
            <a:ahLst/>
            <a:cxnLst/>
            <a:rect l="l" t="t" r="r" b="b"/>
            <a:pathLst>
              <a:path w="84802" h="54495" extrusionOk="0">
                <a:moveTo>
                  <a:pt x="84802" y="0"/>
                </a:moveTo>
                <a:cubicBezTo>
                  <a:pt x="73282" y="0"/>
                  <a:pt x="62546" y="7369"/>
                  <a:pt x="53329" y="14280"/>
                </a:cubicBezTo>
                <a:cubicBezTo>
                  <a:pt x="47007" y="19020"/>
                  <a:pt x="43644" y="27180"/>
                  <a:pt x="37010" y="31473"/>
                </a:cubicBezTo>
                <a:cubicBezTo>
                  <a:pt x="31570" y="34994"/>
                  <a:pt x="24153" y="35124"/>
                  <a:pt x="19233" y="39342"/>
                </a:cubicBezTo>
                <a:cubicBezTo>
                  <a:pt x="13037" y="44654"/>
                  <a:pt x="8162" y="54495"/>
                  <a:pt x="0" y="5449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Google Shape;71;p9"/>
          <p:cNvSpPr/>
          <p:nvPr/>
        </p:nvSpPr>
        <p:spPr>
          <a:xfrm>
            <a:off x="-83550" y="4171175"/>
            <a:ext cx="2112750" cy="1034525"/>
          </a:xfrm>
          <a:custGeom>
            <a:avLst/>
            <a:gdLst/>
            <a:ahLst/>
            <a:cxnLst/>
            <a:rect l="l" t="t" r="r" b="b"/>
            <a:pathLst>
              <a:path w="84510" h="41381" extrusionOk="0">
                <a:moveTo>
                  <a:pt x="84510" y="41381"/>
                </a:moveTo>
                <a:cubicBezTo>
                  <a:pt x="73977" y="27333"/>
                  <a:pt x="53751" y="23495"/>
                  <a:pt x="36718" y="19233"/>
                </a:cubicBezTo>
                <a:cubicBezTo>
                  <a:pt x="29839" y="17512"/>
                  <a:pt x="26287" y="9599"/>
                  <a:pt x="20690" y="5245"/>
                </a:cubicBezTo>
                <a:cubicBezTo>
                  <a:pt x="15075" y="876"/>
                  <a:pt x="6750" y="225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13225" y="41303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-3125" y="0"/>
            <a:ext cx="9147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1367100" y="1892000"/>
            <a:ext cx="6409800" cy="21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367100" y="4010300"/>
            <a:ext cx="6409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6130600" y="-29600"/>
            <a:ext cx="3149900" cy="1634775"/>
          </a:xfrm>
          <a:custGeom>
            <a:avLst/>
            <a:gdLst/>
            <a:ahLst/>
            <a:cxnLst/>
            <a:rect l="l" t="t" r="r" b="b"/>
            <a:pathLst>
              <a:path w="125996" h="65391" extrusionOk="0">
                <a:moveTo>
                  <a:pt x="0" y="0"/>
                </a:moveTo>
                <a:cubicBezTo>
                  <a:pt x="12333" y="3366"/>
                  <a:pt x="16603" y="20139"/>
                  <a:pt x="27644" y="26582"/>
                </a:cubicBezTo>
                <a:cubicBezTo>
                  <a:pt x="44474" y="36403"/>
                  <a:pt x="66056" y="34858"/>
                  <a:pt x="83731" y="43062"/>
                </a:cubicBezTo>
                <a:cubicBezTo>
                  <a:pt x="90954" y="46415"/>
                  <a:pt x="94989" y="54389"/>
                  <a:pt x="101275" y="59277"/>
                </a:cubicBezTo>
                <a:cubicBezTo>
                  <a:pt x="107976" y="64488"/>
                  <a:pt x="117507" y="65391"/>
                  <a:pt x="125996" y="6539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14"/>
          <p:cNvSpPr/>
          <p:nvPr/>
        </p:nvSpPr>
        <p:spPr>
          <a:xfrm>
            <a:off x="6861575" y="4249950"/>
            <a:ext cx="2372400" cy="897125"/>
          </a:xfrm>
          <a:custGeom>
            <a:avLst/>
            <a:gdLst/>
            <a:ahLst/>
            <a:cxnLst/>
            <a:rect l="l" t="t" r="r" b="b"/>
            <a:pathLst>
              <a:path w="94896" h="35885" extrusionOk="0">
                <a:moveTo>
                  <a:pt x="94896" y="0"/>
                </a:moveTo>
                <a:cubicBezTo>
                  <a:pt x="87971" y="0"/>
                  <a:pt x="80633" y="1876"/>
                  <a:pt x="74960" y="5848"/>
                </a:cubicBezTo>
                <a:cubicBezTo>
                  <a:pt x="70367" y="9064"/>
                  <a:pt x="66157" y="13827"/>
                  <a:pt x="60606" y="14620"/>
                </a:cubicBezTo>
                <a:cubicBezTo>
                  <a:pt x="39412" y="17649"/>
                  <a:pt x="0" y="14476"/>
                  <a:pt x="0" y="3588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14"/>
          <p:cNvSpPr/>
          <p:nvPr/>
        </p:nvSpPr>
        <p:spPr>
          <a:xfrm>
            <a:off x="-189125" y="-9650"/>
            <a:ext cx="2691350" cy="1574950"/>
          </a:xfrm>
          <a:custGeom>
            <a:avLst/>
            <a:gdLst/>
            <a:ahLst/>
            <a:cxnLst/>
            <a:rect l="l" t="t" r="r" b="b"/>
            <a:pathLst>
              <a:path w="107654" h="62998" extrusionOk="0">
                <a:moveTo>
                  <a:pt x="0" y="62998"/>
                </a:moveTo>
                <a:cubicBezTo>
                  <a:pt x="15306" y="50472"/>
                  <a:pt x="40708" y="59935"/>
                  <a:pt x="57947" y="50239"/>
                </a:cubicBezTo>
                <a:cubicBezTo>
                  <a:pt x="68852" y="44106"/>
                  <a:pt x="69911" y="28023"/>
                  <a:pt x="78149" y="18607"/>
                </a:cubicBezTo>
                <a:cubicBezTo>
                  <a:pt x="85805" y="9856"/>
                  <a:pt x="96625" y="3681"/>
                  <a:pt x="10765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14"/>
          <p:cNvSpPr/>
          <p:nvPr/>
        </p:nvSpPr>
        <p:spPr>
          <a:xfrm>
            <a:off x="-29700" y="4033763"/>
            <a:ext cx="2206250" cy="1149625"/>
          </a:xfrm>
          <a:custGeom>
            <a:avLst/>
            <a:gdLst/>
            <a:ahLst/>
            <a:cxnLst/>
            <a:rect l="l" t="t" r="r" b="b"/>
            <a:pathLst>
              <a:path w="88250" h="45985" extrusionOk="0">
                <a:moveTo>
                  <a:pt x="0" y="0"/>
                </a:moveTo>
                <a:cubicBezTo>
                  <a:pt x="4671" y="7780"/>
                  <a:pt x="15959" y="8773"/>
                  <a:pt x="24455" y="11961"/>
                </a:cubicBezTo>
                <a:cubicBezTo>
                  <a:pt x="30695" y="14302"/>
                  <a:pt x="34429" y="21319"/>
                  <a:pt x="40670" y="23657"/>
                </a:cubicBezTo>
                <a:cubicBezTo>
                  <a:pt x="49197" y="26852"/>
                  <a:pt x="59062" y="25326"/>
                  <a:pt x="67517" y="28708"/>
                </a:cubicBezTo>
                <a:cubicBezTo>
                  <a:pt x="75869" y="32049"/>
                  <a:pt x="81889" y="39624"/>
                  <a:pt x="88250" y="4598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ncing Script"/>
              <a:buNone/>
              <a:defRPr sz="32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73200"/>
            <a:ext cx="7717500" cy="29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2" r:id="rId10"/>
    <p:sldLayoutId id="2147483671" r:id="rId11"/>
    <p:sldLayoutId id="2147483678" r:id="rId12"/>
    <p:sldLayoutId id="2147483680" r:id="rId13"/>
    <p:sldLayoutId id="2147483681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ctrTitle"/>
          </p:nvPr>
        </p:nvSpPr>
        <p:spPr>
          <a:xfrm>
            <a:off x="2345380" y="2049534"/>
            <a:ext cx="6412800" cy="17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4800" dirty="0" smtClean="0"/>
              <a:t>ROLANDO TINOCO OJANGUREN</a:t>
            </a:r>
            <a:endParaRPr sz="4800" dirty="0"/>
          </a:p>
        </p:txBody>
      </p:sp>
      <p:grpSp>
        <p:nvGrpSpPr>
          <p:cNvPr id="334" name="Google Shape;334;p39"/>
          <p:cNvGrpSpPr/>
          <p:nvPr/>
        </p:nvGrpSpPr>
        <p:grpSpPr>
          <a:xfrm>
            <a:off x="2446510" y="304788"/>
            <a:ext cx="4250979" cy="2410895"/>
            <a:chOff x="2820896" y="409100"/>
            <a:chExt cx="3502207" cy="1986238"/>
          </a:xfrm>
        </p:grpSpPr>
        <p:grpSp>
          <p:nvGrpSpPr>
            <p:cNvPr id="335" name="Google Shape;335;p39"/>
            <p:cNvGrpSpPr/>
            <p:nvPr/>
          </p:nvGrpSpPr>
          <p:grpSpPr>
            <a:xfrm>
              <a:off x="2820896" y="409100"/>
              <a:ext cx="3502207" cy="1986238"/>
              <a:chOff x="3054662" y="409100"/>
              <a:chExt cx="3502207" cy="1986238"/>
            </a:xfrm>
          </p:grpSpPr>
          <p:grpSp>
            <p:nvGrpSpPr>
              <p:cNvPr id="336" name="Google Shape;336;p39"/>
              <p:cNvGrpSpPr/>
              <p:nvPr/>
            </p:nvGrpSpPr>
            <p:grpSpPr>
              <a:xfrm rot="-8658919">
                <a:off x="3228890" y="817563"/>
                <a:ext cx="1776827" cy="1169311"/>
                <a:chOff x="1941625" y="451650"/>
                <a:chExt cx="1174200" cy="772800"/>
              </a:xfrm>
            </p:grpSpPr>
            <p:sp>
              <p:nvSpPr>
                <p:cNvPr id="337" name="Google Shape;337;p39"/>
                <p:cNvSpPr/>
                <p:nvPr/>
              </p:nvSpPr>
              <p:spPr>
                <a:xfrm>
                  <a:off x="2847350" y="732025"/>
                  <a:ext cx="1120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3" h="1847" extrusionOk="0">
                      <a:moveTo>
                        <a:pt x="65" y="0"/>
                      </a:moveTo>
                      <a:cubicBezTo>
                        <a:pt x="43" y="43"/>
                        <a:pt x="25" y="79"/>
                        <a:pt x="0" y="126"/>
                      </a:cubicBezTo>
                      <a:cubicBezTo>
                        <a:pt x="86" y="219"/>
                        <a:pt x="165" y="312"/>
                        <a:pt x="254" y="398"/>
                      </a:cubicBezTo>
                      <a:cubicBezTo>
                        <a:pt x="581" y="710"/>
                        <a:pt x="960" y="957"/>
                        <a:pt x="1380" y="1136"/>
                      </a:cubicBezTo>
                      <a:cubicBezTo>
                        <a:pt x="2035" y="1423"/>
                        <a:pt x="2723" y="1630"/>
                        <a:pt x="3429" y="1752"/>
                      </a:cubicBezTo>
                      <a:cubicBezTo>
                        <a:pt x="3708" y="1804"/>
                        <a:pt x="3989" y="1847"/>
                        <a:pt x="4272" y="1847"/>
                      </a:cubicBezTo>
                      <a:cubicBezTo>
                        <a:pt x="4342" y="1847"/>
                        <a:pt x="4412" y="1844"/>
                        <a:pt x="4483" y="1838"/>
                      </a:cubicBezTo>
                      <a:cubicBezTo>
                        <a:pt x="3916" y="1777"/>
                        <a:pt x="3357" y="1670"/>
                        <a:pt x="2809" y="1512"/>
                      </a:cubicBezTo>
                      <a:cubicBezTo>
                        <a:pt x="2168" y="1337"/>
                        <a:pt x="1537" y="1136"/>
                        <a:pt x="967" y="788"/>
                      </a:cubicBezTo>
                      <a:cubicBezTo>
                        <a:pt x="774" y="670"/>
                        <a:pt x="598" y="538"/>
                        <a:pt x="416" y="409"/>
                      </a:cubicBezTo>
                      <a:lnTo>
                        <a:pt x="448" y="373"/>
                      </a:lnTo>
                      <a:cubicBezTo>
                        <a:pt x="1509" y="882"/>
                        <a:pt x="1988" y="1065"/>
                        <a:pt x="2263" y="1065"/>
                      </a:cubicBezTo>
                      <a:cubicBezTo>
                        <a:pt x="2268" y="1065"/>
                        <a:pt x="2274" y="1064"/>
                        <a:pt x="2279" y="1064"/>
                      </a:cubicBezTo>
                      <a:cubicBezTo>
                        <a:pt x="2017" y="964"/>
                        <a:pt x="1759" y="874"/>
                        <a:pt x="1512" y="767"/>
                      </a:cubicBezTo>
                      <a:cubicBezTo>
                        <a:pt x="1261" y="659"/>
                        <a:pt x="1007" y="548"/>
                        <a:pt x="767" y="423"/>
                      </a:cubicBezTo>
                      <a:cubicBezTo>
                        <a:pt x="530" y="298"/>
                        <a:pt x="305" y="14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39"/>
                <p:cNvSpPr/>
                <p:nvPr/>
              </p:nvSpPr>
              <p:spPr>
                <a:xfrm>
                  <a:off x="2844200" y="707550"/>
                  <a:ext cx="141300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2" h="527" extrusionOk="0">
                      <a:moveTo>
                        <a:pt x="5606" y="0"/>
                      </a:moveTo>
                      <a:cubicBezTo>
                        <a:pt x="5552" y="0"/>
                        <a:pt x="5501" y="18"/>
                        <a:pt x="5451" y="26"/>
                      </a:cubicBezTo>
                      <a:cubicBezTo>
                        <a:pt x="4863" y="119"/>
                        <a:pt x="4282" y="237"/>
                        <a:pt x="3691" y="295"/>
                      </a:cubicBezTo>
                      <a:cubicBezTo>
                        <a:pt x="3125" y="353"/>
                        <a:pt x="2553" y="416"/>
                        <a:pt x="1979" y="416"/>
                      </a:cubicBezTo>
                      <a:cubicBezTo>
                        <a:pt x="1849" y="416"/>
                        <a:pt x="1718" y="413"/>
                        <a:pt x="1588" y="406"/>
                      </a:cubicBezTo>
                      <a:cubicBezTo>
                        <a:pt x="1111" y="381"/>
                        <a:pt x="653" y="302"/>
                        <a:pt x="216" y="119"/>
                      </a:cubicBezTo>
                      <a:cubicBezTo>
                        <a:pt x="155" y="94"/>
                        <a:pt x="90" y="73"/>
                        <a:pt x="29" y="48"/>
                      </a:cubicBezTo>
                      <a:lnTo>
                        <a:pt x="1" y="91"/>
                      </a:lnTo>
                      <a:cubicBezTo>
                        <a:pt x="115" y="198"/>
                        <a:pt x="262" y="252"/>
                        <a:pt x="409" y="306"/>
                      </a:cubicBezTo>
                      <a:cubicBezTo>
                        <a:pt x="873" y="478"/>
                        <a:pt x="1361" y="527"/>
                        <a:pt x="1850" y="527"/>
                      </a:cubicBezTo>
                      <a:cubicBezTo>
                        <a:pt x="1921" y="527"/>
                        <a:pt x="1991" y="526"/>
                        <a:pt x="2061" y="524"/>
                      </a:cubicBezTo>
                      <a:cubicBezTo>
                        <a:pt x="2967" y="488"/>
                        <a:pt x="3874" y="388"/>
                        <a:pt x="4766" y="220"/>
                      </a:cubicBezTo>
                      <a:cubicBezTo>
                        <a:pt x="5064" y="166"/>
                        <a:pt x="5357" y="80"/>
                        <a:pt x="5651" y="5"/>
                      </a:cubicBezTo>
                      <a:cubicBezTo>
                        <a:pt x="5636" y="1"/>
                        <a:pt x="5621" y="0"/>
                        <a:pt x="56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39"/>
                <p:cNvSpPr/>
                <p:nvPr/>
              </p:nvSpPr>
              <p:spPr>
                <a:xfrm>
                  <a:off x="2911825" y="803050"/>
                  <a:ext cx="113175" cy="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7" h="118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5" y="44"/>
                        <a:pt x="51" y="54"/>
                        <a:pt x="76" y="72"/>
                      </a:cubicBezTo>
                      <a:cubicBezTo>
                        <a:pt x="510" y="413"/>
                        <a:pt x="1004" y="620"/>
                        <a:pt x="1527" y="771"/>
                      </a:cubicBezTo>
                      <a:cubicBezTo>
                        <a:pt x="2043" y="914"/>
                        <a:pt x="2574" y="1022"/>
                        <a:pt x="3107" y="1086"/>
                      </a:cubicBezTo>
                      <a:cubicBezTo>
                        <a:pt x="3503" y="1137"/>
                        <a:pt x="3901" y="1186"/>
                        <a:pt x="4258" y="1186"/>
                      </a:cubicBezTo>
                      <a:cubicBezTo>
                        <a:pt x="4351" y="1186"/>
                        <a:pt x="4440" y="1183"/>
                        <a:pt x="4526" y="1176"/>
                      </a:cubicBezTo>
                      <a:cubicBezTo>
                        <a:pt x="3014" y="1018"/>
                        <a:pt x="1423" y="864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39"/>
                <p:cNvSpPr/>
                <p:nvPr/>
              </p:nvSpPr>
              <p:spPr>
                <a:xfrm>
                  <a:off x="2846075" y="584750"/>
                  <a:ext cx="60850" cy="9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3724" extrusionOk="0">
                      <a:moveTo>
                        <a:pt x="2434" y="1"/>
                      </a:moveTo>
                      <a:cubicBezTo>
                        <a:pt x="1491" y="606"/>
                        <a:pt x="739" y="1462"/>
                        <a:pt x="262" y="2480"/>
                      </a:cubicBezTo>
                      <a:cubicBezTo>
                        <a:pt x="80" y="2867"/>
                        <a:pt x="19" y="3293"/>
                        <a:pt x="1" y="3723"/>
                      </a:cubicBezTo>
                      <a:cubicBezTo>
                        <a:pt x="234" y="2104"/>
                        <a:pt x="1241" y="993"/>
                        <a:pt x="2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39"/>
                <p:cNvSpPr/>
                <p:nvPr/>
              </p:nvSpPr>
              <p:spPr>
                <a:xfrm>
                  <a:off x="2950175" y="568000"/>
                  <a:ext cx="62725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9" h="2871" extrusionOk="0">
                      <a:moveTo>
                        <a:pt x="2509" y="0"/>
                      </a:moveTo>
                      <a:lnTo>
                        <a:pt x="2509" y="0"/>
                      </a:lnTo>
                      <a:cubicBezTo>
                        <a:pt x="2451" y="47"/>
                        <a:pt x="2426" y="65"/>
                        <a:pt x="2405" y="86"/>
                      </a:cubicBezTo>
                      <a:cubicBezTo>
                        <a:pt x="1778" y="656"/>
                        <a:pt x="1194" y="1269"/>
                        <a:pt x="656" y="1925"/>
                      </a:cubicBezTo>
                      <a:cubicBezTo>
                        <a:pt x="459" y="2165"/>
                        <a:pt x="280" y="2426"/>
                        <a:pt x="97" y="2681"/>
                      </a:cubicBezTo>
                      <a:cubicBezTo>
                        <a:pt x="58" y="2731"/>
                        <a:pt x="0" y="2788"/>
                        <a:pt x="29" y="2867"/>
                      </a:cubicBezTo>
                      <a:cubicBezTo>
                        <a:pt x="51" y="2871"/>
                        <a:pt x="61" y="2871"/>
                        <a:pt x="61" y="2871"/>
                      </a:cubicBezTo>
                      <a:cubicBezTo>
                        <a:pt x="778" y="1871"/>
                        <a:pt x="1602" y="961"/>
                        <a:pt x="2462" y="90"/>
                      </a:cubicBezTo>
                      <a:cubicBezTo>
                        <a:pt x="2480" y="61"/>
                        <a:pt x="2498" y="33"/>
                        <a:pt x="25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39"/>
                <p:cNvSpPr/>
                <p:nvPr/>
              </p:nvSpPr>
              <p:spPr>
                <a:xfrm>
                  <a:off x="2856750" y="519975"/>
                  <a:ext cx="66400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3079" extrusionOk="0">
                      <a:moveTo>
                        <a:pt x="2627" y="1"/>
                      </a:moveTo>
                      <a:cubicBezTo>
                        <a:pt x="2333" y="230"/>
                        <a:pt x="2018" y="434"/>
                        <a:pt x="1745" y="689"/>
                      </a:cubicBezTo>
                      <a:cubicBezTo>
                        <a:pt x="1047" y="1334"/>
                        <a:pt x="541" y="2133"/>
                        <a:pt x="54" y="2943"/>
                      </a:cubicBezTo>
                      <a:cubicBezTo>
                        <a:pt x="36" y="2980"/>
                        <a:pt x="22" y="3019"/>
                        <a:pt x="10" y="3059"/>
                      </a:cubicBezTo>
                      <a:lnTo>
                        <a:pt x="10" y="3059"/>
                      </a:lnTo>
                      <a:cubicBezTo>
                        <a:pt x="89" y="2956"/>
                        <a:pt x="172" y="2852"/>
                        <a:pt x="244" y="2746"/>
                      </a:cubicBezTo>
                      <a:cubicBezTo>
                        <a:pt x="681" y="2101"/>
                        <a:pt x="1122" y="1456"/>
                        <a:pt x="1666" y="897"/>
                      </a:cubicBezTo>
                      <a:cubicBezTo>
                        <a:pt x="1820" y="743"/>
                        <a:pt x="1992" y="610"/>
                        <a:pt x="2157" y="467"/>
                      </a:cubicBezTo>
                      <a:cubicBezTo>
                        <a:pt x="2322" y="323"/>
                        <a:pt x="2491" y="180"/>
                        <a:pt x="2655" y="37"/>
                      </a:cubicBezTo>
                      <a:lnTo>
                        <a:pt x="2627" y="1"/>
                      </a:lnTo>
                      <a:close/>
                      <a:moveTo>
                        <a:pt x="10" y="3059"/>
                      </a:moveTo>
                      <a:cubicBezTo>
                        <a:pt x="7" y="3063"/>
                        <a:pt x="3" y="3067"/>
                        <a:pt x="0" y="3072"/>
                      </a:cubicBezTo>
                      <a:lnTo>
                        <a:pt x="4" y="3079"/>
                      </a:lnTo>
                      <a:cubicBezTo>
                        <a:pt x="6" y="3072"/>
                        <a:pt x="8" y="3066"/>
                        <a:pt x="10" y="30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39"/>
                <p:cNvSpPr/>
                <p:nvPr/>
              </p:nvSpPr>
              <p:spPr>
                <a:xfrm>
                  <a:off x="2809975" y="690375"/>
                  <a:ext cx="38475" cy="4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" h="1695" extrusionOk="0">
                      <a:moveTo>
                        <a:pt x="1474" y="0"/>
                      </a:moveTo>
                      <a:lnTo>
                        <a:pt x="1474" y="0"/>
                      </a:lnTo>
                      <a:cubicBezTo>
                        <a:pt x="811" y="423"/>
                        <a:pt x="295" y="957"/>
                        <a:pt x="1" y="1695"/>
                      </a:cubicBezTo>
                      <a:cubicBezTo>
                        <a:pt x="144" y="1491"/>
                        <a:pt x="280" y="1279"/>
                        <a:pt x="434" y="1082"/>
                      </a:cubicBezTo>
                      <a:cubicBezTo>
                        <a:pt x="760" y="674"/>
                        <a:pt x="825" y="620"/>
                        <a:pt x="954" y="584"/>
                      </a:cubicBezTo>
                      <a:lnTo>
                        <a:pt x="954" y="584"/>
                      </a:lnTo>
                      <a:cubicBezTo>
                        <a:pt x="832" y="745"/>
                        <a:pt x="710" y="903"/>
                        <a:pt x="592" y="1064"/>
                      </a:cubicBezTo>
                      <a:lnTo>
                        <a:pt x="617" y="1082"/>
                      </a:lnTo>
                      <a:lnTo>
                        <a:pt x="1395" y="301"/>
                      </a:lnTo>
                      <a:lnTo>
                        <a:pt x="1337" y="262"/>
                      </a:lnTo>
                      <a:cubicBezTo>
                        <a:pt x="1377" y="176"/>
                        <a:pt x="1538" y="165"/>
                        <a:pt x="1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39"/>
                <p:cNvSpPr/>
                <p:nvPr/>
              </p:nvSpPr>
              <p:spPr>
                <a:xfrm>
                  <a:off x="2895000" y="576600"/>
                  <a:ext cx="61375" cy="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875" extrusionOk="0">
                      <a:moveTo>
                        <a:pt x="2426" y="0"/>
                      </a:moveTo>
                      <a:cubicBezTo>
                        <a:pt x="2358" y="18"/>
                        <a:pt x="2290" y="40"/>
                        <a:pt x="2229" y="69"/>
                      </a:cubicBezTo>
                      <a:cubicBezTo>
                        <a:pt x="1949" y="230"/>
                        <a:pt x="1666" y="377"/>
                        <a:pt x="1408" y="563"/>
                      </a:cubicBezTo>
                      <a:cubicBezTo>
                        <a:pt x="1133" y="767"/>
                        <a:pt x="871" y="986"/>
                        <a:pt x="627" y="1222"/>
                      </a:cubicBezTo>
                      <a:cubicBezTo>
                        <a:pt x="405" y="1427"/>
                        <a:pt x="208" y="1656"/>
                        <a:pt x="0" y="1874"/>
                      </a:cubicBezTo>
                      <a:cubicBezTo>
                        <a:pt x="402" y="1556"/>
                        <a:pt x="781" y="1219"/>
                        <a:pt x="1168" y="885"/>
                      </a:cubicBezTo>
                      <a:cubicBezTo>
                        <a:pt x="1559" y="549"/>
                        <a:pt x="2007" y="316"/>
                        <a:pt x="2455" y="72"/>
                      </a:cubicBezTo>
                      <a:lnTo>
                        <a:pt x="24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39"/>
                <p:cNvSpPr/>
                <p:nvPr/>
              </p:nvSpPr>
              <p:spPr>
                <a:xfrm>
                  <a:off x="2969700" y="742325"/>
                  <a:ext cx="85575" cy="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316" extrusionOk="0">
                      <a:moveTo>
                        <a:pt x="3422" y="0"/>
                      </a:moveTo>
                      <a:lnTo>
                        <a:pt x="3422" y="0"/>
                      </a:lnTo>
                      <a:cubicBezTo>
                        <a:pt x="2290" y="215"/>
                        <a:pt x="1147" y="251"/>
                        <a:pt x="1" y="283"/>
                      </a:cubicBezTo>
                      <a:cubicBezTo>
                        <a:pt x="343" y="302"/>
                        <a:pt x="686" y="316"/>
                        <a:pt x="1027" y="316"/>
                      </a:cubicBezTo>
                      <a:cubicBezTo>
                        <a:pt x="1833" y="316"/>
                        <a:pt x="2634" y="242"/>
                        <a:pt x="34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39"/>
                <p:cNvSpPr/>
                <p:nvPr/>
              </p:nvSpPr>
              <p:spPr>
                <a:xfrm>
                  <a:off x="3002225" y="801075"/>
                  <a:ext cx="7077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357" extrusionOk="0">
                      <a:moveTo>
                        <a:pt x="2831" y="1"/>
                      </a:moveTo>
                      <a:lnTo>
                        <a:pt x="2831" y="1"/>
                      </a:lnTo>
                      <a:cubicBezTo>
                        <a:pt x="2487" y="65"/>
                        <a:pt x="2186" y="133"/>
                        <a:pt x="1885" y="173"/>
                      </a:cubicBezTo>
                      <a:cubicBezTo>
                        <a:pt x="1566" y="212"/>
                        <a:pt x="1244" y="226"/>
                        <a:pt x="921" y="244"/>
                      </a:cubicBezTo>
                      <a:cubicBezTo>
                        <a:pt x="609" y="259"/>
                        <a:pt x="298" y="266"/>
                        <a:pt x="0" y="277"/>
                      </a:cubicBezTo>
                      <a:cubicBezTo>
                        <a:pt x="186" y="332"/>
                        <a:pt x="483" y="357"/>
                        <a:pt x="818" y="357"/>
                      </a:cubicBezTo>
                      <a:cubicBezTo>
                        <a:pt x="1615" y="357"/>
                        <a:pt x="2622" y="215"/>
                        <a:pt x="28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39"/>
                <p:cNvSpPr/>
                <p:nvPr/>
              </p:nvSpPr>
              <p:spPr>
                <a:xfrm>
                  <a:off x="2913900" y="692950"/>
                  <a:ext cx="86650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740" extrusionOk="0">
                      <a:moveTo>
                        <a:pt x="3465" y="1"/>
                      </a:moveTo>
                      <a:lnTo>
                        <a:pt x="3465" y="1"/>
                      </a:lnTo>
                      <a:cubicBezTo>
                        <a:pt x="2326" y="320"/>
                        <a:pt x="1179" y="606"/>
                        <a:pt x="0" y="739"/>
                      </a:cubicBezTo>
                      <a:cubicBezTo>
                        <a:pt x="1197" y="696"/>
                        <a:pt x="2351" y="434"/>
                        <a:pt x="3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39"/>
                <p:cNvSpPr/>
                <p:nvPr/>
              </p:nvSpPr>
              <p:spPr>
                <a:xfrm>
                  <a:off x="2859875" y="657300"/>
                  <a:ext cx="58625" cy="4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658" extrusionOk="0">
                      <a:moveTo>
                        <a:pt x="2344" y="1"/>
                      </a:moveTo>
                      <a:lnTo>
                        <a:pt x="2344" y="1"/>
                      </a:lnTo>
                      <a:cubicBezTo>
                        <a:pt x="2022" y="298"/>
                        <a:pt x="1706" y="610"/>
                        <a:pt x="1369" y="886"/>
                      </a:cubicBezTo>
                      <a:cubicBezTo>
                        <a:pt x="1072" y="1133"/>
                        <a:pt x="764" y="1370"/>
                        <a:pt x="406" y="1524"/>
                      </a:cubicBezTo>
                      <a:cubicBezTo>
                        <a:pt x="277" y="1577"/>
                        <a:pt x="137" y="1610"/>
                        <a:pt x="1" y="1653"/>
                      </a:cubicBezTo>
                      <a:cubicBezTo>
                        <a:pt x="37" y="1656"/>
                        <a:pt x="72" y="1657"/>
                        <a:pt x="107" y="1657"/>
                      </a:cubicBezTo>
                      <a:cubicBezTo>
                        <a:pt x="398" y="1657"/>
                        <a:pt x="660" y="1554"/>
                        <a:pt x="896" y="1387"/>
                      </a:cubicBezTo>
                      <a:cubicBezTo>
                        <a:pt x="1144" y="1208"/>
                        <a:pt x="1373" y="1004"/>
                        <a:pt x="1602" y="803"/>
                      </a:cubicBezTo>
                      <a:cubicBezTo>
                        <a:pt x="1882" y="567"/>
                        <a:pt x="2129" y="298"/>
                        <a:pt x="23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39"/>
                <p:cNvSpPr/>
                <p:nvPr/>
              </p:nvSpPr>
              <p:spPr>
                <a:xfrm>
                  <a:off x="2950525" y="835750"/>
                  <a:ext cx="15350" cy="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224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48" y="735"/>
                        <a:pt x="434" y="1469"/>
                        <a:pt x="485" y="2240"/>
                      </a:cubicBezTo>
                      <a:cubicBezTo>
                        <a:pt x="614" y="2089"/>
                        <a:pt x="574" y="1917"/>
                        <a:pt x="549" y="1753"/>
                      </a:cubicBezTo>
                      <a:cubicBezTo>
                        <a:pt x="524" y="1577"/>
                        <a:pt x="492" y="1405"/>
                        <a:pt x="445" y="1233"/>
                      </a:cubicBezTo>
                      <a:cubicBezTo>
                        <a:pt x="341" y="875"/>
                        <a:pt x="234" y="516"/>
                        <a:pt x="119" y="162"/>
                      </a:cubicBezTo>
                      <a:cubicBezTo>
                        <a:pt x="98" y="101"/>
                        <a:pt x="40" y="54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9"/>
                <p:cNvSpPr/>
                <p:nvPr/>
              </p:nvSpPr>
              <p:spPr>
                <a:xfrm>
                  <a:off x="2917025" y="504500"/>
                  <a:ext cx="4660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" h="1448" extrusionOk="0">
                      <a:moveTo>
                        <a:pt x="1832" y="0"/>
                      </a:moveTo>
                      <a:cubicBezTo>
                        <a:pt x="1774" y="29"/>
                        <a:pt x="1717" y="61"/>
                        <a:pt x="1663" y="97"/>
                      </a:cubicBezTo>
                      <a:cubicBezTo>
                        <a:pt x="1398" y="290"/>
                        <a:pt x="1137" y="487"/>
                        <a:pt x="879" y="688"/>
                      </a:cubicBezTo>
                      <a:cubicBezTo>
                        <a:pt x="707" y="817"/>
                        <a:pt x="535" y="953"/>
                        <a:pt x="366" y="1093"/>
                      </a:cubicBezTo>
                      <a:cubicBezTo>
                        <a:pt x="241" y="1200"/>
                        <a:pt x="123" y="1319"/>
                        <a:pt x="1" y="1430"/>
                      </a:cubicBezTo>
                      <a:lnTo>
                        <a:pt x="26" y="1448"/>
                      </a:lnTo>
                      <a:cubicBezTo>
                        <a:pt x="244" y="1290"/>
                        <a:pt x="470" y="1139"/>
                        <a:pt x="685" y="978"/>
                      </a:cubicBezTo>
                      <a:cubicBezTo>
                        <a:pt x="1058" y="699"/>
                        <a:pt x="1423" y="416"/>
                        <a:pt x="1789" y="129"/>
                      </a:cubicBezTo>
                      <a:cubicBezTo>
                        <a:pt x="1817" y="100"/>
                        <a:pt x="1842" y="72"/>
                        <a:pt x="1864" y="36"/>
                      </a:cubicBezTo>
                      <a:lnTo>
                        <a:pt x="183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9"/>
                <p:cNvSpPr/>
                <p:nvPr/>
              </p:nvSpPr>
              <p:spPr>
                <a:xfrm>
                  <a:off x="2972475" y="531100"/>
                  <a:ext cx="32175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663" extrusionOk="0">
                      <a:moveTo>
                        <a:pt x="1287" y="0"/>
                      </a:moveTo>
                      <a:lnTo>
                        <a:pt x="1287" y="0"/>
                      </a:lnTo>
                      <a:cubicBezTo>
                        <a:pt x="922" y="90"/>
                        <a:pt x="248" y="971"/>
                        <a:pt x="1" y="1663"/>
                      </a:cubicBezTo>
                      <a:cubicBezTo>
                        <a:pt x="97" y="1516"/>
                        <a:pt x="191" y="1365"/>
                        <a:pt x="291" y="1218"/>
                      </a:cubicBezTo>
                      <a:cubicBezTo>
                        <a:pt x="391" y="1075"/>
                        <a:pt x="492" y="925"/>
                        <a:pt x="599" y="785"/>
                      </a:cubicBezTo>
                      <a:cubicBezTo>
                        <a:pt x="707" y="645"/>
                        <a:pt x="821" y="498"/>
                        <a:pt x="932" y="369"/>
                      </a:cubicBezTo>
                      <a:cubicBezTo>
                        <a:pt x="1047" y="240"/>
                        <a:pt x="1169" y="122"/>
                        <a:pt x="1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39"/>
                <p:cNvSpPr/>
                <p:nvPr/>
              </p:nvSpPr>
              <p:spPr>
                <a:xfrm>
                  <a:off x="2920350" y="738550"/>
                  <a:ext cx="76700" cy="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15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33" y="88"/>
                        <a:pt x="1468" y="156"/>
                        <a:pt x="2206" y="156"/>
                      </a:cubicBezTo>
                      <a:cubicBezTo>
                        <a:pt x="2493" y="156"/>
                        <a:pt x="2780" y="146"/>
                        <a:pt x="3067" y="12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39"/>
                <p:cNvSpPr/>
                <p:nvPr/>
              </p:nvSpPr>
              <p:spPr>
                <a:xfrm>
                  <a:off x="2890775" y="790425"/>
                  <a:ext cx="1427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2154" extrusionOk="0">
                      <a:moveTo>
                        <a:pt x="55" y="0"/>
                      </a:moveTo>
                      <a:cubicBezTo>
                        <a:pt x="1" y="452"/>
                        <a:pt x="359" y="1864"/>
                        <a:pt x="571" y="2154"/>
                      </a:cubicBezTo>
                      <a:cubicBezTo>
                        <a:pt x="513" y="1935"/>
                        <a:pt x="449" y="1695"/>
                        <a:pt x="388" y="1452"/>
                      </a:cubicBezTo>
                      <a:cubicBezTo>
                        <a:pt x="327" y="1208"/>
                        <a:pt x="280" y="953"/>
                        <a:pt x="216" y="717"/>
                      </a:cubicBezTo>
                      <a:cubicBezTo>
                        <a:pt x="151" y="480"/>
                        <a:pt x="184" y="222"/>
                        <a:pt x="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39"/>
                <p:cNvSpPr/>
                <p:nvPr/>
              </p:nvSpPr>
              <p:spPr>
                <a:xfrm>
                  <a:off x="2821350" y="722350"/>
                  <a:ext cx="16350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122" extrusionOk="0">
                      <a:moveTo>
                        <a:pt x="653" y="0"/>
                      </a:moveTo>
                      <a:lnTo>
                        <a:pt x="653" y="0"/>
                      </a:lnTo>
                      <a:cubicBezTo>
                        <a:pt x="374" y="229"/>
                        <a:pt x="1" y="1509"/>
                        <a:pt x="48" y="2121"/>
                      </a:cubicBezTo>
                      <a:cubicBezTo>
                        <a:pt x="134" y="1745"/>
                        <a:pt x="205" y="1380"/>
                        <a:pt x="302" y="1032"/>
                      </a:cubicBezTo>
                      <a:cubicBezTo>
                        <a:pt x="402" y="685"/>
                        <a:pt x="535" y="344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39"/>
                <p:cNvSpPr/>
                <p:nvPr/>
              </p:nvSpPr>
              <p:spPr>
                <a:xfrm>
                  <a:off x="2781225" y="702450"/>
                  <a:ext cx="31925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205" extrusionOk="0">
                      <a:moveTo>
                        <a:pt x="1276" y="1"/>
                      </a:moveTo>
                      <a:cubicBezTo>
                        <a:pt x="1215" y="11"/>
                        <a:pt x="1162" y="37"/>
                        <a:pt x="1111" y="69"/>
                      </a:cubicBezTo>
                      <a:cubicBezTo>
                        <a:pt x="828" y="291"/>
                        <a:pt x="542" y="510"/>
                        <a:pt x="266" y="739"/>
                      </a:cubicBezTo>
                      <a:cubicBezTo>
                        <a:pt x="183" y="814"/>
                        <a:pt x="115" y="900"/>
                        <a:pt x="62" y="993"/>
                      </a:cubicBezTo>
                      <a:cubicBezTo>
                        <a:pt x="26" y="1051"/>
                        <a:pt x="19" y="1126"/>
                        <a:pt x="1" y="1194"/>
                      </a:cubicBezTo>
                      <a:lnTo>
                        <a:pt x="54" y="1205"/>
                      </a:lnTo>
                      <a:cubicBezTo>
                        <a:pt x="334" y="674"/>
                        <a:pt x="843" y="37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39"/>
                <p:cNvSpPr/>
                <p:nvPr/>
              </p:nvSpPr>
              <p:spPr>
                <a:xfrm>
                  <a:off x="2958950" y="604725"/>
                  <a:ext cx="29050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237" extrusionOk="0">
                      <a:moveTo>
                        <a:pt x="1162" y="1"/>
                      </a:moveTo>
                      <a:cubicBezTo>
                        <a:pt x="724" y="341"/>
                        <a:pt x="334" y="739"/>
                        <a:pt x="1" y="1183"/>
                      </a:cubicBezTo>
                      <a:lnTo>
                        <a:pt x="51" y="1237"/>
                      </a:lnTo>
                      <a:cubicBezTo>
                        <a:pt x="101" y="1201"/>
                        <a:pt x="162" y="1172"/>
                        <a:pt x="201" y="1129"/>
                      </a:cubicBezTo>
                      <a:cubicBezTo>
                        <a:pt x="273" y="1036"/>
                        <a:pt x="323" y="925"/>
                        <a:pt x="402" y="835"/>
                      </a:cubicBezTo>
                      <a:cubicBezTo>
                        <a:pt x="613" y="595"/>
                        <a:pt x="835" y="366"/>
                        <a:pt x="1054" y="133"/>
                      </a:cubicBezTo>
                      <a:cubicBezTo>
                        <a:pt x="1090" y="90"/>
                        <a:pt x="1126" y="47"/>
                        <a:pt x="1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39"/>
                <p:cNvSpPr/>
                <p:nvPr/>
              </p:nvSpPr>
              <p:spPr>
                <a:xfrm>
                  <a:off x="2927500" y="582425"/>
                  <a:ext cx="30950" cy="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775" extrusionOk="0">
                      <a:moveTo>
                        <a:pt x="1237" y="0"/>
                      </a:moveTo>
                      <a:lnTo>
                        <a:pt x="1237" y="0"/>
                      </a:lnTo>
                      <a:cubicBezTo>
                        <a:pt x="979" y="18"/>
                        <a:pt x="176" y="534"/>
                        <a:pt x="1" y="774"/>
                      </a:cubicBezTo>
                      <a:cubicBezTo>
                        <a:pt x="395" y="488"/>
                        <a:pt x="843" y="283"/>
                        <a:pt x="12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39"/>
                <p:cNvSpPr/>
                <p:nvPr/>
              </p:nvSpPr>
              <p:spPr>
                <a:xfrm>
                  <a:off x="3043325" y="793550"/>
                  <a:ext cx="3352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252" extrusionOk="0">
                      <a:moveTo>
                        <a:pt x="1334" y="1"/>
                      </a:moveTo>
                      <a:lnTo>
                        <a:pt x="1" y="234"/>
                      </a:lnTo>
                      <a:cubicBezTo>
                        <a:pt x="90" y="246"/>
                        <a:pt x="181" y="251"/>
                        <a:pt x="273" y="251"/>
                      </a:cubicBezTo>
                      <a:cubicBezTo>
                        <a:pt x="621" y="251"/>
                        <a:pt x="984" y="172"/>
                        <a:pt x="1341" y="62"/>
                      </a:cubicBezTo>
                      <a:lnTo>
                        <a:pt x="13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39"/>
                <p:cNvSpPr/>
                <p:nvPr/>
              </p:nvSpPr>
              <p:spPr>
                <a:xfrm>
                  <a:off x="3021400" y="598100"/>
                  <a:ext cx="2537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718" extrusionOk="0">
                      <a:moveTo>
                        <a:pt x="1014" y="0"/>
                      </a:moveTo>
                      <a:lnTo>
                        <a:pt x="0" y="717"/>
                      </a:lnTo>
                      <a:cubicBezTo>
                        <a:pt x="409" y="592"/>
                        <a:pt x="950" y="219"/>
                        <a:pt x="10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39"/>
                <p:cNvSpPr/>
                <p:nvPr/>
              </p:nvSpPr>
              <p:spPr>
                <a:xfrm>
                  <a:off x="2812950" y="615925"/>
                  <a:ext cx="18550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925" extrusionOk="0">
                      <a:moveTo>
                        <a:pt x="22" y="0"/>
                      </a:moveTo>
                      <a:cubicBezTo>
                        <a:pt x="0" y="323"/>
                        <a:pt x="401" y="825"/>
                        <a:pt x="742" y="925"/>
                      </a:cubicBezTo>
                      <a:cubicBezTo>
                        <a:pt x="606" y="778"/>
                        <a:pt x="459" y="645"/>
                        <a:pt x="344" y="498"/>
                      </a:cubicBezTo>
                      <a:cubicBezTo>
                        <a:pt x="229" y="352"/>
                        <a:pt x="140" y="183"/>
                        <a:pt x="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39"/>
                <p:cNvSpPr/>
                <p:nvPr/>
              </p:nvSpPr>
              <p:spPr>
                <a:xfrm>
                  <a:off x="2870900" y="682850"/>
                  <a:ext cx="29225" cy="1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742" extrusionOk="0">
                      <a:moveTo>
                        <a:pt x="1168" y="0"/>
                      </a:moveTo>
                      <a:cubicBezTo>
                        <a:pt x="986" y="136"/>
                        <a:pt x="825" y="297"/>
                        <a:pt x="627" y="419"/>
                      </a:cubicBezTo>
                      <a:cubicBezTo>
                        <a:pt x="430" y="541"/>
                        <a:pt x="208" y="631"/>
                        <a:pt x="0" y="731"/>
                      </a:cubicBezTo>
                      <a:cubicBezTo>
                        <a:pt x="24" y="738"/>
                        <a:pt x="50" y="742"/>
                        <a:pt x="78" y="742"/>
                      </a:cubicBezTo>
                      <a:cubicBezTo>
                        <a:pt x="393" y="742"/>
                        <a:pt x="961" y="30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39"/>
                <p:cNvSpPr/>
                <p:nvPr/>
              </p:nvSpPr>
              <p:spPr>
                <a:xfrm>
                  <a:off x="3074325" y="704425"/>
                  <a:ext cx="270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664" extrusionOk="0">
                      <a:moveTo>
                        <a:pt x="1054" y="1"/>
                      </a:moveTo>
                      <a:lnTo>
                        <a:pt x="1" y="663"/>
                      </a:lnTo>
                      <a:cubicBezTo>
                        <a:pt x="398" y="520"/>
                        <a:pt x="782" y="355"/>
                        <a:pt x="1083" y="51"/>
                      </a:cubicBezTo>
                      <a:cubicBezTo>
                        <a:pt x="1072" y="33"/>
                        <a:pt x="1061" y="15"/>
                        <a:pt x="10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9"/>
                <p:cNvSpPr/>
                <p:nvPr/>
              </p:nvSpPr>
              <p:spPr>
                <a:xfrm>
                  <a:off x="2847150" y="572750"/>
                  <a:ext cx="970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1137" extrusionOk="0">
                      <a:moveTo>
                        <a:pt x="384" y="961"/>
                      </a:moveTo>
                      <a:lnTo>
                        <a:pt x="381" y="970"/>
                      </a:lnTo>
                      <a:lnTo>
                        <a:pt x="381" y="970"/>
                      </a:lnTo>
                      <a:lnTo>
                        <a:pt x="388" y="968"/>
                      </a:lnTo>
                      <a:lnTo>
                        <a:pt x="384" y="961"/>
                      </a:lnTo>
                      <a:close/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1" y="463"/>
                        <a:pt x="141" y="979"/>
                        <a:pt x="327" y="1136"/>
                      </a:cubicBezTo>
                      <a:lnTo>
                        <a:pt x="381" y="970"/>
                      </a:lnTo>
                      <a:lnTo>
                        <a:pt x="381" y="970"/>
                      </a:lnTo>
                      <a:lnTo>
                        <a:pt x="288" y="100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9"/>
                <p:cNvSpPr/>
                <p:nvPr/>
              </p:nvSpPr>
              <p:spPr>
                <a:xfrm>
                  <a:off x="3063950" y="718575"/>
                  <a:ext cx="26075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391" extrusionOk="0">
                      <a:moveTo>
                        <a:pt x="1043" y="1"/>
                      </a:moveTo>
                      <a:lnTo>
                        <a:pt x="1043" y="1"/>
                      </a:lnTo>
                      <a:cubicBezTo>
                        <a:pt x="885" y="62"/>
                        <a:pt x="770" y="108"/>
                        <a:pt x="656" y="151"/>
                      </a:cubicBezTo>
                      <a:cubicBezTo>
                        <a:pt x="548" y="183"/>
                        <a:pt x="437" y="223"/>
                        <a:pt x="333" y="269"/>
                      </a:cubicBezTo>
                      <a:cubicBezTo>
                        <a:pt x="229" y="323"/>
                        <a:pt x="90" y="262"/>
                        <a:pt x="0" y="377"/>
                      </a:cubicBezTo>
                      <a:cubicBezTo>
                        <a:pt x="28" y="386"/>
                        <a:pt x="61" y="390"/>
                        <a:pt x="99" y="390"/>
                      </a:cubicBezTo>
                      <a:cubicBezTo>
                        <a:pt x="326" y="390"/>
                        <a:pt x="720" y="231"/>
                        <a:pt x="10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9"/>
                <p:cNvSpPr/>
                <p:nvPr/>
              </p:nvSpPr>
              <p:spPr>
                <a:xfrm>
                  <a:off x="2897500" y="795350"/>
                  <a:ext cx="6925" cy="2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119" extrusionOk="0">
                      <a:moveTo>
                        <a:pt x="54" y="0"/>
                      </a:moveTo>
                      <a:lnTo>
                        <a:pt x="8" y="11"/>
                      </a:lnTo>
                      <a:cubicBezTo>
                        <a:pt x="1" y="402"/>
                        <a:pt x="133" y="760"/>
                        <a:pt x="276" y="1118"/>
                      </a:cubicBezTo>
                      <a:cubicBezTo>
                        <a:pt x="201" y="746"/>
                        <a:pt x="130" y="373"/>
                        <a:pt x="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9"/>
                <p:cNvSpPr/>
                <p:nvPr/>
              </p:nvSpPr>
              <p:spPr>
                <a:xfrm>
                  <a:off x="2981800" y="636600"/>
                  <a:ext cx="18300" cy="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04" extrusionOk="0">
                      <a:moveTo>
                        <a:pt x="712" y="0"/>
                      </a:moveTo>
                      <a:cubicBezTo>
                        <a:pt x="500" y="0"/>
                        <a:pt x="164" y="287"/>
                        <a:pt x="0" y="603"/>
                      </a:cubicBezTo>
                      <a:lnTo>
                        <a:pt x="731" y="1"/>
                      </a:lnTo>
                      <a:cubicBezTo>
                        <a:pt x="725" y="1"/>
                        <a:pt x="719" y="0"/>
                        <a:pt x="7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9"/>
                <p:cNvSpPr/>
                <p:nvPr/>
              </p:nvSpPr>
              <p:spPr>
                <a:xfrm>
                  <a:off x="2966650" y="866375"/>
                  <a:ext cx="48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1126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2" y="370"/>
                        <a:pt x="47" y="750"/>
                        <a:pt x="72" y="1126"/>
                      </a:cubicBezTo>
                      <a:lnTo>
                        <a:pt x="144" y="1122"/>
                      </a:lnTo>
                      <a:cubicBezTo>
                        <a:pt x="194" y="735"/>
                        <a:pt x="112" y="36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9"/>
                <p:cNvSpPr/>
                <p:nvPr/>
              </p:nvSpPr>
              <p:spPr>
                <a:xfrm>
                  <a:off x="2828800" y="608125"/>
                  <a:ext cx="17500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8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67" y="338"/>
                        <a:pt x="527" y="689"/>
                        <a:pt x="694" y="689"/>
                      </a:cubicBezTo>
                      <a:cubicBezTo>
                        <a:pt x="696" y="689"/>
                        <a:pt x="697" y="689"/>
                        <a:pt x="699" y="68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9"/>
                <p:cNvSpPr/>
                <p:nvPr/>
              </p:nvSpPr>
              <p:spPr>
                <a:xfrm>
                  <a:off x="2859800" y="768375"/>
                  <a:ext cx="5925" cy="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808" extrusionOk="0">
                      <a:moveTo>
                        <a:pt x="208" y="1"/>
                      </a:moveTo>
                      <a:lnTo>
                        <a:pt x="208" y="1"/>
                      </a:lnTo>
                      <a:cubicBezTo>
                        <a:pt x="86" y="116"/>
                        <a:pt x="0" y="474"/>
                        <a:pt x="18" y="807"/>
                      </a:cubicBezTo>
                      <a:cubicBezTo>
                        <a:pt x="165" y="424"/>
                        <a:pt x="237" y="119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9"/>
                <p:cNvSpPr/>
                <p:nvPr/>
              </p:nvSpPr>
              <p:spPr>
                <a:xfrm>
                  <a:off x="2864900" y="774200"/>
                  <a:ext cx="5400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872" extrusionOk="0">
                      <a:moveTo>
                        <a:pt x="162" y="1"/>
                      </a:moveTo>
                      <a:cubicBezTo>
                        <a:pt x="29" y="273"/>
                        <a:pt x="0" y="571"/>
                        <a:pt x="15" y="871"/>
                      </a:cubicBezTo>
                      <a:cubicBezTo>
                        <a:pt x="83" y="592"/>
                        <a:pt x="147" y="309"/>
                        <a:pt x="215" y="26"/>
                      </a:cubicBezTo>
                      <a:lnTo>
                        <a:pt x="1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9"/>
                <p:cNvSpPr/>
                <p:nvPr/>
              </p:nvSpPr>
              <p:spPr>
                <a:xfrm>
                  <a:off x="3020850" y="614225"/>
                  <a:ext cx="1775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329" extrusionOk="0">
                      <a:moveTo>
                        <a:pt x="710" y="0"/>
                      </a:moveTo>
                      <a:lnTo>
                        <a:pt x="1" y="323"/>
                      </a:lnTo>
                      <a:cubicBezTo>
                        <a:pt x="20" y="326"/>
                        <a:pt x="41" y="328"/>
                        <a:pt x="63" y="328"/>
                      </a:cubicBezTo>
                      <a:cubicBezTo>
                        <a:pt x="282" y="328"/>
                        <a:pt x="603" y="16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9"/>
                <p:cNvSpPr/>
                <p:nvPr/>
              </p:nvSpPr>
              <p:spPr>
                <a:xfrm>
                  <a:off x="2835775" y="579200"/>
                  <a:ext cx="89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68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3" y="273"/>
                        <a:pt x="166" y="495"/>
                        <a:pt x="356" y="685"/>
                      </a:cubicBezTo>
                      <a:cubicBezTo>
                        <a:pt x="241" y="448"/>
                        <a:pt x="166" y="201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9"/>
                <p:cNvSpPr/>
                <p:nvPr/>
              </p:nvSpPr>
              <p:spPr>
                <a:xfrm>
                  <a:off x="3050775" y="695025"/>
                  <a:ext cx="156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348" extrusionOk="0">
                      <a:moveTo>
                        <a:pt x="624" y="0"/>
                      </a:moveTo>
                      <a:cubicBezTo>
                        <a:pt x="405" y="97"/>
                        <a:pt x="197" y="212"/>
                        <a:pt x="0" y="348"/>
                      </a:cubicBezTo>
                      <a:cubicBezTo>
                        <a:pt x="3" y="348"/>
                        <a:pt x="6" y="348"/>
                        <a:pt x="9" y="348"/>
                      </a:cubicBezTo>
                      <a:cubicBezTo>
                        <a:pt x="214" y="348"/>
                        <a:pt x="429" y="223"/>
                        <a:pt x="6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9"/>
                <p:cNvSpPr/>
                <p:nvPr/>
              </p:nvSpPr>
              <p:spPr>
                <a:xfrm>
                  <a:off x="2774950" y="713650"/>
                  <a:ext cx="127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449" extrusionOk="0">
                      <a:moveTo>
                        <a:pt x="510" y="1"/>
                      </a:moveTo>
                      <a:lnTo>
                        <a:pt x="510" y="1"/>
                      </a:lnTo>
                      <a:cubicBezTo>
                        <a:pt x="237" y="97"/>
                        <a:pt x="44" y="269"/>
                        <a:pt x="1" y="449"/>
                      </a:cubicBezTo>
                      <a:lnTo>
                        <a:pt x="5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9"/>
                <p:cNvSpPr/>
                <p:nvPr/>
              </p:nvSpPr>
              <p:spPr>
                <a:xfrm>
                  <a:off x="2821900" y="643425"/>
                  <a:ext cx="19025" cy="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20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6" y="136"/>
                        <a:pt x="326" y="209"/>
                        <a:pt x="513" y="209"/>
                      </a:cubicBezTo>
                      <a:cubicBezTo>
                        <a:pt x="592" y="209"/>
                        <a:pt x="675" y="196"/>
                        <a:pt x="760" y="169"/>
                      </a:cubicBezTo>
                      <a:lnTo>
                        <a:pt x="760" y="169"/>
                      </a:lnTo>
                      <a:cubicBezTo>
                        <a:pt x="743" y="170"/>
                        <a:pt x="726" y="170"/>
                        <a:pt x="709" y="170"/>
                      </a:cubicBezTo>
                      <a:cubicBezTo>
                        <a:pt x="460" y="170"/>
                        <a:pt x="229" y="98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9"/>
                <p:cNvSpPr/>
                <p:nvPr/>
              </p:nvSpPr>
              <p:spPr>
                <a:xfrm>
                  <a:off x="2836325" y="608925"/>
                  <a:ext cx="111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464" extrusionOk="0">
                      <a:moveTo>
                        <a:pt x="29" y="1"/>
                      </a:moveTo>
                      <a:lnTo>
                        <a:pt x="0" y="33"/>
                      </a:lnTo>
                      <a:cubicBezTo>
                        <a:pt x="101" y="202"/>
                        <a:pt x="237" y="349"/>
                        <a:pt x="398" y="463"/>
                      </a:cubicBezTo>
                      <a:lnTo>
                        <a:pt x="445" y="413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9"/>
                <p:cNvSpPr/>
                <p:nvPr/>
              </p:nvSpPr>
              <p:spPr>
                <a:xfrm>
                  <a:off x="2992375" y="639025"/>
                  <a:ext cx="109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406" extrusionOk="0">
                      <a:moveTo>
                        <a:pt x="423" y="1"/>
                      </a:moveTo>
                      <a:cubicBezTo>
                        <a:pt x="244" y="87"/>
                        <a:pt x="93" y="227"/>
                        <a:pt x="0" y="406"/>
                      </a:cubicBezTo>
                      <a:cubicBezTo>
                        <a:pt x="143" y="291"/>
                        <a:pt x="287" y="176"/>
                        <a:pt x="430" y="65"/>
                      </a:cubicBezTo>
                      <a:cubicBezTo>
                        <a:pt x="437" y="62"/>
                        <a:pt x="426" y="40"/>
                        <a:pt x="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9"/>
                <p:cNvSpPr/>
                <p:nvPr/>
              </p:nvSpPr>
              <p:spPr>
                <a:xfrm>
                  <a:off x="2847775" y="749925"/>
                  <a:ext cx="65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377" extrusionOk="0">
                      <a:moveTo>
                        <a:pt x="220" y="1"/>
                      </a:moveTo>
                      <a:cubicBezTo>
                        <a:pt x="73" y="69"/>
                        <a:pt x="15" y="209"/>
                        <a:pt x="1" y="377"/>
                      </a:cubicBezTo>
                      <a:cubicBezTo>
                        <a:pt x="87" y="262"/>
                        <a:pt x="177" y="148"/>
                        <a:pt x="263" y="33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9"/>
                <p:cNvSpPr/>
                <p:nvPr/>
              </p:nvSpPr>
              <p:spPr>
                <a:xfrm>
                  <a:off x="1941625" y="606775"/>
                  <a:ext cx="845800" cy="6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2" h="24707" extrusionOk="0">
                      <a:moveTo>
                        <a:pt x="24713" y="904"/>
                      </a:moveTo>
                      <a:lnTo>
                        <a:pt x="24713" y="904"/>
                      </a:lnTo>
                      <a:cubicBezTo>
                        <a:pt x="24738" y="958"/>
                        <a:pt x="24763" y="1011"/>
                        <a:pt x="24781" y="1069"/>
                      </a:cubicBezTo>
                      <a:cubicBezTo>
                        <a:pt x="25118" y="2140"/>
                        <a:pt x="25473" y="3208"/>
                        <a:pt x="25788" y="4290"/>
                      </a:cubicBezTo>
                      <a:cubicBezTo>
                        <a:pt x="25971" y="4928"/>
                        <a:pt x="26092" y="5587"/>
                        <a:pt x="26229" y="6243"/>
                      </a:cubicBezTo>
                      <a:cubicBezTo>
                        <a:pt x="26401" y="7042"/>
                        <a:pt x="26436" y="7855"/>
                        <a:pt x="26461" y="8669"/>
                      </a:cubicBezTo>
                      <a:cubicBezTo>
                        <a:pt x="26483" y="9403"/>
                        <a:pt x="26458" y="10141"/>
                        <a:pt x="26379" y="10876"/>
                      </a:cubicBezTo>
                      <a:cubicBezTo>
                        <a:pt x="26365" y="11008"/>
                        <a:pt x="26350" y="11141"/>
                        <a:pt x="26340" y="11273"/>
                      </a:cubicBezTo>
                      <a:lnTo>
                        <a:pt x="26304" y="11273"/>
                      </a:lnTo>
                      <a:cubicBezTo>
                        <a:pt x="26297" y="11166"/>
                        <a:pt x="26297" y="11055"/>
                        <a:pt x="26282" y="10951"/>
                      </a:cubicBezTo>
                      <a:cubicBezTo>
                        <a:pt x="26211" y="10410"/>
                        <a:pt x="26135" y="9869"/>
                        <a:pt x="26060" y="9328"/>
                      </a:cubicBezTo>
                      <a:cubicBezTo>
                        <a:pt x="25942" y="8518"/>
                        <a:pt x="25684" y="7737"/>
                        <a:pt x="25498" y="6945"/>
                      </a:cubicBezTo>
                      <a:cubicBezTo>
                        <a:pt x="25369" y="6400"/>
                        <a:pt x="25258" y="5852"/>
                        <a:pt x="25129" y="5311"/>
                      </a:cubicBezTo>
                      <a:cubicBezTo>
                        <a:pt x="24863" y="4208"/>
                        <a:pt x="24817" y="3082"/>
                        <a:pt x="24752" y="1957"/>
                      </a:cubicBezTo>
                      <a:cubicBezTo>
                        <a:pt x="24731" y="1610"/>
                        <a:pt x="24706" y="1262"/>
                        <a:pt x="24713" y="904"/>
                      </a:cubicBezTo>
                      <a:close/>
                      <a:moveTo>
                        <a:pt x="24534" y="589"/>
                      </a:moveTo>
                      <a:cubicBezTo>
                        <a:pt x="24541" y="657"/>
                        <a:pt x="24555" y="725"/>
                        <a:pt x="24559" y="793"/>
                      </a:cubicBezTo>
                      <a:cubicBezTo>
                        <a:pt x="24620" y="1735"/>
                        <a:pt x="24677" y="2678"/>
                        <a:pt x="24742" y="3620"/>
                      </a:cubicBezTo>
                      <a:cubicBezTo>
                        <a:pt x="24785" y="4208"/>
                        <a:pt x="24903" y="4781"/>
                        <a:pt x="25035" y="5351"/>
                      </a:cubicBezTo>
                      <a:cubicBezTo>
                        <a:pt x="25200" y="6035"/>
                        <a:pt x="25365" y="6716"/>
                        <a:pt x="25526" y="7397"/>
                      </a:cubicBezTo>
                      <a:cubicBezTo>
                        <a:pt x="25627" y="7826"/>
                        <a:pt x="25734" y="8256"/>
                        <a:pt x="25824" y="8690"/>
                      </a:cubicBezTo>
                      <a:cubicBezTo>
                        <a:pt x="25899" y="9066"/>
                        <a:pt x="25949" y="9442"/>
                        <a:pt x="26017" y="9819"/>
                      </a:cubicBezTo>
                      <a:cubicBezTo>
                        <a:pt x="26117" y="10370"/>
                        <a:pt x="26178" y="10929"/>
                        <a:pt x="26196" y="11488"/>
                      </a:cubicBezTo>
                      <a:cubicBezTo>
                        <a:pt x="26203" y="11743"/>
                        <a:pt x="26193" y="12001"/>
                        <a:pt x="26193" y="12255"/>
                      </a:cubicBezTo>
                      <a:cubicBezTo>
                        <a:pt x="26028" y="11213"/>
                        <a:pt x="25598" y="10259"/>
                        <a:pt x="25204" y="9292"/>
                      </a:cubicBezTo>
                      <a:cubicBezTo>
                        <a:pt x="24849" y="8414"/>
                        <a:pt x="24505" y="7533"/>
                        <a:pt x="24251" y="6615"/>
                      </a:cubicBezTo>
                      <a:cubicBezTo>
                        <a:pt x="24011" y="5752"/>
                        <a:pt x="23892" y="4860"/>
                        <a:pt x="23900" y="3964"/>
                      </a:cubicBezTo>
                      <a:cubicBezTo>
                        <a:pt x="23903" y="3498"/>
                        <a:pt x="23978" y="3039"/>
                        <a:pt x="24079" y="2588"/>
                      </a:cubicBezTo>
                      <a:cubicBezTo>
                        <a:pt x="24226" y="1922"/>
                        <a:pt x="24369" y="1255"/>
                        <a:pt x="24534" y="589"/>
                      </a:cubicBezTo>
                      <a:close/>
                      <a:moveTo>
                        <a:pt x="20750" y="18848"/>
                      </a:moveTo>
                      <a:lnTo>
                        <a:pt x="20750" y="18848"/>
                      </a:lnTo>
                      <a:cubicBezTo>
                        <a:pt x="21176" y="18909"/>
                        <a:pt x="21560" y="19074"/>
                        <a:pt x="21936" y="19249"/>
                      </a:cubicBezTo>
                      <a:cubicBezTo>
                        <a:pt x="22215" y="19378"/>
                        <a:pt x="22495" y="19507"/>
                        <a:pt x="22778" y="19622"/>
                      </a:cubicBezTo>
                      <a:cubicBezTo>
                        <a:pt x="23280" y="19823"/>
                        <a:pt x="23803" y="19905"/>
                        <a:pt x="24337" y="19941"/>
                      </a:cubicBezTo>
                      <a:cubicBezTo>
                        <a:pt x="24579" y="19959"/>
                        <a:pt x="24821" y="19965"/>
                        <a:pt x="25064" y="19965"/>
                      </a:cubicBezTo>
                      <a:cubicBezTo>
                        <a:pt x="25511" y="19965"/>
                        <a:pt x="25958" y="19943"/>
                        <a:pt x="26404" y="19927"/>
                      </a:cubicBezTo>
                      <a:cubicBezTo>
                        <a:pt x="26787" y="19914"/>
                        <a:pt x="27170" y="19899"/>
                        <a:pt x="27553" y="19899"/>
                      </a:cubicBezTo>
                      <a:cubicBezTo>
                        <a:pt x="27818" y="19899"/>
                        <a:pt x="28084" y="19906"/>
                        <a:pt x="28350" y="19927"/>
                      </a:cubicBezTo>
                      <a:cubicBezTo>
                        <a:pt x="28937" y="19973"/>
                        <a:pt x="29500" y="20138"/>
                        <a:pt x="30052" y="20349"/>
                      </a:cubicBezTo>
                      <a:cubicBezTo>
                        <a:pt x="31177" y="20787"/>
                        <a:pt x="32169" y="21424"/>
                        <a:pt x="32993" y="22309"/>
                      </a:cubicBezTo>
                      <a:cubicBezTo>
                        <a:pt x="33044" y="22360"/>
                        <a:pt x="33079" y="22421"/>
                        <a:pt x="33101" y="22485"/>
                      </a:cubicBezTo>
                      <a:cubicBezTo>
                        <a:pt x="33058" y="22456"/>
                        <a:pt x="33019" y="22431"/>
                        <a:pt x="32979" y="22399"/>
                      </a:cubicBezTo>
                      <a:cubicBezTo>
                        <a:pt x="32234" y="21833"/>
                        <a:pt x="31442" y="21356"/>
                        <a:pt x="30557" y="21045"/>
                      </a:cubicBezTo>
                      <a:cubicBezTo>
                        <a:pt x="30106" y="20880"/>
                        <a:pt x="29628" y="20794"/>
                        <a:pt x="29148" y="20794"/>
                      </a:cubicBezTo>
                      <a:cubicBezTo>
                        <a:pt x="29095" y="20794"/>
                        <a:pt x="29041" y="20795"/>
                        <a:pt x="28988" y="20797"/>
                      </a:cubicBezTo>
                      <a:cubicBezTo>
                        <a:pt x="27701" y="20862"/>
                        <a:pt x="26411" y="20944"/>
                        <a:pt x="25121" y="21005"/>
                      </a:cubicBezTo>
                      <a:cubicBezTo>
                        <a:pt x="25063" y="21008"/>
                        <a:pt x="25005" y="21009"/>
                        <a:pt x="24947" y="21009"/>
                      </a:cubicBezTo>
                      <a:cubicBezTo>
                        <a:pt x="24155" y="21009"/>
                        <a:pt x="23427" y="20777"/>
                        <a:pt x="22800" y="20256"/>
                      </a:cubicBezTo>
                      <a:cubicBezTo>
                        <a:pt x="22567" y="20066"/>
                        <a:pt x="22337" y="19869"/>
                        <a:pt x="22104" y="19679"/>
                      </a:cubicBezTo>
                      <a:cubicBezTo>
                        <a:pt x="21735" y="19364"/>
                        <a:pt x="21320" y="19106"/>
                        <a:pt x="20875" y="18913"/>
                      </a:cubicBezTo>
                      <a:cubicBezTo>
                        <a:pt x="20832" y="18895"/>
                        <a:pt x="20789" y="18870"/>
                        <a:pt x="20750" y="18848"/>
                      </a:cubicBezTo>
                      <a:close/>
                      <a:moveTo>
                        <a:pt x="21284" y="19239"/>
                      </a:moveTo>
                      <a:cubicBezTo>
                        <a:pt x="21424" y="19332"/>
                        <a:pt x="21571" y="19414"/>
                        <a:pt x="21703" y="19518"/>
                      </a:cubicBezTo>
                      <a:cubicBezTo>
                        <a:pt x="21986" y="19744"/>
                        <a:pt x="22269" y="19970"/>
                        <a:pt x="22542" y="20210"/>
                      </a:cubicBezTo>
                      <a:cubicBezTo>
                        <a:pt x="23111" y="20715"/>
                        <a:pt x="23771" y="21020"/>
                        <a:pt x="24527" y="21098"/>
                      </a:cubicBezTo>
                      <a:cubicBezTo>
                        <a:pt x="24660" y="21116"/>
                        <a:pt x="24792" y="21125"/>
                        <a:pt x="24925" y="21125"/>
                      </a:cubicBezTo>
                      <a:cubicBezTo>
                        <a:pt x="24982" y="21125"/>
                        <a:pt x="25039" y="21123"/>
                        <a:pt x="25096" y="21120"/>
                      </a:cubicBezTo>
                      <a:cubicBezTo>
                        <a:pt x="25910" y="21059"/>
                        <a:pt x="26719" y="20987"/>
                        <a:pt x="27529" y="20919"/>
                      </a:cubicBezTo>
                      <a:cubicBezTo>
                        <a:pt x="27823" y="20898"/>
                        <a:pt x="28117" y="20876"/>
                        <a:pt x="28411" y="20865"/>
                      </a:cubicBezTo>
                      <a:cubicBezTo>
                        <a:pt x="28499" y="20862"/>
                        <a:pt x="28587" y="20860"/>
                        <a:pt x="28675" y="20860"/>
                      </a:cubicBezTo>
                      <a:cubicBezTo>
                        <a:pt x="29381" y="20860"/>
                        <a:pt x="30070" y="20978"/>
                        <a:pt x="30733" y="21245"/>
                      </a:cubicBezTo>
                      <a:cubicBezTo>
                        <a:pt x="31496" y="21550"/>
                        <a:pt x="32187" y="21965"/>
                        <a:pt x="32843" y="22453"/>
                      </a:cubicBezTo>
                      <a:cubicBezTo>
                        <a:pt x="32922" y="22506"/>
                        <a:pt x="32983" y="22582"/>
                        <a:pt x="33026" y="22664"/>
                      </a:cubicBezTo>
                      <a:cubicBezTo>
                        <a:pt x="32979" y="22646"/>
                        <a:pt x="32929" y="22628"/>
                        <a:pt x="32886" y="22607"/>
                      </a:cubicBezTo>
                      <a:cubicBezTo>
                        <a:pt x="31893" y="22123"/>
                        <a:pt x="30826" y="21826"/>
                        <a:pt x="29729" y="21725"/>
                      </a:cubicBezTo>
                      <a:cubicBezTo>
                        <a:pt x="29310" y="21690"/>
                        <a:pt x="28890" y="21673"/>
                        <a:pt x="28470" y="21673"/>
                      </a:cubicBezTo>
                      <a:cubicBezTo>
                        <a:pt x="28290" y="21673"/>
                        <a:pt x="28110" y="21676"/>
                        <a:pt x="27931" y="21682"/>
                      </a:cubicBezTo>
                      <a:cubicBezTo>
                        <a:pt x="27225" y="21707"/>
                        <a:pt x="26526" y="21733"/>
                        <a:pt x="25820" y="21733"/>
                      </a:cubicBezTo>
                      <a:cubicBezTo>
                        <a:pt x="25807" y="21733"/>
                        <a:pt x="25793" y="21733"/>
                        <a:pt x="25780" y="21733"/>
                      </a:cubicBezTo>
                      <a:cubicBezTo>
                        <a:pt x="25088" y="21733"/>
                        <a:pt x="24406" y="21642"/>
                        <a:pt x="23749" y="21399"/>
                      </a:cubicBezTo>
                      <a:cubicBezTo>
                        <a:pt x="23176" y="21188"/>
                        <a:pt x="22671" y="20873"/>
                        <a:pt x="22266" y="20407"/>
                      </a:cubicBezTo>
                      <a:cubicBezTo>
                        <a:pt x="21936" y="20027"/>
                        <a:pt x="21599" y="19651"/>
                        <a:pt x="21262" y="19271"/>
                      </a:cubicBezTo>
                      <a:lnTo>
                        <a:pt x="21284" y="19239"/>
                      </a:lnTo>
                      <a:close/>
                      <a:moveTo>
                        <a:pt x="24491" y="1"/>
                      </a:moveTo>
                      <a:cubicBezTo>
                        <a:pt x="24466" y="55"/>
                        <a:pt x="24448" y="108"/>
                        <a:pt x="24433" y="162"/>
                      </a:cubicBezTo>
                      <a:cubicBezTo>
                        <a:pt x="24290" y="857"/>
                        <a:pt x="24150" y="1552"/>
                        <a:pt x="24003" y="2244"/>
                      </a:cubicBezTo>
                      <a:cubicBezTo>
                        <a:pt x="23857" y="2921"/>
                        <a:pt x="23742" y="3598"/>
                        <a:pt x="23756" y="4294"/>
                      </a:cubicBezTo>
                      <a:cubicBezTo>
                        <a:pt x="23781" y="5318"/>
                        <a:pt x="23971" y="6332"/>
                        <a:pt x="24315" y="7296"/>
                      </a:cubicBezTo>
                      <a:cubicBezTo>
                        <a:pt x="24670" y="8285"/>
                        <a:pt x="25053" y="9267"/>
                        <a:pt x="25444" y="10241"/>
                      </a:cubicBezTo>
                      <a:cubicBezTo>
                        <a:pt x="25813" y="11152"/>
                        <a:pt x="26064" y="12087"/>
                        <a:pt x="26146" y="13069"/>
                      </a:cubicBezTo>
                      <a:cubicBezTo>
                        <a:pt x="26164" y="13219"/>
                        <a:pt x="26121" y="13370"/>
                        <a:pt x="26031" y="13488"/>
                      </a:cubicBezTo>
                      <a:cubicBezTo>
                        <a:pt x="25494" y="14247"/>
                        <a:pt x="24885" y="14953"/>
                        <a:pt x="24211" y="15598"/>
                      </a:cubicBezTo>
                      <a:cubicBezTo>
                        <a:pt x="23294" y="16480"/>
                        <a:pt x="22294" y="17246"/>
                        <a:pt x="21130" y="17780"/>
                      </a:cubicBezTo>
                      <a:cubicBezTo>
                        <a:pt x="19754" y="18415"/>
                        <a:pt x="18285" y="18730"/>
                        <a:pt x="16809" y="18995"/>
                      </a:cubicBezTo>
                      <a:cubicBezTo>
                        <a:pt x="16314" y="19081"/>
                        <a:pt x="15823" y="19156"/>
                        <a:pt x="15329" y="19224"/>
                      </a:cubicBezTo>
                      <a:cubicBezTo>
                        <a:pt x="14741" y="19307"/>
                        <a:pt x="14153" y="19382"/>
                        <a:pt x="13562" y="19454"/>
                      </a:cubicBezTo>
                      <a:cubicBezTo>
                        <a:pt x="13251" y="19493"/>
                        <a:pt x="12939" y="19525"/>
                        <a:pt x="12627" y="19568"/>
                      </a:cubicBezTo>
                      <a:cubicBezTo>
                        <a:pt x="11914" y="19662"/>
                        <a:pt x="11205" y="19755"/>
                        <a:pt x="10495" y="19859"/>
                      </a:cubicBezTo>
                      <a:cubicBezTo>
                        <a:pt x="9893" y="19948"/>
                        <a:pt x="9291" y="20027"/>
                        <a:pt x="8696" y="20156"/>
                      </a:cubicBezTo>
                      <a:cubicBezTo>
                        <a:pt x="7912" y="20328"/>
                        <a:pt x="7131" y="20529"/>
                        <a:pt x="6360" y="20754"/>
                      </a:cubicBezTo>
                      <a:cubicBezTo>
                        <a:pt x="5138" y="21113"/>
                        <a:pt x="3959" y="21578"/>
                        <a:pt x="2849" y="22213"/>
                      </a:cubicBezTo>
                      <a:cubicBezTo>
                        <a:pt x="1810" y="22811"/>
                        <a:pt x="867" y="23524"/>
                        <a:pt x="68" y="24427"/>
                      </a:cubicBezTo>
                      <a:cubicBezTo>
                        <a:pt x="43" y="24456"/>
                        <a:pt x="18" y="24488"/>
                        <a:pt x="0" y="24517"/>
                      </a:cubicBezTo>
                      <a:cubicBezTo>
                        <a:pt x="4" y="24578"/>
                        <a:pt x="7" y="24631"/>
                        <a:pt x="11" y="24707"/>
                      </a:cubicBezTo>
                      <a:cubicBezTo>
                        <a:pt x="61" y="24656"/>
                        <a:pt x="100" y="24617"/>
                        <a:pt x="136" y="24578"/>
                      </a:cubicBezTo>
                      <a:cubicBezTo>
                        <a:pt x="315" y="24391"/>
                        <a:pt x="487" y="24194"/>
                        <a:pt x="674" y="24015"/>
                      </a:cubicBezTo>
                      <a:cubicBezTo>
                        <a:pt x="1720" y="22997"/>
                        <a:pt x="2942" y="22241"/>
                        <a:pt x="4278" y="21664"/>
                      </a:cubicBezTo>
                      <a:cubicBezTo>
                        <a:pt x="6385" y="20754"/>
                        <a:pt x="8600" y="20231"/>
                        <a:pt x="10871" y="19948"/>
                      </a:cubicBezTo>
                      <a:cubicBezTo>
                        <a:pt x="11122" y="19916"/>
                        <a:pt x="11373" y="19880"/>
                        <a:pt x="11624" y="19848"/>
                      </a:cubicBezTo>
                      <a:cubicBezTo>
                        <a:pt x="12211" y="19773"/>
                        <a:pt x="12803" y="19697"/>
                        <a:pt x="13394" y="19622"/>
                      </a:cubicBezTo>
                      <a:cubicBezTo>
                        <a:pt x="13935" y="19554"/>
                        <a:pt x="14480" y="19500"/>
                        <a:pt x="15021" y="19421"/>
                      </a:cubicBezTo>
                      <a:cubicBezTo>
                        <a:pt x="15687" y="19325"/>
                        <a:pt x="16353" y="19214"/>
                        <a:pt x="17020" y="19095"/>
                      </a:cubicBezTo>
                      <a:cubicBezTo>
                        <a:pt x="17489" y="19013"/>
                        <a:pt x="17955" y="18905"/>
                        <a:pt x="18425" y="18816"/>
                      </a:cubicBezTo>
                      <a:cubicBezTo>
                        <a:pt x="18743" y="18756"/>
                        <a:pt x="19048" y="18642"/>
                        <a:pt x="19379" y="18642"/>
                      </a:cubicBezTo>
                      <a:cubicBezTo>
                        <a:pt x="19402" y="18642"/>
                        <a:pt x="19426" y="18643"/>
                        <a:pt x="19449" y="18644"/>
                      </a:cubicBezTo>
                      <a:cubicBezTo>
                        <a:pt x="19851" y="18662"/>
                        <a:pt x="20230" y="18737"/>
                        <a:pt x="20585" y="18938"/>
                      </a:cubicBezTo>
                      <a:cubicBezTo>
                        <a:pt x="20861" y="19099"/>
                        <a:pt x="21112" y="19307"/>
                        <a:pt x="21323" y="19547"/>
                      </a:cubicBezTo>
                      <a:cubicBezTo>
                        <a:pt x="21585" y="19837"/>
                        <a:pt x="21846" y="20127"/>
                        <a:pt x="22094" y="20425"/>
                      </a:cubicBezTo>
                      <a:cubicBezTo>
                        <a:pt x="22588" y="21009"/>
                        <a:pt x="23208" y="21381"/>
                        <a:pt x="23932" y="21607"/>
                      </a:cubicBezTo>
                      <a:cubicBezTo>
                        <a:pt x="24600" y="21817"/>
                        <a:pt x="25282" y="21867"/>
                        <a:pt x="25971" y="21867"/>
                      </a:cubicBezTo>
                      <a:cubicBezTo>
                        <a:pt x="26047" y="21867"/>
                        <a:pt x="26124" y="21866"/>
                        <a:pt x="26200" y="21865"/>
                      </a:cubicBezTo>
                      <a:cubicBezTo>
                        <a:pt x="26931" y="21858"/>
                        <a:pt x="27662" y="21819"/>
                        <a:pt x="28393" y="21811"/>
                      </a:cubicBezTo>
                      <a:cubicBezTo>
                        <a:pt x="28519" y="21809"/>
                        <a:pt x="28644" y="21808"/>
                        <a:pt x="28770" y="21808"/>
                      </a:cubicBezTo>
                      <a:cubicBezTo>
                        <a:pt x="29103" y="21808"/>
                        <a:pt x="29435" y="21818"/>
                        <a:pt x="29765" y="21854"/>
                      </a:cubicBezTo>
                      <a:cubicBezTo>
                        <a:pt x="31159" y="22012"/>
                        <a:pt x="32478" y="22403"/>
                        <a:pt x="33642" y="23230"/>
                      </a:cubicBezTo>
                      <a:cubicBezTo>
                        <a:pt x="33689" y="23255"/>
                        <a:pt x="33739" y="23277"/>
                        <a:pt x="33793" y="23295"/>
                      </a:cubicBezTo>
                      <a:lnTo>
                        <a:pt x="33832" y="23259"/>
                      </a:lnTo>
                      <a:cubicBezTo>
                        <a:pt x="33814" y="23194"/>
                        <a:pt x="33807" y="23119"/>
                        <a:pt x="33775" y="23062"/>
                      </a:cubicBezTo>
                      <a:cubicBezTo>
                        <a:pt x="33703" y="22944"/>
                        <a:pt x="33624" y="22829"/>
                        <a:pt x="33538" y="22725"/>
                      </a:cubicBezTo>
                      <a:cubicBezTo>
                        <a:pt x="31950" y="20836"/>
                        <a:pt x="29967" y="19754"/>
                        <a:pt x="27473" y="19754"/>
                      </a:cubicBezTo>
                      <a:cubicBezTo>
                        <a:pt x="27441" y="19754"/>
                        <a:pt x="27408" y="19754"/>
                        <a:pt x="27375" y="19755"/>
                      </a:cubicBezTo>
                      <a:cubicBezTo>
                        <a:pt x="26576" y="19762"/>
                        <a:pt x="25774" y="19805"/>
                        <a:pt x="24974" y="19819"/>
                      </a:cubicBezTo>
                      <a:cubicBezTo>
                        <a:pt x="24670" y="19819"/>
                        <a:pt x="24362" y="19805"/>
                        <a:pt x="24057" y="19773"/>
                      </a:cubicBezTo>
                      <a:cubicBezTo>
                        <a:pt x="23351" y="19712"/>
                        <a:pt x="22703" y="19472"/>
                        <a:pt x="22072" y="19163"/>
                      </a:cubicBezTo>
                      <a:cubicBezTo>
                        <a:pt x="21606" y="18931"/>
                        <a:pt x="21112" y="18762"/>
                        <a:pt x="20603" y="18662"/>
                      </a:cubicBezTo>
                      <a:cubicBezTo>
                        <a:pt x="20302" y="18604"/>
                        <a:pt x="20001" y="18551"/>
                        <a:pt x="19682" y="18490"/>
                      </a:cubicBezTo>
                      <a:cubicBezTo>
                        <a:pt x="19765" y="18461"/>
                        <a:pt x="19836" y="18436"/>
                        <a:pt x="19904" y="18415"/>
                      </a:cubicBezTo>
                      <a:cubicBezTo>
                        <a:pt x="20682" y="18167"/>
                        <a:pt x="21424" y="17834"/>
                        <a:pt x="22126" y="17418"/>
                      </a:cubicBezTo>
                      <a:cubicBezTo>
                        <a:pt x="23749" y="16433"/>
                        <a:pt x="25333" y="14799"/>
                        <a:pt x="26343" y="13298"/>
                      </a:cubicBezTo>
                      <a:cubicBezTo>
                        <a:pt x="26934" y="12416"/>
                        <a:pt x="27422" y="11478"/>
                        <a:pt x="27877" y="10521"/>
                      </a:cubicBezTo>
                      <a:cubicBezTo>
                        <a:pt x="28156" y="9930"/>
                        <a:pt x="28425" y="9331"/>
                        <a:pt x="28690" y="8729"/>
                      </a:cubicBezTo>
                      <a:cubicBezTo>
                        <a:pt x="29296" y="7346"/>
                        <a:pt x="30145" y="6142"/>
                        <a:pt x="31331" y="5204"/>
                      </a:cubicBezTo>
                      <a:cubicBezTo>
                        <a:pt x="31818" y="4817"/>
                        <a:pt x="32334" y="4466"/>
                        <a:pt x="32839" y="4104"/>
                      </a:cubicBezTo>
                      <a:cubicBezTo>
                        <a:pt x="32929" y="4036"/>
                        <a:pt x="33022" y="3978"/>
                        <a:pt x="33040" y="3828"/>
                      </a:cubicBezTo>
                      <a:lnTo>
                        <a:pt x="33040" y="3828"/>
                      </a:lnTo>
                      <a:cubicBezTo>
                        <a:pt x="32979" y="3856"/>
                        <a:pt x="32922" y="3889"/>
                        <a:pt x="32868" y="3924"/>
                      </a:cubicBezTo>
                      <a:cubicBezTo>
                        <a:pt x="32338" y="4297"/>
                        <a:pt x="31793" y="4655"/>
                        <a:pt x="31284" y="5057"/>
                      </a:cubicBezTo>
                      <a:cubicBezTo>
                        <a:pt x="30227" y="5899"/>
                        <a:pt x="29382" y="6920"/>
                        <a:pt x="28808" y="8153"/>
                      </a:cubicBezTo>
                      <a:cubicBezTo>
                        <a:pt x="28726" y="8328"/>
                        <a:pt x="28640" y="8497"/>
                        <a:pt x="28558" y="8672"/>
                      </a:cubicBezTo>
                      <a:cubicBezTo>
                        <a:pt x="28189" y="9471"/>
                        <a:pt x="27830" y="10277"/>
                        <a:pt x="27443" y="11069"/>
                      </a:cubicBezTo>
                      <a:cubicBezTo>
                        <a:pt x="27142" y="11682"/>
                        <a:pt x="26838" y="12295"/>
                        <a:pt x="26451" y="12861"/>
                      </a:cubicBezTo>
                      <a:cubicBezTo>
                        <a:pt x="26411" y="12918"/>
                        <a:pt x="26368" y="12972"/>
                        <a:pt x="26311" y="13051"/>
                      </a:cubicBezTo>
                      <a:cubicBezTo>
                        <a:pt x="26300" y="13022"/>
                        <a:pt x="26297" y="12990"/>
                        <a:pt x="26293" y="12957"/>
                      </a:cubicBezTo>
                      <a:cubicBezTo>
                        <a:pt x="26329" y="12610"/>
                        <a:pt x="26372" y="12266"/>
                        <a:pt x="26408" y="11918"/>
                      </a:cubicBezTo>
                      <a:cubicBezTo>
                        <a:pt x="26461" y="11392"/>
                        <a:pt x="26530" y="10861"/>
                        <a:pt x="26558" y="10331"/>
                      </a:cubicBezTo>
                      <a:cubicBezTo>
                        <a:pt x="26590" y="9761"/>
                        <a:pt x="26576" y="9184"/>
                        <a:pt x="26587" y="8611"/>
                      </a:cubicBezTo>
                      <a:cubicBezTo>
                        <a:pt x="26601" y="7690"/>
                        <a:pt x="26476" y="6784"/>
                        <a:pt x="26307" y="5884"/>
                      </a:cubicBezTo>
                      <a:cubicBezTo>
                        <a:pt x="26135" y="4989"/>
                        <a:pt x="25906" y="4100"/>
                        <a:pt x="25623" y="3233"/>
                      </a:cubicBezTo>
                      <a:cubicBezTo>
                        <a:pt x="25290" y="2201"/>
                        <a:pt x="24957" y="1169"/>
                        <a:pt x="24623" y="137"/>
                      </a:cubicBezTo>
                      <a:cubicBezTo>
                        <a:pt x="24602" y="91"/>
                        <a:pt x="24577" y="44"/>
                        <a:pt x="245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9"/>
                <p:cNvSpPr/>
                <p:nvPr/>
              </p:nvSpPr>
              <p:spPr>
                <a:xfrm>
                  <a:off x="2755425" y="451650"/>
                  <a:ext cx="360400" cy="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6" h="18172" extrusionOk="0">
                      <a:moveTo>
                        <a:pt x="9365" y="2728"/>
                      </a:moveTo>
                      <a:cubicBezTo>
                        <a:pt x="9579" y="2728"/>
                        <a:pt x="9794" y="2739"/>
                        <a:pt x="10008" y="2745"/>
                      </a:cubicBezTo>
                      <a:cubicBezTo>
                        <a:pt x="10191" y="2748"/>
                        <a:pt x="10370" y="2777"/>
                        <a:pt x="10524" y="2906"/>
                      </a:cubicBezTo>
                      <a:lnTo>
                        <a:pt x="10524" y="2906"/>
                      </a:lnTo>
                      <a:cubicBezTo>
                        <a:pt x="10522" y="2906"/>
                        <a:pt x="10520" y="2906"/>
                        <a:pt x="10518" y="2906"/>
                      </a:cubicBezTo>
                      <a:cubicBezTo>
                        <a:pt x="10276" y="2906"/>
                        <a:pt x="10092" y="3036"/>
                        <a:pt x="9894" y="3142"/>
                      </a:cubicBezTo>
                      <a:cubicBezTo>
                        <a:pt x="9761" y="3210"/>
                        <a:pt x="9625" y="3271"/>
                        <a:pt x="9489" y="3329"/>
                      </a:cubicBezTo>
                      <a:cubicBezTo>
                        <a:pt x="9404" y="3363"/>
                        <a:pt x="9319" y="3377"/>
                        <a:pt x="9232" y="3377"/>
                      </a:cubicBezTo>
                      <a:cubicBezTo>
                        <a:pt x="9157" y="3377"/>
                        <a:pt x="9082" y="3367"/>
                        <a:pt x="9005" y="3350"/>
                      </a:cubicBezTo>
                      <a:cubicBezTo>
                        <a:pt x="8804" y="3307"/>
                        <a:pt x="8597" y="3275"/>
                        <a:pt x="8364" y="3232"/>
                      </a:cubicBezTo>
                      <a:cubicBezTo>
                        <a:pt x="8353" y="3203"/>
                        <a:pt x="8335" y="3139"/>
                        <a:pt x="8317" y="3078"/>
                      </a:cubicBezTo>
                      <a:cubicBezTo>
                        <a:pt x="8568" y="2806"/>
                        <a:pt x="8880" y="2734"/>
                        <a:pt x="9213" y="2730"/>
                      </a:cubicBezTo>
                      <a:cubicBezTo>
                        <a:pt x="9264" y="2729"/>
                        <a:pt x="9314" y="2728"/>
                        <a:pt x="9365" y="2728"/>
                      </a:cubicBezTo>
                      <a:close/>
                      <a:moveTo>
                        <a:pt x="11445" y="3952"/>
                      </a:moveTo>
                      <a:cubicBezTo>
                        <a:pt x="11485" y="4024"/>
                        <a:pt x="11520" y="4099"/>
                        <a:pt x="11553" y="4174"/>
                      </a:cubicBezTo>
                      <a:cubicBezTo>
                        <a:pt x="11675" y="4522"/>
                        <a:pt x="11850" y="4848"/>
                        <a:pt x="12079" y="5138"/>
                      </a:cubicBezTo>
                      <a:cubicBezTo>
                        <a:pt x="12388" y="5539"/>
                        <a:pt x="12484" y="6012"/>
                        <a:pt x="12488" y="6503"/>
                      </a:cubicBezTo>
                      <a:cubicBezTo>
                        <a:pt x="12484" y="6539"/>
                        <a:pt x="12477" y="6575"/>
                        <a:pt x="12466" y="6611"/>
                      </a:cubicBezTo>
                      <a:cubicBezTo>
                        <a:pt x="12427" y="6564"/>
                        <a:pt x="12406" y="6536"/>
                        <a:pt x="12384" y="6511"/>
                      </a:cubicBezTo>
                      <a:cubicBezTo>
                        <a:pt x="12234" y="6346"/>
                        <a:pt x="12105" y="6149"/>
                        <a:pt x="11929" y="6020"/>
                      </a:cubicBezTo>
                      <a:cubicBezTo>
                        <a:pt x="11495" y="5697"/>
                        <a:pt x="11388" y="5253"/>
                        <a:pt x="11391" y="4755"/>
                      </a:cubicBezTo>
                      <a:cubicBezTo>
                        <a:pt x="11395" y="4500"/>
                        <a:pt x="11424" y="4246"/>
                        <a:pt x="11445" y="3952"/>
                      </a:cubicBezTo>
                      <a:close/>
                      <a:moveTo>
                        <a:pt x="10538" y="3002"/>
                      </a:moveTo>
                      <a:cubicBezTo>
                        <a:pt x="10560" y="3002"/>
                        <a:pt x="10583" y="3003"/>
                        <a:pt x="10607" y="3006"/>
                      </a:cubicBezTo>
                      <a:cubicBezTo>
                        <a:pt x="10893" y="3038"/>
                        <a:pt x="11155" y="3307"/>
                        <a:pt x="11237" y="3626"/>
                      </a:cubicBezTo>
                      <a:cubicBezTo>
                        <a:pt x="11316" y="3934"/>
                        <a:pt x="11316" y="4242"/>
                        <a:pt x="11291" y="4558"/>
                      </a:cubicBezTo>
                      <a:cubicBezTo>
                        <a:pt x="11277" y="4794"/>
                        <a:pt x="11280" y="5034"/>
                        <a:pt x="11313" y="5271"/>
                      </a:cubicBezTo>
                      <a:cubicBezTo>
                        <a:pt x="11352" y="5565"/>
                        <a:pt x="11503" y="5833"/>
                        <a:pt x="11732" y="6023"/>
                      </a:cubicBezTo>
                      <a:cubicBezTo>
                        <a:pt x="11915" y="6167"/>
                        <a:pt x="12079" y="6331"/>
                        <a:pt x="12226" y="6511"/>
                      </a:cubicBezTo>
                      <a:cubicBezTo>
                        <a:pt x="12406" y="6747"/>
                        <a:pt x="12488" y="7023"/>
                        <a:pt x="12377" y="7317"/>
                      </a:cubicBezTo>
                      <a:cubicBezTo>
                        <a:pt x="12341" y="7396"/>
                        <a:pt x="12302" y="7474"/>
                        <a:pt x="12255" y="7546"/>
                      </a:cubicBezTo>
                      <a:cubicBezTo>
                        <a:pt x="11968" y="7403"/>
                        <a:pt x="11700" y="7267"/>
                        <a:pt x="11438" y="7127"/>
                      </a:cubicBezTo>
                      <a:cubicBezTo>
                        <a:pt x="11116" y="6955"/>
                        <a:pt x="10790" y="6801"/>
                        <a:pt x="10424" y="6758"/>
                      </a:cubicBezTo>
                      <a:cubicBezTo>
                        <a:pt x="10288" y="6741"/>
                        <a:pt x="10153" y="6732"/>
                        <a:pt x="10019" y="6732"/>
                      </a:cubicBezTo>
                      <a:cubicBezTo>
                        <a:pt x="9539" y="6732"/>
                        <a:pt x="9073" y="6839"/>
                        <a:pt x="8622" y="7026"/>
                      </a:cubicBezTo>
                      <a:cubicBezTo>
                        <a:pt x="8400" y="7120"/>
                        <a:pt x="8185" y="7241"/>
                        <a:pt x="7955" y="7360"/>
                      </a:cubicBezTo>
                      <a:cubicBezTo>
                        <a:pt x="8045" y="7059"/>
                        <a:pt x="8145" y="6786"/>
                        <a:pt x="8210" y="6500"/>
                      </a:cubicBezTo>
                      <a:cubicBezTo>
                        <a:pt x="8263" y="6245"/>
                        <a:pt x="8299" y="5991"/>
                        <a:pt x="8310" y="5729"/>
                      </a:cubicBezTo>
                      <a:cubicBezTo>
                        <a:pt x="8324" y="5475"/>
                        <a:pt x="8242" y="5228"/>
                        <a:pt x="8088" y="5027"/>
                      </a:cubicBezTo>
                      <a:cubicBezTo>
                        <a:pt x="8278" y="4515"/>
                        <a:pt x="8425" y="3984"/>
                        <a:pt x="8378" y="3418"/>
                      </a:cubicBezTo>
                      <a:cubicBezTo>
                        <a:pt x="8438" y="3383"/>
                        <a:pt x="8505" y="3365"/>
                        <a:pt x="8573" y="3365"/>
                      </a:cubicBezTo>
                      <a:cubicBezTo>
                        <a:pt x="8624" y="3365"/>
                        <a:pt x="8675" y="3375"/>
                        <a:pt x="8722" y="3397"/>
                      </a:cubicBezTo>
                      <a:cubicBezTo>
                        <a:pt x="8885" y="3463"/>
                        <a:pt x="9042" y="3493"/>
                        <a:pt x="9194" y="3493"/>
                      </a:cubicBezTo>
                      <a:cubicBezTo>
                        <a:pt x="9510" y="3493"/>
                        <a:pt x="9805" y="3365"/>
                        <a:pt x="10091" y="3171"/>
                      </a:cubicBezTo>
                      <a:cubicBezTo>
                        <a:pt x="10227" y="3079"/>
                        <a:pt x="10371" y="3002"/>
                        <a:pt x="10538" y="3002"/>
                      </a:cubicBezTo>
                      <a:close/>
                      <a:moveTo>
                        <a:pt x="4077" y="304"/>
                      </a:moveTo>
                      <a:cubicBezTo>
                        <a:pt x="4236" y="304"/>
                        <a:pt x="4373" y="372"/>
                        <a:pt x="4494" y="498"/>
                      </a:cubicBezTo>
                      <a:cubicBezTo>
                        <a:pt x="4709" y="738"/>
                        <a:pt x="4867" y="1021"/>
                        <a:pt x="4956" y="1333"/>
                      </a:cubicBezTo>
                      <a:cubicBezTo>
                        <a:pt x="5150" y="1942"/>
                        <a:pt x="5006" y="2512"/>
                        <a:pt x="4684" y="3035"/>
                      </a:cubicBezTo>
                      <a:cubicBezTo>
                        <a:pt x="4469" y="3382"/>
                        <a:pt x="4229" y="3712"/>
                        <a:pt x="4060" y="4092"/>
                      </a:cubicBezTo>
                      <a:cubicBezTo>
                        <a:pt x="4003" y="4232"/>
                        <a:pt x="3878" y="4343"/>
                        <a:pt x="3770" y="4457"/>
                      </a:cubicBezTo>
                      <a:cubicBezTo>
                        <a:pt x="3451" y="4805"/>
                        <a:pt x="3122" y="5142"/>
                        <a:pt x="2810" y="5493"/>
                      </a:cubicBezTo>
                      <a:cubicBezTo>
                        <a:pt x="2276" y="6098"/>
                        <a:pt x="2176" y="6815"/>
                        <a:pt x="2312" y="7585"/>
                      </a:cubicBezTo>
                      <a:cubicBezTo>
                        <a:pt x="2337" y="7704"/>
                        <a:pt x="2358" y="7822"/>
                        <a:pt x="2380" y="7940"/>
                      </a:cubicBezTo>
                      <a:lnTo>
                        <a:pt x="2351" y="7951"/>
                      </a:lnTo>
                      <a:cubicBezTo>
                        <a:pt x="2315" y="7897"/>
                        <a:pt x="2276" y="7843"/>
                        <a:pt x="2244" y="7786"/>
                      </a:cubicBezTo>
                      <a:cubicBezTo>
                        <a:pt x="1903" y="7188"/>
                        <a:pt x="1678" y="6528"/>
                        <a:pt x="1577" y="5848"/>
                      </a:cubicBezTo>
                      <a:cubicBezTo>
                        <a:pt x="1434" y="4909"/>
                        <a:pt x="1470" y="3981"/>
                        <a:pt x="1739" y="3074"/>
                      </a:cubicBezTo>
                      <a:cubicBezTo>
                        <a:pt x="1825" y="2763"/>
                        <a:pt x="1943" y="2465"/>
                        <a:pt x="2093" y="2179"/>
                      </a:cubicBezTo>
                      <a:cubicBezTo>
                        <a:pt x="2387" y="1637"/>
                        <a:pt x="2742" y="1136"/>
                        <a:pt x="3215" y="731"/>
                      </a:cubicBezTo>
                      <a:cubicBezTo>
                        <a:pt x="3408" y="555"/>
                        <a:pt x="3634" y="423"/>
                        <a:pt x="3878" y="337"/>
                      </a:cubicBezTo>
                      <a:cubicBezTo>
                        <a:pt x="3948" y="314"/>
                        <a:pt x="4014" y="304"/>
                        <a:pt x="4077" y="304"/>
                      </a:cubicBezTo>
                      <a:close/>
                      <a:moveTo>
                        <a:pt x="1349" y="4976"/>
                      </a:moveTo>
                      <a:cubicBezTo>
                        <a:pt x="1363" y="5060"/>
                        <a:pt x="1373" y="5096"/>
                        <a:pt x="1377" y="5135"/>
                      </a:cubicBezTo>
                      <a:cubicBezTo>
                        <a:pt x="1402" y="5489"/>
                        <a:pt x="1423" y="5844"/>
                        <a:pt x="1456" y="6199"/>
                      </a:cubicBezTo>
                      <a:cubicBezTo>
                        <a:pt x="1502" y="6736"/>
                        <a:pt x="1420" y="7259"/>
                        <a:pt x="1241" y="7768"/>
                      </a:cubicBezTo>
                      <a:cubicBezTo>
                        <a:pt x="1133" y="8069"/>
                        <a:pt x="1033" y="8374"/>
                        <a:pt x="954" y="8685"/>
                      </a:cubicBezTo>
                      <a:cubicBezTo>
                        <a:pt x="914" y="8829"/>
                        <a:pt x="932" y="8990"/>
                        <a:pt x="922" y="9184"/>
                      </a:cubicBezTo>
                      <a:cubicBezTo>
                        <a:pt x="843" y="9108"/>
                        <a:pt x="771" y="9062"/>
                        <a:pt x="735" y="8994"/>
                      </a:cubicBezTo>
                      <a:cubicBezTo>
                        <a:pt x="581" y="8725"/>
                        <a:pt x="520" y="8413"/>
                        <a:pt x="556" y="8105"/>
                      </a:cubicBezTo>
                      <a:cubicBezTo>
                        <a:pt x="613" y="7575"/>
                        <a:pt x="639" y="7048"/>
                        <a:pt x="649" y="6514"/>
                      </a:cubicBezTo>
                      <a:cubicBezTo>
                        <a:pt x="660" y="5991"/>
                        <a:pt x="857" y="5532"/>
                        <a:pt x="1190" y="5127"/>
                      </a:cubicBezTo>
                      <a:cubicBezTo>
                        <a:pt x="1226" y="5085"/>
                        <a:pt x="1275" y="5046"/>
                        <a:pt x="1349" y="4976"/>
                      </a:cubicBezTo>
                      <a:close/>
                      <a:moveTo>
                        <a:pt x="4129" y="4318"/>
                      </a:moveTo>
                      <a:cubicBezTo>
                        <a:pt x="4139" y="4465"/>
                        <a:pt x="4143" y="4576"/>
                        <a:pt x="4150" y="4680"/>
                      </a:cubicBezTo>
                      <a:cubicBezTo>
                        <a:pt x="4157" y="4755"/>
                        <a:pt x="4146" y="4837"/>
                        <a:pt x="4172" y="4905"/>
                      </a:cubicBezTo>
                      <a:cubicBezTo>
                        <a:pt x="4268" y="5145"/>
                        <a:pt x="4193" y="5346"/>
                        <a:pt x="4078" y="5561"/>
                      </a:cubicBezTo>
                      <a:cubicBezTo>
                        <a:pt x="3724" y="6217"/>
                        <a:pt x="3501" y="6937"/>
                        <a:pt x="3423" y="7679"/>
                      </a:cubicBezTo>
                      <a:cubicBezTo>
                        <a:pt x="3369" y="8166"/>
                        <a:pt x="3390" y="8660"/>
                        <a:pt x="3487" y="9141"/>
                      </a:cubicBezTo>
                      <a:cubicBezTo>
                        <a:pt x="3494" y="9169"/>
                        <a:pt x="3498" y="9194"/>
                        <a:pt x="3501" y="9223"/>
                      </a:cubicBezTo>
                      <a:cubicBezTo>
                        <a:pt x="3498" y="9248"/>
                        <a:pt x="3498" y="9273"/>
                        <a:pt x="3491" y="9298"/>
                      </a:cubicBezTo>
                      <a:cubicBezTo>
                        <a:pt x="3089" y="8961"/>
                        <a:pt x="2717" y="8625"/>
                        <a:pt x="2581" y="8098"/>
                      </a:cubicBezTo>
                      <a:cubicBezTo>
                        <a:pt x="2530" y="7901"/>
                        <a:pt x="2437" y="7714"/>
                        <a:pt x="2398" y="7514"/>
                      </a:cubicBezTo>
                      <a:cubicBezTo>
                        <a:pt x="2276" y="6869"/>
                        <a:pt x="2387" y="6263"/>
                        <a:pt x="2796" y="5740"/>
                      </a:cubicBezTo>
                      <a:cubicBezTo>
                        <a:pt x="3025" y="5450"/>
                        <a:pt x="3283" y="5185"/>
                        <a:pt x="3530" y="4912"/>
                      </a:cubicBezTo>
                      <a:cubicBezTo>
                        <a:pt x="3681" y="4751"/>
                        <a:pt x="3835" y="4597"/>
                        <a:pt x="3985" y="4443"/>
                      </a:cubicBezTo>
                      <a:cubicBezTo>
                        <a:pt x="4021" y="4407"/>
                        <a:pt x="4060" y="4375"/>
                        <a:pt x="4129" y="4318"/>
                      </a:cubicBezTo>
                      <a:close/>
                      <a:moveTo>
                        <a:pt x="1627" y="6726"/>
                      </a:moveTo>
                      <a:cubicBezTo>
                        <a:pt x="1896" y="7568"/>
                        <a:pt x="2337" y="8284"/>
                        <a:pt x="2925" y="8961"/>
                      </a:cubicBezTo>
                      <a:cubicBezTo>
                        <a:pt x="2305" y="8997"/>
                        <a:pt x="1753" y="9158"/>
                        <a:pt x="1223" y="9352"/>
                      </a:cubicBezTo>
                      <a:cubicBezTo>
                        <a:pt x="1000" y="9173"/>
                        <a:pt x="1033" y="8965"/>
                        <a:pt x="1054" y="8771"/>
                      </a:cubicBezTo>
                      <a:cubicBezTo>
                        <a:pt x="1086" y="8596"/>
                        <a:pt x="1133" y="8427"/>
                        <a:pt x="1198" y="8263"/>
                      </a:cubicBezTo>
                      <a:cubicBezTo>
                        <a:pt x="1370" y="7793"/>
                        <a:pt x="1552" y="7331"/>
                        <a:pt x="1581" y="6822"/>
                      </a:cubicBezTo>
                      <a:cubicBezTo>
                        <a:pt x="1584" y="6801"/>
                        <a:pt x="1602" y="6776"/>
                        <a:pt x="1627" y="6726"/>
                      </a:cubicBezTo>
                      <a:close/>
                      <a:moveTo>
                        <a:pt x="7722" y="140"/>
                      </a:moveTo>
                      <a:cubicBezTo>
                        <a:pt x="7971" y="140"/>
                        <a:pt x="8157" y="269"/>
                        <a:pt x="8249" y="512"/>
                      </a:cubicBezTo>
                      <a:cubicBezTo>
                        <a:pt x="8335" y="720"/>
                        <a:pt x="8367" y="950"/>
                        <a:pt x="8346" y="1175"/>
                      </a:cubicBezTo>
                      <a:cubicBezTo>
                        <a:pt x="8310" y="1480"/>
                        <a:pt x="8271" y="1784"/>
                        <a:pt x="8224" y="2089"/>
                      </a:cubicBezTo>
                      <a:cubicBezTo>
                        <a:pt x="8167" y="2480"/>
                        <a:pt x="8134" y="2870"/>
                        <a:pt x="8210" y="3268"/>
                      </a:cubicBezTo>
                      <a:cubicBezTo>
                        <a:pt x="8303" y="3755"/>
                        <a:pt x="8224" y="4232"/>
                        <a:pt x="8056" y="4697"/>
                      </a:cubicBezTo>
                      <a:cubicBezTo>
                        <a:pt x="8023" y="4776"/>
                        <a:pt x="7995" y="4862"/>
                        <a:pt x="7973" y="4948"/>
                      </a:cubicBezTo>
                      <a:cubicBezTo>
                        <a:pt x="7962" y="5009"/>
                        <a:pt x="7959" y="5099"/>
                        <a:pt x="7995" y="5142"/>
                      </a:cubicBezTo>
                      <a:cubicBezTo>
                        <a:pt x="8203" y="5393"/>
                        <a:pt x="8195" y="5690"/>
                        <a:pt x="8170" y="5980"/>
                      </a:cubicBezTo>
                      <a:cubicBezTo>
                        <a:pt x="8081" y="6908"/>
                        <a:pt x="7669" y="7697"/>
                        <a:pt x="7106" y="8424"/>
                      </a:cubicBezTo>
                      <a:cubicBezTo>
                        <a:pt x="6934" y="8646"/>
                        <a:pt x="6723" y="8825"/>
                        <a:pt x="6526" y="9019"/>
                      </a:cubicBezTo>
                      <a:cubicBezTo>
                        <a:pt x="6153" y="9391"/>
                        <a:pt x="5716" y="9639"/>
                        <a:pt x="5236" y="9825"/>
                      </a:cubicBezTo>
                      <a:cubicBezTo>
                        <a:pt x="5061" y="9894"/>
                        <a:pt x="4874" y="9930"/>
                        <a:pt x="4688" y="9930"/>
                      </a:cubicBezTo>
                      <a:cubicBezTo>
                        <a:pt x="4595" y="9930"/>
                        <a:pt x="4503" y="9922"/>
                        <a:pt x="4412" y="9904"/>
                      </a:cubicBezTo>
                      <a:cubicBezTo>
                        <a:pt x="4200" y="9864"/>
                        <a:pt x="4007" y="9768"/>
                        <a:pt x="3853" y="9624"/>
                      </a:cubicBezTo>
                      <a:cubicBezTo>
                        <a:pt x="3767" y="9545"/>
                        <a:pt x="3702" y="9445"/>
                        <a:pt x="3670" y="9334"/>
                      </a:cubicBezTo>
                      <a:cubicBezTo>
                        <a:pt x="3602" y="9094"/>
                        <a:pt x="3562" y="8843"/>
                        <a:pt x="3512" y="8596"/>
                      </a:cubicBezTo>
                      <a:cubicBezTo>
                        <a:pt x="3462" y="7442"/>
                        <a:pt x="3756" y="6378"/>
                        <a:pt x="4329" y="5396"/>
                      </a:cubicBezTo>
                      <a:cubicBezTo>
                        <a:pt x="4967" y="4310"/>
                        <a:pt x="5590" y="3221"/>
                        <a:pt x="6071" y="2053"/>
                      </a:cubicBezTo>
                      <a:cubicBezTo>
                        <a:pt x="6200" y="1745"/>
                        <a:pt x="6393" y="1469"/>
                        <a:pt x="6536" y="1168"/>
                      </a:cubicBezTo>
                      <a:cubicBezTo>
                        <a:pt x="6655" y="924"/>
                        <a:pt x="6805" y="699"/>
                        <a:pt x="6984" y="498"/>
                      </a:cubicBezTo>
                      <a:cubicBezTo>
                        <a:pt x="7153" y="294"/>
                        <a:pt x="7393" y="168"/>
                        <a:pt x="7654" y="143"/>
                      </a:cubicBezTo>
                      <a:cubicBezTo>
                        <a:pt x="7677" y="141"/>
                        <a:pt x="7700" y="140"/>
                        <a:pt x="7722" y="140"/>
                      </a:cubicBezTo>
                      <a:close/>
                      <a:moveTo>
                        <a:pt x="9986" y="6867"/>
                      </a:moveTo>
                      <a:cubicBezTo>
                        <a:pt x="10423" y="6867"/>
                        <a:pt x="10846" y="6978"/>
                        <a:pt x="11259" y="7198"/>
                      </a:cubicBezTo>
                      <a:cubicBezTo>
                        <a:pt x="11718" y="7442"/>
                        <a:pt x="12191" y="7657"/>
                        <a:pt x="12653" y="7897"/>
                      </a:cubicBezTo>
                      <a:cubicBezTo>
                        <a:pt x="12896" y="8015"/>
                        <a:pt x="13136" y="8152"/>
                        <a:pt x="13362" y="8298"/>
                      </a:cubicBezTo>
                      <a:cubicBezTo>
                        <a:pt x="13774" y="8582"/>
                        <a:pt x="14064" y="8958"/>
                        <a:pt x="14190" y="9452"/>
                      </a:cubicBezTo>
                      <a:cubicBezTo>
                        <a:pt x="14269" y="9753"/>
                        <a:pt x="14240" y="10169"/>
                        <a:pt x="14118" y="10427"/>
                      </a:cubicBezTo>
                      <a:cubicBezTo>
                        <a:pt x="13918" y="10033"/>
                        <a:pt x="13549" y="9868"/>
                        <a:pt x="13190" y="9682"/>
                      </a:cubicBezTo>
                      <a:cubicBezTo>
                        <a:pt x="13083" y="9624"/>
                        <a:pt x="12982" y="9560"/>
                        <a:pt x="12907" y="9517"/>
                      </a:cubicBezTo>
                      <a:cubicBezTo>
                        <a:pt x="12839" y="9262"/>
                        <a:pt x="13111" y="9169"/>
                        <a:pt x="13093" y="8933"/>
                      </a:cubicBezTo>
                      <a:lnTo>
                        <a:pt x="13093" y="8933"/>
                      </a:lnTo>
                      <a:cubicBezTo>
                        <a:pt x="13029" y="8943"/>
                        <a:pt x="12968" y="8958"/>
                        <a:pt x="12907" y="8976"/>
                      </a:cubicBezTo>
                      <a:cubicBezTo>
                        <a:pt x="12671" y="9065"/>
                        <a:pt x="12441" y="9166"/>
                        <a:pt x="12201" y="9244"/>
                      </a:cubicBezTo>
                      <a:cubicBezTo>
                        <a:pt x="12091" y="9281"/>
                        <a:pt x="11978" y="9298"/>
                        <a:pt x="11866" y="9298"/>
                      </a:cubicBezTo>
                      <a:cubicBezTo>
                        <a:pt x="11483" y="9298"/>
                        <a:pt x="11116" y="9093"/>
                        <a:pt x="10922" y="8743"/>
                      </a:cubicBezTo>
                      <a:cubicBezTo>
                        <a:pt x="10732" y="8410"/>
                        <a:pt x="10510" y="8098"/>
                        <a:pt x="10288" y="7786"/>
                      </a:cubicBezTo>
                      <a:cubicBezTo>
                        <a:pt x="9994" y="7367"/>
                        <a:pt x="9575" y="7163"/>
                        <a:pt x="9070" y="7127"/>
                      </a:cubicBezTo>
                      <a:cubicBezTo>
                        <a:pt x="9037" y="7127"/>
                        <a:pt x="9005" y="7120"/>
                        <a:pt x="8973" y="7112"/>
                      </a:cubicBezTo>
                      <a:cubicBezTo>
                        <a:pt x="8959" y="7112"/>
                        <a:pt x="8951" y="7095"/>
                        <a:pt x="8926" y="7066"/>
                      </a:cubicBezTo>
                      <a:lnTo>
                        <a:pt x="9238" y="6973"/>
                      </a:lnTo>
                      <a:cubicBezTo>
                        <a:pt x="9492" y="6902"/>
                        <a:pt x="9741" y="6867"/>
                        <a:pt x="9986" y="6867"/>
                      </a:cubicBezTo>
                      <a:close/>
                      <a:moveTo>
                        <a:pt x="8868" y="7236"/>
                      </a:moveTo>
                      <a:cubicBezTo>
                        <a:pt x="9137" y="7236"/>
                        <a:pt x="9411" y="7307"/>
                        <a:pt x="9679" y="7435"/>
                      </a:cubicBezTo>
                      <a:cubicBezTo>
                        <a:pt x="9865" y="7525"/>
                        <a:pt x="10026" y="7661"/>
                        <a:pt x="10141" y="7833"/>
                      </a:cubicBezTo>
                      <a:cubicBezTo>
                        <a:pt x="10349" y="8130"/>
                        <a:pt x="10567" y="8420"/>
                        <a:pt x="10736" y="8739"/>
                      </a:cubicBezTo>
                      <a:cubicBezTo>
                        <a:pt x="10951" y="9148"/>
                        <a:pt x="11362" y="9442"/>
                        <a:pt x="11856" y="9442"/>
                      </a:cubicBezTo>
                      <a:cubicBezTo>
                        <a:pt x="12003" y="9442"/>
                        <a:pt x="12157" y="9416"/>
                        <a:pt x="12316" y="9359"/>
                      </a:cubicBezTo>
                      <a:cubicBezTo>
                        <a:pt x="12466" y="9305"/>
                        <a:pt x="12610" y="9248"/>
                        <a:pt x="12778" y="9184"/>
                      </a:cubicBezTo>
                      <a:lnTo>
                        <a:pt x="12778" y="9184"/>
                      </a:lnTo>
                      <a:cubicBezTo>
                        <a:pt x="12778" y="9234"/>
                        <a:pt x="12778" y="9252"/>
                        <a:pt x="12775" y="9270"/>
                      </a:cubicBezTo>
                      <a:cubicBezTo>
                        <a:pt x="12732" y="9556"/>
                        <a:pt x="12767" y="9631"/>
                        <a:pt x="13018" y="9760"/>
                      </a:cubicBezTo>
                      <a:cubicBezTo>
                        <a:pt x="13215" y="9864"/>
                        <a:pt x="13409" y="9965"/>
                        <a:pt x="13595" y="10072"/>
                      </a:cubicBezTo>
                      <a:cubicBezTo>
                        <a:pt x="13681" y="10122"/>
                        <a:pt x="13756" y="10180"/>
                        <a:pt x="13824" y="10248"/>
                      </a:cubicBezTo>
                      <a:cubicBezTo>
                        <a:pt x="14068" y="10491"/>
                        <a:pt x="14090" y="10631"/>
                        <a:pt x="13943" y="10939"/>
                      </a:cubicBezTo>
                      <a:cubicBezTo>
                        <a:pt x="13774" y="11287"/>
                        <a:pt x="13552" y="11599"/>
                        <a:pt x="13237" y="11831"/>
                      </a:cubicBezTo>
                      <a:cubicBezTo>
                        <a:pt x="13154" y="11889"/>
                        <a:pt x="13065" y="11939"/>
                        <a:pt x="12968" y="11996"/>
                      </a:cubicBezTo>
                      <a:cubicBezTo>
                        <a:pt x="12925" y="11957"/>
                        <a:pt x="12886" y="11914"/>
                        <a:pt x="12853" y="11867"/>
                      </a:cubicBezTo>
                      <a:cubicBezTo>
                        <a:pt x="12692" y="11573"/>
                        <a:pt x="12506" y="11290"/>
                        <a:pt x="12380" y="10986"/>
                      </a:cubicBezTo>
                      <a:cubicBezTo>
                        <a:pt x="12022" y="10108"/>
                        <a:pt x="11391" y="9488"/>
                        <a:pt x="10646" y="8929"/>
                      </a:cubicBezTo>
                      <a:cubicBezTo>
                        <a:pt x="9919" y="8381"/>
                        <a:pt x="9098" y="8152"/>
                        <a:pt x="8220" y="8062"/>
                      </a:cubicBezTo>
                      <a:cubicBezTo>
                        <a:pt x="8009" y="8041"/>
                        <a:pt x="7801" y="8048"/>
                        <a:pt x="7575" y="8041"/>
                      </a:cubicBezTo>
                      <a:cubicBezTo>
                        <a:pt x="7604" y="7883"/>
                        <a:pt x="7701" y="7779"/>
                        <a:pt x="7801" y="7682"/>
                      </a:cubicBezTo>
                      <a:cubicBezTo>
                        <a:pt x="8130" y="7372"/>
                        <a:pt x="8495" y="7236"/>
                        <a:pt x="8868" y="7236"/>
                      </a:cubicBezTo>
                      <a:close/>
                      <a:moveTo>
                        <a:pt x="10345" y="8933"/>
                      </a:moveTo>
                      <a:lnTo>
                        <a:pt x="10345" y="8933"/>
                      </a:lnTo>
                      <a:cubicBezTo>
                        <a:pt x="10392" y="8951"/>
                        <a:pt x="10438" y="8972"/>
                        <a:pt x="10478" y="8997"/>
                      </a:cubicBezTo>
                      <a:cubicBezTo>
                        <a:pt x="10790" y="9241"/>
                        <a:pt x="11108" y="9477"/>
                        <a:pt x="11402" y="9739"/>
                      </a:cubicBezTo>
                      <a:cubicBezTo>
                        <a:pt x="11685" y="9990"/>
                        <a:pt x="11893" y="10309"/>
                        <a:pt x="12062" y="10645"/>
                      </a:cubicBezTo>
                      <a:cubicBezTo>
                        <a:pt x="12316" y="11161"/>
                        <a:pt x="12542" y="11688"/>
                        <a:pt x="12875" y="12161"/>
                      </a:cubicBezTo>
                      <a:cubicBezTo>
                        <a:pt x="12911" y="12211"/>
                        <a:pt x="12932" y="12276"/>
                        <a:pt x="12932" y="12340"/>
                      </a:cubicBezTo>
                      <a:cubicBezTo>
                        <a:pt x="12846" y="12244"/>
                        <a:pt x="12757" y="12150"/>
                        <a:pt x="12660" y="12064"/>
                      </a:cubicBezTo>
                      <a:cubicBezTo>
                        <a:pt x="12434" y="11878"/>
                        <a:pt x="12201" y="11699"/>
                        <a:pt x="11965" y="11523"/>
                      </a:cubicBezTo>
                      <a:cubicBezTo>
                        <a:pt x="11520" y="11194"/>
                        <a:pt x="11130" y="10817"/>
                        <a:pt x="10908" y="10298"/>
                      </a:cubicBezTo>
                      <a:cubicBezTo>
                        <a:pt x="10861" y="10183"/>
                        <a:pt x="10818" y="10069"/>
                        <a:pt x="10779" y="9954"/>
                      </a:cubicBezTo>
                      <a:cubicBezTo>
                        <a:pt x="10682" y="9631"/>
                        <a:pt x="10575" y="9316"/>
                        <a:pt x="10392" y="9033"/>
                      </a:cubicBezTo>
                      <a:cubicBezTo>
                        <a:pt x="10374" y="9001"/>
                        <a:pt x="10360" y="8969"/>
                        <a:pt x="10345" y="8933"/>
                      </a:cubicBezTo>
                      <a:close/>
                      <a:moveTo>
                        <a:pt x="2886" y="9067"/>
                      </a:moveTo>
                      <a:cubicBezTo>
                        <a:pt x="3000" y="9067"/>
                        <a:pt x="3109" y="9113"/>
                        <a:pt x="3190" y="9194"/>
                      </a:cubicBezTo>
                      <a:cubicBezTo>
                        <a:pt x="3297" y="9298"/>
                        <a:pt x="3419" y="9384"/>
                        <a:pt x="3530" y="9481"/>
                      </a:cubicBezTo>
                      <a:cubicBezTo>
                        <a:pt x="3573" y="9520"/>
                        <a:pt x="3613" y="9563"/>
                        <a:pt x="3648" y="9606"/>
                      </a:cubicBezTo>
                      <a:cubicBezTo>
                        <a:pt x="3261" y="10309"/>
                        <a:pt x="3129" y="11061"/>
                        <a:pt x="3093" y="11828"/>
                      </a:cubicBezTo>
                      <a:cubicBezTo>
                        <a:pt x="3071" y="12326"/>
                        <a:pt x="3050" y="12824"/>
                        <a:pt x="3075" y="13322"/>
                      </a:cubicBezTo>
                      <a:cubicBezTo>
                        <a:pt x="3107" y="14006"/>
                        <a:pt x="3236" y="14673"/>
                        <a:pt x="3541" y="15300"/>
                      </a:cubicBezTo>
                      <a:cubicBezTo>
                        <a:pt x="3548" y="15332"/>
                        <a:pt x="3555" y="15364"/>
                        <a:pt x="3562" y="15400"/>
                      </a:cubicBezTo>
                      <a:cubicBezTo>
                        <a:pt x="3394" y="15257"/>
                        <a:pt x="3261" y="15078"/>
                        <a:pt x="3168" y="14877"/>
                      </a:cubicBezTo>
                      <a:cubicBezTo>
                        <a:pt x="3068" y="14676"/>
                        <a:pt x="2989" y="14465"/>
                        <a:pt x="2892" y="14261"/>
                      </a:cubicBezTo>
                      <a:cubicBezTo>
                        <a:pt x="2792" y="14039"/>
                        <a:pt x="2674" y="13824"/>
                        <a:pt x="2545" y="13616"/>
                      </a:cubicBezTo>
                      <a:cubicBezTo>
                        <a:pt x="2376" y="13365"/>
                        <a:pt x="2201" y="13118"/>
                        <a:pt x="1860" y="13017"/>
                      </a:cubicBezTo>
                      <a:cubicBezTo>
                        <a:pt x="1936" y="12949"/>
                        <a:pt x="1982" y="12899"/>
                        <a:pt x="2032" y="12856"/>
                      </a:cubicBezTo>
                      <a:cubicBezTo>
                        <a:pt x="2215" y="12681"/>
                        <a:pt x="2251" y="12566"/>
                        <a:pt x="2115" y="12351"/>
                      </a:cubicBezTo>
                      <a:cubicBezTo>
                        <a:pt x="1957" y="12111"/>
                        <a:pt x="1785" y="11882"/>
                        <a:pt x="1592" y="11670"/>
                      </a:cubicBezTo>
                      <a:cubicBezTo>
                        <a:pt x="1438" y="11498"/>
                        <a:pt x="1255" y="11351"/>
                        <a:pt x="1079" y="11197"/>
                      </a:cubicBezTo>
                      <a:cubicBezTo>
                        <a:pt x="843" y="10997"/>
                        <a:pt x="649" y="10742"/>
                        <a:pt x="520" y="10456"/>
                      </a:cubicBezTo>
                      <a:cubicBezTo>
                        <a:pt x="459" y="10323"/>
                        <a:pt x="484" y="10223"/>
                        <a:pt x="567" y="10115"/>
                      </a:cubicBezTo>
                      <a:cubicBezTo>
                        <a:pt x="739" y="9889"/>
                        <a:pt x="961" y="9699"/>
                        <a:pt x="1212" y="9563"/>
                      </a:cubicBezTo>
                      <a:cubicBezTo>
                        <a:pt x="1717" y="9287"/>
                        <a:pt x="2255" y="9141"/>
                        <a:pt x="2821" y="9072"/>
                      </a:cubicBezTo>
                      <a:cubicBezTo>
                        <a:pt x="2843" y="9069"/>
                        <a:pt x="2865" y="9067"/>
                        <a:pt x="2886" y="9067"/>
                      </a:cubicBezTo>
                      <a:close/>
                      <a:moveTo>
                        <a:pt x="391" y="10473"/>
                      </a:moveTo>
                      <a:cubicBezTo>
                        <a:pt x="406" y="10491"/>
                        <a:pt x="416" y="10509"/>
                        <a:pt x="424" y="10527"/>
                      </a:cubicBezTo>
                      <a:cubicBezTo>
                        <a:pt x="553" y="10857"/>
                        <a:pt x="789" y="11104"/>
                        <a:pt x="1040" y="11333"/>
                      </a:cubicBezTo>
                      <a:cubicBezTo>
                        <a:pt x="1341" y="11606"/>
                        <a:pt x="1635" y="11878"/>
                        <a:pt x="1868" y="12215"/>
                      </a:cubicBezTo>
                      <a:cubicBezTo>
                        <a:pt x="1943" y="12322"/>
                        <a:pt x="2004" y="12448"/>
                        <a:pt x="2083" y="12580"/>
                      </a:cubicBezTo>
                      <a:lnTo>
                        <a:pt x="1670" y="13039"/>
                      </a:lnTo>
                      <a:cubicBezTo>
                        <a:pt x="1731" y="13089"/>
                        <a:pt x="1771" y="13136"/>
                        <a:pt x="1814" y="13146"/>
                      </a:cubicBezTo>
                      <a:cubicBezTo>
                        <a:pt x="2072" y="13215"/>
                        <a:pt x="2240" y="13404"/>
                        <a:pt x="2373" y="13605"/>
                      </a:cubicBezTo>
                      <a:cubicBezTo>
                        <a:pt x="2538" y="13856"/>
                        <a:pt x="2685" y="14121"/>
                        <a:pt x="2803" y="14393"/>
                      </a:cubicBezTo>
                      <a:cubicBezTo>
                        <a:pt x="2978" y="14784"/>
                        <a:pt x="3161" y="15164"/>
                        <a:pt x="3491" y="15450"/>
                      </a:cubicBezTo>
                      <a:cubicBezTo>
                        <a:pt x="3498" y="15458"/>
                        <a:pt x="3498" y="15475"/>
                        <a:pt x="3505" y="15501"/>
                      </a:cubicBezTo>
                      <a:cubicBezTo>
                        <a:pt x="3451" y="15519"/>
                        <a:pt x="3396" y="15525"/>
                        <a:pt x="3342" y="15525"/>
                      </a:cubicBezTo>
                      <a:cubicBezTo>
                        <a:pt x="3236" y="15525"/>
                        <a:pt x="3131" y="15499"/>
                        <a:pt x="3028" y="15483"/>
                      </a:cubicBezTo>
                      <a:cubicBezTo>
                        <a:pt x="2892" y="15458"/>
                        <a:pt x="2760" y="15422"/>
                        <a:pt x="2631" y="15379"/>
                      </a:cubicBezTo>
                      <a:cubicBezTo>
                        <a:pt x="1903" y="15149"/>
                        <a:pt x="1452" y="14662"/>
                        <a:pt x="1287" y="13917"/>
                      </a:cubicBezTo>
                      <a:cubicBezTo>
                        <a:pt x="1212" y="13562"/>
                        <a:pt x="1140" y="13207"/>
                        <a:pt x="1061" y="12856"/>
                      </a:cubicBezTo>
                      <a:cubicBezTo>
                        <a:pt x="990" y="12527"/>
                        <a:pt x="850" y="12222"/>
                        <a:pt x="649" y="11953"/>
                      </a:cubicBezTo>
                      <a:cubicBezTo>
                        <a:pt x="424" y="11645"/>
                        <a:pt x="252" y="11312"/>
                        <a:pt x="273" y="10914"/>
                      </a:cubicBezTo>
                      <a:cubicBezTo>
                        <a:pt x="287" y="10767"/>
                        <a:pt x="312" y="10624"/>
                        <a:pt x="341" y="10477"/>
                      </a:cubicBezTo>
                      <a:lnTo>
                        <a:pt x="391" y="10473"/>
                      </a:lnTo>
                      <a:close/>
                      <a:moveTo>
                        <a:pt x="7924" y="8184"/>
                      </a:moveTo>
                      <a:cubicBezTo>
                        <a:pt x="8110" y="8184"/>
                        <a:pt x="8297" y="8200"/>
                        <a:pt x="8486" y="8227"/>
                      </a:cubicBezTo>
                      <a:cubicBezTo>
                        <a:pt x="8944" y="8281"/>
                        <a:pt x="9396" y="8402"/>
                        <a:pt x="9822" y="8589"/>
                      </a:cubicBezTo>
                      <a:cubicBezTo>
                        <a:pt x="9958" y="8650"/>
                        <a:pt x="10073" y="8750"/>
                        <a:pt x="10155" y="8875"/>
                      </a:cubicBezTo>
                      <a:cubicBezTo>
                        <a:pt x="10406" y="9227"/>
                        <a:pt x="10553" y="9617"/>
                        <a:pt x="10675" y="10026"/>
                      </a:cubicBezTo>
                      <a:cubicBezTo>
                        <a:pt x="10822" y="10549"/>
                        <a:pt x="11126" y="11014"/>
                        <a:pt x="11549" y="11355"/>
                      </a:cubicBezTo>
                      <a:cubicBezTo>
                        <a:pt x="11807" y="11563"/>
                        <a:pt x="12072" y="11756"/>
                        <a:pt x="12330" y="11957"/>
                      </a:cubicBezTo>
                      <a:cubicBezTo>
                        <a:pt x="12434" y="12036"/>
                        <a:pt x="12535" y="12118"/>
                        <a:pt x="12635" y="12201"/>
                      </a:cubicBezTo>
                      <a:cubicBezTo>
                        <a:pt x="12921" y="12437"/>
                        <a:pt x="13000" y="12745"/>
                        <a:pt x="12947" y="13100"/>
                      </a:cubicBezTo>
                      <a:cubicBezTo>
                        <a:pt x="12882" y="13523"/>
                        <a:pt x="12696" y="13892"/>
                        <a:pt x="12441" y="14229"/>
                      </a:cubicBezTo>
                      <a:cubicBezTo>
                        <a:pt x="12273" y="14454"/>
                        <a:pt x="12105" y="14680"/>
                        <a:pt x="11929" y="14895"/>
                      </a:cubicBezTo>
                      <a:cubicBezTo>
                        <a:pt x="11703" y="15171"/>
                        <a:pt x="11524" y="15483"/>
                        <a:pt x="11402" y="15816"/>
                      </a:cubicBezTo>
                      <a:cubicBezTo>
                        <a:pt x="11316" y="16070"/>
                        <a:pt x="11151" y="16292"/>
                        <a:pt x="10933" y="16446"/>
                      </a:cubicBezTo>
                      <a:cubicBezTo>
                        <a:pt x="10823" y="16522"/>
                        <a:pt x="10710" y="16568"/>
                        <a:pt x="10592" y="16568"/>
                      </a:cubicBezTo>
                      <a:cubicBezTo>
                        <a:pt x="10521" y="16568"/>
                        <a:pt x="10448" y="16551"/>
                        <a:pt x="10374" y="16515"/>
                      </a:cubicBezTo>
                      <a:cubicBezTo>
                        <a:pt x="10256" y="16461"/>
                        <a:pt x="10141" y="16400"/>
                        <a:pt x="10033" y="16332"/>
                      </a:cubicBezTo>
                      <a:cubicBezTo>
                        <a:pt x="9260" y="15802"/>
                        <a:pt x="8482" y="15278"/>
                        <a:pt x="7661" y="14823"/>
                      </a:cubicBezTo>
                      <a:cubicBezTo>
                        <a:pt x="6984" y="14447"/>
                        <a:pt x="6307" y="14064"/>
                        <a:pt x="5676" y="13605"/>
                      </a:cubicBezTo>
                      <a:cubicBezTo>
                        <a:pt x="5332" y="13361"/>
                        <a:pt x="5003" y="13100"/>
                        <a:pt x="4691" y="12813"/>
                      </a:cubicBezTo>
                      <a:cubicBezTo>
                        <a:pt x="4154" y="12308"/>
                        <a:pt x="3874" y="11649"/>
                        <a:pt x="3684" y="10946"/>
                      </a:cubicBezTo>
                      <a:cubicBezTo>
                        <a:pt x="3595" y="10602"/>
                        <a:pt x="3570" y="10262"/>
                        <a:pt x="3695" y="9922"/>
                      </a:cubicBezTo>
                      <a:cubicBezTo>
                        <a:pt x="3713" y="9871"/>
                        <a:pt x="3738" y="9825"/>
                        <a:pt x="3763" y="9768"/>
                      </a:cubicBezTo>
                      <a:cubicBezTo>
                        <a:pt x="3849" y="9818"/>
                        <a:pt x="3924" y="9864"/>
                        <a:pt x="4000" y="9904"/>
                      </a:cubicBezTo>
                      <a:cubicBezTo>
                        <a:pt x="4225" y="10011"/>
                        <a:pt x="4451" y="10060"/>
                        <a:pt x="4675" y="10060"/>
                      </a:cubicBezTo>
                      <a:cubicBezTo>
                        <a:pt x="4936" y="10060"/>
                        <a:pt x="5195" y="9994"/>
                        <a:pt x="5447" y="9879"/>
                      </a:cubicBezTo>
                      <a:cubicBezTo>
                        <a:pt x="5777" y="9728"/>
                        <a:pt x="6088" y="9520"/>
                        <a:pt x="6397" y="9320"/>
                      </a:cubicBezTo>
                      <a:cubicBezTo>
                        <a:pt x="6823" y="9044"/>
                        <a:pt x="7117" y="8628"/>
                        <a:pt x="7436" y="8227"/>
                      </a:cubicBezTo>
                      <a:cubicBezTo>
                        <a:pt x="7597" y="8197"/>
                        <a:pt x="7760" y="8184"/>
                        <a:pt x="7924" y="8184"/>
                      </a:cubicBezTo>
                      <a:close/>
                      <a:moveTo>
                        <a:pt x="3433" y="10534"/>
                      </a:moveTo>
                      <a:cubicBezTo>
                        <a:pt x="3534" y="10871"/>
                        <a:pt x="3620" y="11190"/>
                        <a:pt x="3724" y="11509"/>
                      </a:cubicBezTo>
                      <a:cubicBezTo>
                        <a:pt x="3985" y="12297"/>
                        <a:pt x="4480" y="12906"/>
                        <a:pt x="5150" y="13401"/>
                      </a:cubicBezTo>
                      <a:cubicBezTo>
                        <a:pt x="5691" y="13799"/>
                        <a:pt x="6246" y="14168"/>
                        <a:pt x="6816" y="14515"/>
                      </a:cubicBezTo>
                      <a:cubicBezTo>
                        <a:pt x="7310" y="14820"/>
                        <a:pt x="7823" y="15092"/>
                        <a:pt x="8324" y="15382"/>
                      </a:cubicBezTo>
                      <a:cubicBezTo>
                        <a:pt x="8514" y="15493"/>
                        <a:pt x="8693" y="15619"/>
                        <a:pt x="8880" y="15730"/>
                      </a:cubicBezTo>
                      <a:cubicBezTo>
                        <a:pt x="9066" y="15845"/>
                        <a:pt x="9166" y="16017"/>
                        <a:pt x="9217" y="16224"/>
                      </a:cubicBezTo>
                      <a:cubicBezTo>
                        <a:pt x="9263" y="16421"/>
                        <a:pt x="9303" y="16626"/>
                        <a:pt x="9356" y="16823"/>
                      </a:cubicBezTo>
                      <a:cubicBezTo>
                        <a:pt x="9406" y="17013"/>
                        <a:pt x="9414" y="17213"/>
                        <a:pt x="9378" y="17410"/>
                      </a:cubicBezTo>
                      <a:cubicBezTo>
                        <a:pt x="9338" y="17618"/>
                        <a:pt x="9245" y="17708"/>
                        <a:pt x="9030" y="17751"/>
                      </a:cubicBezTo>
                      <a:cubicBezTo>
                        <a:pt x="8993" y="17758"/>
                        <a:pt x="8957" y="17761"/>
                        <a:pt x="8922" y="17761"/>
                      </a:cubicBezTo>
                      <a:cubicBezTo>
                        <a:pt x="8779" y="17761"/>
                        <a:pt x="8646" y="17709"/>
                        <a:pt x="8514" y="17658"/>
                      </a:cubicBezTo>
                      <a:cubicBezTo>
                        <a:pt x="8124" y="17496"/>
                        <a:pt x="7740" y="17314"/>
                        <a:pt x="7335" y="17188"/>
                      </a:cubicBezTo>
                      <a:cubicBezTo>
                        <a:pt x="6626" y="16966"/>
                        <a:pt x="6146" y="16511"/>
                        <a:pt x="5856" y="15845"/>
                      </a:cubicBezTo>
                      <a:cubicBezTo>
                        <a:pt x="5555" y="15157"/>
                        <a:pt x="5089" y="14590"/>
                        <a:pt x="4576" y="14053"/>
                      </a:cubicBezTo>
                      <a:cubicBezTo>
                        <a:pt x="4322" y="13788"/>
                        <a:pt x="4064" y="13523"/>
                        <a:pt x="3831" y="13240"/>
                      </a:cubicBezTo>
                      <a:cubicBezTo>
                        <a:pt x="3673" y="13043"/>
                        <a:pt x="3530" y="12831"/>
                        <a:pt x="3405" y="12613"/>
                      </a:cubicBezTo>
                      <a:cubicBezTo>
                        <a:pt x="3243" y="12355"/>
                        <a:pt x="3183" y="12050"/>
                        <a:pt x="3233" y="11749"/>
                      </a:cubicBezTo>
                      <a:cubicBezTo>
                        <a:pt x="3290" y="11409"/>
                        <a:pt x="3329" y="11061"/>
                        <a:pt x="3380" y="10721"/>
                      </a:cubicBezTo>
                      <a:cubicBezTo>
                        <a:pt x="3394" y="10656"/>
                        <a:pt x="3408" y="10595"/>
                        <a:pt x="3430" y="10534"/>
                      </a:cubicBezTo>
                      <a:close/>
                      <a:moveTo>
                        <a:pt x="3204" y="12544"/>
                      </a:moveTo>
                      <a:cubicBezTo>
                        <a:pt x="3233" y="12573"/>
                        <a:pt x="3258" y="12605"/>
                        <a:pt x="3279" y="12641"/>
                      </a:cubicBezTo>
                      <a:cubicBezTo>
                        <a:pt x="3523" y="13129"/>
                        <a:pt x="3878" y="13533"/>
                        <a:pt x="4254" y="13920"/>
                      </a:cubicBezTo>
                      <a:cubicBezTo>
                        <a:pt x="4390" y="14064"/>
                        <a:pt x="4526" y="14211"/>
                        <a:pt x="4659" y="14354"/>
                      </a:cubicBezTo>
                      <a:cubicBezTo>
                        <a:pt x="5107" y="14831"/>
                        <a:pt x="5487" y="15354"/>
                        <a:pt x="5748" y="15956"/>
                      </a:cubicBezTo>
                      <a:cubicBezTo>
                        <a:pt x="5927" y="16382"/>
                        <a:pt x="6232" y="16744"/>
                        <a:pt x="6619" y="16991"/>
                      </a:cubicBezTo>
                      <a:cubicBezTo>
                        <a:pt x="6802" y="17095"/>
                        <a:pt x="6995" y="17185"/>
                        <a:pt x="7192" y="17253"/>
                      </a:cubicBezTo>
                      <a:cubicBezTo>
                        <a:pt x="7568" y="17400"/>
                        <a:pt x="7948" y="17529"/>
                        <a:pt x="8321" y="17679"/>
                      </a:cubicBezTo>
                      <a:cubicBezTo>
                        <a:pt x="8557" y="17772"/>
                        <a:pt x="8776" y="17919"/>
                        <a:pt x="9052" y="17919"/>
                      </a:cubicBezTo>
                      <a:cubicBezTo>
                        <a:pt x="8928" y="18020"/>
                        <a:pt x="8791" y="18055"/>
                        <a:pt x="8648" y="18055"/>
                      </a:cubicBezTo>
                      <a:cubicBezTo>
                        <a:pt x="8608" y="18055"/>
                        <a:pt x="8569" y="18053"/>
                        <a:pt x="8529" y="18048"/>
                      </a:cubicBezTo>
                      <a:cubicBezTo>
                        <a:pt x="8156" y="18005"/>
                        <a:pt x="7783" y="17955"/>
                        <a:pt x="7414" y="17916"/>
                      </a:cubicBezTo>
                      <a:cubicBezTo>
                        <a:pt x="7224" y="17894"/>
                        <a:pt x="7031" y="17894"/>
                        <a:pt x="6845" y="17862"/>
                      </a:cubicBezTo>
                      <a:cubicBezTo>
                        <a:pt x="6293" y="17765"/>
                        <a:pt x="5813" y="17514"/>
                        <a:pt x="5372" y="17177"/>
                      </a:cubicBezTo>
                      <a:cubicBezTo>
                        <a:pt x="4791" y="16719"/>
                        <a:pt x="4283" y="16178"/>
                        <a:pt x="3867" y="15565"/>
                      </a:cubicBezTo>
                      <a:cubicBezTo>
                        <a:pt x="3570" y="15128"/>
                        <a:pt x="3380" y="14626"/>
                        <a:pt x="3315" y="14103"/>
                      </a:cubicBezTo>
                      <a:cubicBezTo>
                        <a:pt x="3258" y="13662"/>
                        <a:pt x="3229" y="13222"/>
                        <a:pt x="3190" y="12777"/>
                      </a:cubicBezTo>
                      <a:cubicBezTo>
                        <a:pt x="3190" y="12699"/>
                        <a:pt x="3193" y="12620"/>
                        <a:pt x="3204" y="12544"/>
                      </a:cubicBezTo>
                      <a:close/>
                      <a:moveTo>
                        <a:pt x="7734" y="1"/>
                      </a:moveTo>
                      <a:cubicBezTo>
                        <a:pt x="7711" y="1"/>
                        <a:pt x="7688" y="2"/>
                        <a:pt x="7665" y="4"/>
                      </a:cubicBezTo>
                      <a:cubicBezTo>
                        <a:pt x="7403" y="21"/>
                        <a:pt x="7156" y="133"/>
                        <a:pt x="6966" y="315"/>
                      </a:cubicBezTo>
                      <a:cubicBezTo>
                        <a:pt x="6776" y="491"/>
                        <a:pt x="6619" y="699"/>
                        <a:pt x="6508" y="932"/>
                      </a:cubicBezTo>
                      <a:cubicBezTo>
                        <a:pt x="6286" y="1412"/>
                        <a:pt x="5981" y="1852"/>
                        <a:pt x="5780" y="2347"/>
                      </a:cubicBezTo>
                      <a:cubicBezTo>
                        <a:pt x="5422" y="3218"/>
                        <a:pt x="4981" y="4056"/>
                        <a:pt x="4469" y="4852"/>
                      </a:cubicBezTo>
                      <a:cubicBezTo>
                        <a:pt x="4437" y="4905"/>
                        <a:pt x="4397" y="4959"/>
                        <a:pt x="4354" y="5024"/>
                      </a:cubicBezTo>
                      <a:cubicBezTo>
                        <a:pt x="4243" y="4826"/>
                        <a:pt x="4268" y="4629"/>
                        <a:pt x="4243" y="4443"/>
                      </a:cubicBezTo>
                      <a:cubicBezTo>
                        <a:pt x="4200" y="4121"/>
                        <a:pt x="4297" y="3838"/>
                        <a:pt x="4476" y="3572"/>
                      </a:cubicBezTo>
                      <a:cubicBezTo>
                        <a:pt x="4544" y="3472"/>
                        <a:pt x="4616" y="3372"/>
                        <a:pt x="4687" y="3271"/>
                      </a:cubicBezTo>
                      <a:cubicBezTo>
                        <a:pt x="4863" y="3035"/>
                        <a:pt x="4996" y="2770"/>
                        <a:pt x="5078" y="2487"/>
                      </a:cubicBezTo>
                      <a:cubicBezTo>
                        <a:pt x="5168" y="2189"/>
                        <a:pt x="5218" y="1885"/>
                        <a:pt x="5164" y="1577"/>
                      </a:cubicBezTo>
                      <a:cubicBezTo>
                        <a:pt x="5096" y="1215"/>
                        <a:pt x="4949" y="867"/>
                        <a:pt x="4734" y="566"/>
                      </a:cubicBezTo>
                      <a:cubicBezTo>
                        <a:pt x="4556" y="312"/>
                        <a:pt x="4359" y="165"/>
                        <a:pt x="4094" y="165"/>
                      </a:cubicBezTo>
                      <a:cubicBezTo>
                        <a:pt x="3964" y="165"/>
                        <a:pt x="3817" y="200"/>
                        <a:pt x="3648" y="276"/>
                      </a:cubicBezTo>
                      <a:cubicBezTo>
                        <a:pt x="3437" y="376"/>
                        <a:pt x="3243" y="505"/>
                        <a:pt x="3075" y="663"/>
                      </a:cubicBezTo>
                      <a:cubicBezTo>
                        <a:pt x="2470" y="1211"/>
                        <a:pt x="2004" y="1899"/>
                        <a:pt x="1721" y="2662"/>
                      </a:cubicBezTo>
                      <a:cubicBezTo>
                        <a:pt x="1463" y="3339"/>
                        <a:pt x="1362" y="4049"/>
                        <a:pt x="1352" y="4769"/>
                      </a:cubicBezTo>
                      <a:lnTo>
                        <a:pt x="1276" y="4873"/>
                      </a:lnTo>
                      <a:cubicBezTo>
                        <a:pt x="1126" y="5081"/>
                        <a:pt x="965" y="5285"/>
                        <a:pt x="825" y="5504"/>
                      </a:cubicBezTo>
                      <a:cubicBezTo>
                        <a:pt x="631" y="5790"/>
                        <a:pt x="538" y="6131"/>
                        <a:pt x="560" y="6475"/>
                      </a:cubicBezTo>
                      <a:cubicBezTo>
                        <a:pt x="567" y="6708"/>
                        <a:pt x="556" y="6937"/>
                        <a:pt x="531" y="7170"/>
                      </a:cubicBezTo>
                      <a:cubicBezTo>
                        <a:pt x="499" y="7514"/>
                        <a:pt x="445" y="7858"/>
                        <a:pt x="420" y="8205"/>
                      </a:cubicBezTo>
                      <a:cubicBezTo>
                        <a:pt x="384" y="8689"/>
                        <a:pt x="542" y="9087"/>
                        <a:pt x="954" y="9370"/>
                      </a:cubicBezTo>
                      <a:cubicBezTo>
                        <a:pt x="990" y="9399"/>
                        <a:pt x="1018" y="9434"/>
                        <a:pt x="1043" y="9470"/>
                      </a:cubicBezTo>
                      <a:cubicBezTo>
                        <a:pt x="897" y="9599"/>
                        <a:pt x="757" y="9707"/>
                        <a:pt x="631" y="9832"/>
                      </a:cubicBezTo>
                      <a:cubicBezTo>
                        <a:pt x="209" y="10269"/>
                        <a:pt x="1" y="10774"/>
                        <a:pt x="194" y="11380"/>
                      </a:cubicBezTo>
                      <a:cubicBezTo>
                        <a:pt x="255" y="11573"/>
                        <a:pt x="363" y="11760"/>
                        <a:pt x="459" y="11932"/>
                      </a:cubicBezTo>
                      <a:cubicBezTo>
                        <a:pt x="556" y="12104"/>
                        <a:pt x="692" y="12254"/>
                        <a:pt x="775" y="12433"/>
                      </a:cubicBezTo>
                      <a:cubicBezTo>
                        <a:pt x="871" y="12630"/>
                        <a:pt x="943" y="12835"/>
                        <a:pt x="990" y="13046"/>
                      </a:cubicBezTo>
                      <a:cubicBezTo>
                        <a:pt x="1058" y="13333"/>
                        <a:pt x="1079" y="13627"/>
                        <a:pt x="1140" y="13913"/>
                      </a:cubicBezTo>
                      <a:cubicBezTo>
                        <a:pt x="1309" y="14734"/>
                        <a:pt x="1796" y="15271"/>
                        <a:pt x="2602" y="15526"/>
                      </a:cubicBezTo>
                      <a:cubicBezTo>
                        <a:pt x="2850" y="15606"/>
                        <a:pt x="3109" y="15648"/>
                        <a:pt x="3369" y="15648"/>
                      </a:cubicBezTo>
                      <a:cubicBezTo>
                        <a:pt x="3478" y="15648"/>
                        <a:pt x="3587" y="15641"/>
                        <a:pt x="3695" y="15626"/>
                      </a:cubicBezTo>
                      <a:cubicBezTo>
                        <a:pt x="4000" y="15984"/>
                        <a:pt x="4275" y="16325"/>
                        <a:pt x="4573" y="16647"/>
                      </a:cubicBezTo>
                      <a:cubicBezTo>
                        <a:pt x="4931" y="17041"/>
                        <a:pt x="5354" y="17378"/>
                        <a:pt x="5820" y="17640"/>
                      </a:cubicBezTo>
                      <a:cubicBezTo>
                        <a:pt x="6189" y="17847"/>
                        <a:pt x="6597" y="17984"/>
                        <a:pt x="7020" y="18030"/>
                      </a:cubicBezTo>
                      <a:cubicBezTo>
                        <a:pt x="7454" y="18080"/>
                        <a:pt x="7887" y="18127"/>
                        <a:pt x="8321" y="18159"/>
                      </a:cubicBezTo>
                      <a:cubicBezTo>
                        <a:pt x="8411" y="18167"/>
                        <a:pt x="8501" y="18172"/>
                        <a:pt x="8592" y="18172"/>
                      </a:cubicBezTo>
                      <a:cubicBezTo>
                        <a:pt x="8698" y="18172"/>
                        <a:pt x="8805" y="18166"/>
                        <a:pt x="8912" y="18152"/>
                      </a:cubicBezTo>
                      <a:cubicBezTo>
                        <a:pt x="9224" y="18109"/>
                        <a:pt x="9467" y="17819"/>
                        <a:pt x="9507" y="17507"/>
                      </a:cubicBezTo>
                      <a:cubicBezTo>
                        <a:pt x="9550" y="17174"/>
                        <a:pt x="9518" y="16837"/>
                        <a:pt x="9414" y="16518"/>
                      </a:cubicBezTo>
                      <a:cubicBezTo>
                        <a:pt x="9367" y="16368"/>
                        <a:pt x="9338" y="16214"/>
                        <a:pt x="9303" y="16060"/>
                      </a:cubicBezTo>
                      <a:lnTo>
                        <a:pt x="9303" y="16060"/>
                      </a:lnTo>
                      <a:cubicBezTo>
                        <a:pt x="9478" y="16149"/>
                        <a:pt x="9650" y="16249"/>
                        <a:pt x="9811" y="16361"/>
                      </a:cubicBezTo>
                      <a:cubicBezTo>
                        <a:pt x="9958" y="16461"/>
                        <a:pt x="10112" y="16550"/>
                        <a:pt x="10270" y="16629"/>
                      </a:cubicBezTo>
                      <a:cubicBezTo>
                        <a:pt x="10379" y="16680"/>
                        <a:pt x="10487" y="16704"/>
                        <a:pt x="10591" y="16704"/>
                      </a:cubicBezTo>
                      <a:cubicBezTo>
                        <a:pt x="10761" y="16704"/>
                        <a:pt x="10923" y="16640"/>
                        <a:pt x="11076" y="16518"/>
                      </a:cubicBezTo>
                      <a:cubicBezTo>
                        <a:pt x="11280" y="16364"/>
                        <a:pt x="11431" y="16153"/>
                        <a:pt x="11517" y="15913"/>
                      </a:cubicBezTo>
                      <a:cubicBezTo>
                        <a:pt x="11642" y="15565"/>
                        <a:pt x="11829" y="15243"/>
                        <a:pt x="12065" y="14956"/>
                      </a:cubicBezTo>
                      <a:cubicBezTo>
                        <a:pt x="12234" y="14752"/>
                        <a:pt x="12395" y="14537"/>
                        <a:pt x="12552" y="14322"/>
                      </a:cubicBezTo>
                      <a:cubicBezTo>
                        <a:pt x="13033" y="13659"/>
                        <a:pt x="13265" y="12935"/>
                        <a:pt x="13043" y="12100"/>
                      </a:cubicBezTo>
                      <a:cubicBezTo>
                        <a:pt x="13287" y="11993"/>
                        <a:pt x="13498" y="11831"/>
                        <a:pt x="13667" y="11624"/>
                      </a:cubicBezTo>
                      <a:cubicBezTo>
                        <a:pt x="13993" y="11244"/>
                        <a:pt x="14219" y="10789"/>
                        <a:pt x="14326" y="10298"/>
                      </a:cubicBezTo>
                      <a:cubicBezTo>
                        <a:pt x="14416" y="9936"/>
                        <a:pt x="14394" y="9556"/>
                        <a:pt x="14265" y="9209"/>
                      </a:cubicBezTo>
                      <a:cubicBezTo>
                        <a:pt x="14129" y="8847"/>
                        <a:pt x="13928" y="8513"/>
                        <a:pt x="13602" y="8295"/>
                      </a:cubicBezTo>
                      <a:cubicBezTo>
                        <a:pt x="13287" y="8080"/>
                        <a:pt x="12947" y="7904"/>
                        <a:pt x="12613" y="7714"/>
                      </a:cubicBezTo>
                      <a:cubicBezTo>
                        <a:pt x="12542" y="7675"/>
                        <a:pt x="12470" y="7643"/>
                        <a:pt x="12391" y="7603"/>
                      </a:cubicBezTo>
                      <a:cubicBezTo>
                        <a:pt x="12538" y="7367"/>
                        <a:pt x="12585" y="7120"/>
                        <a:pt x="12595" y="6865"/>
                      </a:cubicBezTo>
                      <a:cubicBezTo>
                        <a:pt x="12606" y="6683"/>
                        <a:pt x="12620" y="6496"/>
                        <a:pt x="12613" y="6313"/>
                      </a:cubicBezTo>
                      <a:cubicBezTo>
                        <a:pt x="12592" y="5855"/>
                        <a:pt x="12484" y="5421"/>
                        <a:pt x="12198" y="5049"/>
                      </a:cubicBezTo>
                      <a:cubicBezTo>
                        <a:pt x="11972" y="4762"/>
                        <a:pt x="11814" y="4439"/>
                        <a:pt x="11671" y="4103"/>
                      </a:cubicBezTo>
                      <a:cubicBezTo>
                        <a:pt x="11560" y="3830"/>
                        <a:pt x="11427" y="3572"/>
                        <a:pt x="11270" y="3322"/>
                      </a:cubicBezTo>
                      <a:cubicBezTo>
                        <a:pt x="10994" y="2899"/>
                        <a:pt x="10600" y="2637"/>
                        <a:pt x="10084" y="2612"/>
                      </a:cubicBezTo>
                      <a:cubicBezTo>
                        <a:pt x="9949" y="2604"/>
                        <a:pt x="9813" y="2601"/>
                        <a:pt x="9676" y="2601"/>
                      </a:cubicBezTo>
                      <a:cubicBezTo>
                        <a:pt x="9465" y="2601"/>
                        <a:pt x="9252" y="2608"/>
                        <a:pt x="9041" y="2612"/>
                      </a:cubicBezTo>
                      <a:cubicBezTo>
                        <a:pt x="8830" y="2616"/>
                        <a:pt x="8622" y="2677"/>
                        <a:pt x="8439" y="2791"/>
                      </a:cubicBezTo>
                      <a:cubicBezTo>
                        <a:pt x="8396" y="2816"/>
                        <a:pt x="8346" y="2838"/>
                        <a:pt x="8299" y="2856"/>
                      </a:cubicBezTo>
                      <a:cubicBezTo>
                        <a:pt x="8296" y="2766"/>
                        <a:pt x="8296" y="2680"/>
                        <a:pt x="8303" y="2591"/>
                      </a:cubicBezTo>
                      <a:cubicBezTo>
                        <a:pt x="8328" y="2386"/>
                        <a:pt x="8357" y="2186"/>
                        <a:pt x="8392" y="1985"/>
                      </a:cubicBezTo>
                      <a:cubicBezTo>
                        <a:pt x="8464" y="1559"/>
                        <a:pt x="8511" y="1132"/>
                        <a:pt x="8450" y="699"/>
                      </a:cubicBezTo>
                      <a:cubicBezTo>
                        <a:pt x="8389" y="276"/>
                        <a:pt x="8108" y="1"/>
                        <a:pt x="77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" name="Google Shape;381;p39"/>
              <p:cNvGrpSpPr/>
              <p:nvPr/>
            </p:nvGrpSpPr>
            <p:grpSpPr>
              <a:xfrm rot="8658919" flipH="1">
                <a:off x="4605815" y="817563"/>
                <a:ext cx="1776827" cy="1169311"/>
                <a:chOff x="1941625" y="451650"/>
                <a:chExt cx="1174200" cy="772800"/>
              </a:xfrm>
            </p:grpSpPr>
            <p:sp>
              <p:nvSpPr>
                <p:cNvPr id="382" name="Google Shape;382;p39"/>
                <p:cNvSpPr/>
                <p:nvPr/>
              </p:nvSpPr>
              <p:spPr>
                <a:xfrm>
                  <a:off x="2847350" y="732025"/>
                  <a:ext cx="1120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3" h="1847" extrusionOk="0">
                      <a:moveTo>
                        <a:pt x="65" y="0"/>
                      </a:moveTo>
                      <a:cubicBezTo>
                        <a:pt x="43" y="43"/>
                        <a:pt x="25" y="79"/>
                        <a:pt x="0" y="126"/>
                      </a:cubicBezTo>
                      <a:cubicBezTo>
                        <a:pt x="86" y="219"/>
                        <a:pt x="165" y="312"/>
                        <a:pt x="254" y="398"/>
                      </a:cubicBezTo>
                      <a:cubicBezTo>
                        <a:pt x="581" y="710"/>
                        <a:pt x="960" y="957"/>
                        <a:pt x="1380" y="1136"/>
                      </a:cubicBezTo>
                      <a:cubicBezTo>
                        <a:pt x="2035" y="1423"/>
                        <a:pt x="2723" y="1630"/>
                        <a:pt x="3429" y="1752"/>
                      </a:cubicBezTo>
                      <a:cubicBezTo>
                        <a:pt x="3708" y="1804"/>
                        <a:pt x="3989" y="1847"/>
                        <a:pt x="4272" y="1847"/>
                      </a:cubicBezTo>
                      <a:cubicBezTo>
                        <a:pt x="4342" y="1847"/>
                        <a:pt x="4412" y="1844"/>
                        <a:pt x="4483" y="1838"/>
                      </a:cubicBezTo>
                      <a:cubicBezTo>
                        <a:pt x="3916" y="1777"/>
                        <a:pt x="3357" y="1670"/>
                        <a:pt x="2809" y="1512"/>
                      </a:cubicBezTo>
                      <a:cubicBezTo>
                        <a:pt x="2168" y="1337"/>
                        <a:pt x="1537" y="1136"/>
                        <a:pt x="967" y="788"/>
                      </a:cubicBezTo>
                      <a:cubicBezTo>
                        <a:pt x="774" y="670"/>
                        <a:pt x="598" y="538"/>
                        <a:pt x="416" y="409"/>
                      </a:cubicBezTo>
                      <a:lnTo>
                        <a:pt x="448" y="373"/>
                      </a:lnTo>
                      <a:cubicBezTo>
                        <a:pt x="1509" y="882"/>
                        <a:pt x="1988" y="1065"/>
                        <a:pt x="2263" y="1065"/>
                      </a:cubicBezTo>
                      <a:cubicBezTo>
                        <a:pt x="2268" y="1065"/>
                        <a:pt x="2274" y="1064"/>
                        <a:pt x="2279" y="1064"/>
                      </a:cubicBezTo>
                      <a:cubicBezTo>
                        <a:pt x="2017" y="964"/>
                        <a:pt x="1759" y="874"/>
                        <a:pt x="1512" y="767"/>
                      </a:cubicBezTo>
                      <a:cubicBezTo>
                        <a:pt x="1261" y="659"/>
                        <a:pt x="1007" y="548"/>
                        <a:pt x="767" y="423"/>
                      </a:cubicBezTo>
                      <a:cubicBezTo>
                        <a:pt x="530" y="298"/>
                        <a:pt x="305" y="14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9"/>
                <p:cNvSpPr/>
                <p:nvPr/>
              </p:nvSpPr>
              <p:spPr>
                <a:xfrm>
                  <a:off x="2844200" y="707550"/>
                  <a:ext cx="141300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2" h="527" extrusionOk="0">
                      <a:moveTo>
                        <a:pt x="5606" y="0"/>
                      </a:moveTo>
                      <a:cubicBezTo>
                        <a:pt x="5552" y="0"/>
                        <a:pt x="5501" y="18"/>
                        <a:pt x="5451" y="26"/>
                      </a:cubicBezTo>
                      <a:cubicBezTo>
                        <a:pt x="4863" y="119"/>
                        <a:pt x="4282" y="237"/>
                        <a:pt x="3691" y="295"/>
                      </a:cubicBezTo>
                      <a:cubicBezTo>
                        <a:pt x="3125" y="353"/>
                        <a:pt x="2553" y="416"/>
                        <a:pt x="1979" y="416"/>
                      </a:cubicBezTo>
                      <a:cubicBezTo>
                        <a:pt x="1849" y="416"/>
                        <a:pt x="1718" y="413"/>
                        <a:pt x="1588" y="406"/>
                      </a:cubicBezTo>
                      <a:cubicBezTo>
                        <a:pt x="1111" y="381"/>
                        <a:pt x="653" y="302"/>
                        <a:pt x="216" y="119"/>
                      </a:cubicBezTo>
                      <a:cubicBezTo>
                        <a:pt x="155" y="94"/>
                        <a:pt x="90" y="73"/>
                        <a:pt x="29" y="48"/>
                      </a:cubicBezTo>
                      <a:lnTo>
                        <a:pt x="1" y="91"/>
                      </a:lnTo>
                      <a:cubicBezTo>
                        <a:pt x="115" y="198"/>
                        <a:pt x="262" y="252"/>
                        <a:pt x="409" y="306"/>
                      </a:cubicBezTo>
                      <a:cubicBezTo>
                        <a:pt x="873" y="478"/>
                        <a:pt x="1361" y="527"/>
                        <a:pt x="1850" y="527"/>
                      </a:cubicBezTo>
                      <a:cubicBezTo>
                        <a:pt x="1921" y="527"/>
                        <a:pt x="1991" y="526"/>
                        <a:pt x="2061" y="524"/>
                      </a:cubicBezTo>
                      <a:cubicBezTo>
                        <a:pt x="2967" y="488"/>
                        <a:pt x="3874" y="388"/>
                        <a:pt x="4766" y="220"/>
                      </a:cubicBezTo>
                      <a:cubicBezTo>
                        <a:pt x="5064" y="166"/>
                        <a:pt x="5357" y="80"/>
                        <a:pt x="5651" y="5"/>
                      </a:cubicBezTo>
                      <a:cubicBezTo>
                        <a:pt x="5636" y="1"/>
                        <a:pt x="5621" y="0"/>
                        <a:pt x="56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9"/>
                <p:cNvSpPr/>
                <p:nvPr/>
              </p:nvSpPr>
              <p:spPr>
                <a:xfrm>
                  <a:off x="2911825" y="803050"/>
                  <a:ext cx="113175" cy="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7" h="118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5" y="44"/>
                        <a:pt x="51" y="54"/>
                        <a:pt x="76" y="72"/>
                      </a:cubicBezTo>
                      <a:cubicBezTo>
                        <a:pt x="510" y="413"/>
                        <a:pt x="1004" y="620"/>
                        <a:pt x="1527" y="771"/>
                      </a:cubicBezTo>
                      <a:cubicBezTo>
                        <a:pt x="2043" y="914"/>
                        <a:pt x="2574" y="1022"/>
                        <a:pt x="3107" y="1086"/>
                      </a:cubicBezTo>
                      <a:cubicBezTo>
                        <a:pt x="3503" y="1137"/>
                        <a:pt x="3901" y="1186"/>
                        <a:pt x="4258" y="1186"/>
                      </a:cubicBezTo>
                      <a:cubicBezTo>
                        <a:pt x="4351" y="1186"/>
                        <a:pt x="4440" y="1183"/>
                        <a:pt x="4526" y="1176"/>
                      </a:cubicBezTo>
                      <a:cubicBezTo>
                        <a:pt x="3014" y="1018"/>
                        <a:pt x="1423" y="864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9"/>
                <p:cNvSpPr/>
                <p:nvPr/>
              </p:nvSpPr>
              <p:spPr>
                <a:xfrm>
                  <a:off x="2846075" y="584750"/>
                  <a:ext cx="60850" cy="9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3724" extrusionOk="0">
                      <a:moveTo>
                        <a:pt x="2434" y="1"/>
                      </a:moveTo>
                      <a:cubicBezTo>
                        <a:pt x="1491" y="606"/>
                        <a:pt x="739" y="1462"/>
                        <a:pt x="262" y="2480"/>
                      </a:cubicBezTo>
                      <a:cubicBezTo>
                        <a:pt x="80" y="2867"/>
                        <a:pt x="19" y="3293"/>
                        <a:pt x="1" y="3723"/>
                      </a:cubicBezTo>
                      <a:cubicBezTo>
                        <a:pt x="234" y="2104"/>
                        <a:pt x="1241" y="993"/>
                        <a:pt x="2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9"/>
                <p:cNvSpPr/>
                <p:nvPr/>
              </p:nvSpPr>
              <p:spPr>
                <a:xfrm>
                  <a:off x="2950175" y="568000"/>
                  <a:ext cx="62725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9" h="2871" extrusionOk="0">
                      <a:moveTo>
                        <a:pt x="2509" y="0"/>
                      </a:moveTo>
                      <a:lnTo>
                        <a:pt x="2509" y="0"/>
                      </a:lnTo>
                      <a:cubicBezTo>
                        <a:pt x="2451" y="47"/>
                        <a:pt x="2426" y="65"/>
                        <a:pt x="2405" y="86"/>
                      </a:cubicBezTo>
                      <a:cubicBezTo>
                        <a:pt x="1778" y="656"/>
                        <a:pt x="1194" y="1269"/>
                        <a:pt x="656" y="1925"/>
                      </a:cubicBezTo>
                      <a:cubicBezTo>
                        <a:pt x="459" y="2165"/>
                        <a:pt x="280" y="2426"/>
                        <a:pt x="97" y="2681"/>
                      </a:cubicBezTo>
                      <a:cubicBezTo>
                        <a:pt x="58" y="2731"/>
                        <a:pt x="0" y="2788"/>
                        <a:pt x="29" y="2867"/>
                      </a:cubicBezTo>
                      <a:cubicBezTo>
                        <a:pt x="51" y="2871"/>
                        <a:pt x="61" y="2871"/>
                        <a:pt x="61" y="2871"/>
                      </a:cubicBezTo>
                      <a:cubicBezTo>
                        <a:pt x="778" y="1871"/>
                        <a:pt x="1602" y="961"/>
                        <a:pt x="2462" y="90"/>
                      </a:cubicBezTo>
                      <a:cubicBezTo>
                        <a:pt x="2480" y="61"/>
                        <a:pt x="2498" y="33"/>
                        <a:pt x="25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9"/>
                <p:cNvSpPr/>
                <p:nvPr/>
              </p:nvSpPr>
              <p:spPr>
                <a:xfrm>
                  <a:off x="2856750" y="519975"/>
                  <a:ext cx="66400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3079" extrusionOk="0">
                      <a:moveTo>
                        <a:pt x="2627" y="1"/>
                      </a:moveTo>
                      <a:cubicBezTo>
                        <a:pt x="2333" y="230"/>
                        <a:pt x="2018" y="434"/>
                        <a:pt x="1745" y="689"/>
                      </a:cubicBezTo>
                      <a:cubicBezTo>
                        <a:pt x="1047" y="1334"/>
                        <a:pt x="541" y="2133"/>
                        <a:pt x="54" y="2943"/>
                      </a:cubicBezTo>
                      <a:cubicBezTo>
                        <a:pt x="36" y="2980"/>
                        <a:pt x="22" y="3019"/>
                        <a:pt x="10" y="3059"/>
                      </a:cubicBezTo>
                      <a:lnTo>
                        <a:pt x="10" y="3059"/>
                      </a:lnTo>
                      <a:cubicBezTo>
                        <a:pt x="89" y="2956"/>
                        <a:pt x="172" y="2852"/>
                        <a:pt x="244" y="2746"/>
                      </a:cubicBezTo>
                      <a:cubicBezTo>
                        <a:pt x="681" y="2101"/>
                        <a:pt x="1122" y="1456"/>
                        <a:pt x="1666" y="897"/>
                      </a:cubicBezTo>
                      <a:cubicBezTo>
                        <a:pt x="1820" y="743"/>
                        <a:pt x="1992" y="610"/>
                        <a:pt x="2157" y="467"/>
                      </a:cubicBezTo>
                      <a:cubicBezTo>
                        <a:pt x="2322" y="323"/>
                        <a:pt x="2491" y="180"/>
                        <a:pt x="2655" y="37"/>
                      </a:cubicBezTo>
                      <a:lnTo>
                        <a:pt x="2627" y="1"/>
                      </a:lnTo>
                      <a:close/>
                      <a:moveTo>
                        <a:pt x="10" y="3059"/>
                      </a:moveTo>
                      <a:cubicBezTo>
                        <a:pt x="7" y="3063"/>
                        <a:pt x="3" y="3067"/>
                        <a:pt x="0" y="3072"/>
                      </a:cubicBezTo>
                      <a:lnTo>
                        <a:pt x="4" y="3079"/>
                      </a:lnTo>
                      <a:cubicBezTo>
                        <a:pt x="6" y="3072"/>
                        <a:pt x="8" y="3066"/>
                        <a:pt x="10" y="30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9"/>
                <p:cNvSpPr/>
                <p:nvPr/>
              </p:nvSpPr>
              <p:spPr>
                <a:xfrm>
                  <a:off x="2809975" y="690375"/>
                  <a:ext cx="38475" cy="4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" h="1695" extrusionOk="0">
                      <a:moveTo>
                        <a:pt x="1474" y="0"/>
                      </a:moveTo>
                      <a:lnTo>
                        <a:pt x="1474" y="0"/>
                      </a:lnTo>
                      <a:cubicBezTo>
                        <a:pt x="811" y="423"/>
                        <a:pt x="295" y="957"/>
                        <a:pt x="1" y="1695"/>
                      </a:cubicBezTo>
                      <a:cubicBezTo>
                        <a:pt x="144" y="1491"/>
                        <a:pt x="280" y="1279"/>
                        <a:pt x="434" y="1082"/>
                      </a:cubicBezTo>
                      <a:cubicBezTo>
                        <a:pt x="760" y="674"/>
                        <a:pt x="825" y="620"/>
                        <a:pt x="954" y="584"/>
                      </a:cubicBezTo>
                      <a:lnTo>
                        <a:pt x="954" y="584"/>
                      </a:lnTo>
                      <a:cubicBezTo>
                        <a:pt x="832" y="745"/>
                        <a:pt x="710" y="903"/>
                        <a:pt x="592" y="1064"/>
                      </a:cubicBezTo>
                      <a:lnTo>
                        <a:pt x="617" y="1082"/>
                      </a:lnTo>
                      <a:lnTo>
                        <a:pt x="1395" y="301"/>
                      </a:lnTo>
                      <a:lnTo>
                        <a:pt x="1337" y="262"/>
                      </a:lnTo>
                      <a:cubicBezTo>
                        <a:pt x="1377" y="176"/>
                        <a:pt x="1538" y="165"/>
                        <a:pt x="1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9"/>
                <p:cNvSpPr/>
                <p:nvPr/>
              </p:nvSpPr>
              <p:spPr>
                <a:xfrm>
                  <a:off x="2895000" y="576600"/>
                  <a:ext cx="61375" cy="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875" extrusionOk="0">
                      <a:moveTo>
                        <a:pt x="2426" y="0"/>
                      </a:moveTo>
                      <a:cubicBezTo>
                        <a:pt x="2358" y="18"/>
                        <a:pt x="2290" y="40"/>
                        <a:pt x="2229" y="69"/>
                      </a:cubicBezTo>
                      <a:cubicBezTo>
                        <a:pt x="1949" y="230"/>
                        <a:pt x="1666" y="377"/>
                        <a:pt x="1408" y="563"/>
                      </a:cubicBezTo>
                      <a:cubicBezTo>
                        <a:pt x="1133" y="767"/>
                        <a:pt x="871" y="986"/>
                        <a:pt x="627" y="1222"/>
                      </a:cubicBezTo>
                      <a:cubicBezTo>
                        <a:pt x="405" y="1427"/>
                        <a:pt x="208" y="1656"/>
                        <a:pt x="0" y="1874"/>
                      </a:cubicBezTo>
                      <a:cubicBezTo>
                        <a:pt x="402" y="1556"/>
                        <a:pt x="781" y="1219"/>
                        <a:pt x="1168" y="885"/>
                      </a:cubicBezTo>
                      <a:cubicBezTo>
                        <a:pt x="1559" y="549"/>
                        <a:pt x="2007" y="316"/>
                        <a:pt x="2455" y="72"/>
                      </a:cubicBezTo>
                      <a:lnTo>
                        <a:pt x="24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9"/>
                <p:cNvSpPr/>
                <p:nvPr/>
              </p:nvSpPr>
              <p:spPr>
                <a:xfrm>
                  <a:off x="2969700" y="742325"/>
                  <a:ext cx="85575" cy="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316" extrusionOk="0">
                      <a:moveTo>
                        <a:pt x="3422" y="0"/>
                      </a:moveTo>
                      <a:lnTo>
                        <a:pt x="3422" y="0"/>
                      </a:lnTo>
                      <a:cubicBezTo>
                        <a:pt x="2290" y="215"/>
                        <a:pt x="1147" y="251"/>
                        <a:pt x="1" y="283"/>
                      </a:cubicBezTo>
                      <a:cubicBezTo>
                        <a:pt x="343" y="302"/>
                        <a:pt x="686" y="316"/>
                        <a:pt x="1027" y="316"/>
                      </a:cubicBezTo>
                      <a:cubicBezTo>
                        <a:pt x="1833" y="316"/>
                        <a:pt x="2634" y="242"/>
                        <a:pt x="34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9"/>
                <p:cNvSpPr/>
                <p:nvPr/>
              </p:nvSpPr>
              <p:spPr>
                <a:xfrm>
                  <a:off x="3002225" y="801075"/>
                  <a:ext cx="7077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357" extrusionOk="0">
                      <a:moveTo>
                        <a:pt x="2831" y="1"/>
                      </a:moveTo>
                      <a:lnTo>
                        <a:pt x="2831" y="1"/>
                      </a:lnTo>
                      <a:cubicBezTo>
                        <a:pt x="2487" y="65"/>
                        <a:pt x="2186" y="133"/>
                        <a:pt x="1885" y="173"/>
                      </a:cubicBezTo>
                      <a:cubicBezTo>
                        <a:pt x="1566" y="212"/>
                        <a:pt x="1244" y="226"/>
                        <a:pt x="921" y="244"/>
                      </a:cubicBezTo>
                      <a:cubicBezTo>
                        <a:pt x="609" y="259"/>
                        <a:pt x="298" y="266"/>
                        <a:pt x="0" y="277"/>
                      </a:cubicBezTo>
                      <a:cubicBezTo>
                        <a:pt x="186" y="332"/>
                        <a:pt x="483" y="357"/>
                        <a:pt x="818" y="357"/>
                      </a:cubicBezTo>
                      <a:cubicBezTo>
                        <a:pt x="1615" y="357"/>
                        <a:pt x="2622" y="215"/>
                        <a:pt x="28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9"/>
                <p:cNvSpPr/>
                <p:nvPr/>
              </p:nvSpPr>
              <p:spPr>
                <a:xfrm>
                  <a:off x="2913900" y="692950"/>
                  <a:ext cx="86650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740" extrusionOk="0">
                      <a:moveTo>
                        <a:pt x="3465" y="1"/>
                      </a:moveTo>
                      <a:lnTo>
                        <a:pt x="3465" y="1"/>
                      </a:lnTo>
                      <a:cubicBezTo>
                        <a:pt x="2326" y="320"/>
                        <a:pt x="1179" y="606"/>
                        <a:pt x="0" y="739"/>
                      </a:cubicBezTo>
                      <a:cubicBezTo>
                        <a:pt x="1197" y="696"/>
                        <a:pt x="2351" y="434"/>
                        <a:pt x="3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9"/>
                <p:cNvSpPr/>
                <p:nvPr/>
              </p:nvSpPr>
              <p:spPr>
                <a:xfrm>
                  <a:off x="2859875" y="657300"/>
                  <a:ext cx="58625" cy="4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658" extrusionOk="0">
                      <a:moveTo>
                        <a:pt x="2344" y="1"/>
                      </a:moveTo>
                      <a:lnTo>
                        <a:pt x="2344" y="1"/>
                      </a:lnTo>
                      <a:cubicBezTo>
                        <a:pt x="2022" y="298"/>
                        <a:pt x="1706" y="610"/>
                        <a:pt x="1369" y="886"/>
                      </a:cubicBezTo>
                      <a:cubicBezTo>
                        <a:pt x="1072" y="1133"/>
                        <a:pt x="764" y="1370"/>
                        <a:pt x="406" y="1524"/>
                      </a:cubicBezTo>
                      <a:cubicBezTo>
                        <a:pt x="277" y="1577"/>
                        <a:pt x="137" y="1610"/>
                        <a:pt x="1" y="1653"/>
                      </a:cubicBezTo>
                      <a:cubicBezTo>
                        <a:pt x="37" y="1656"/>
                        <a:pt x="72" y="1657"/>
                        <a:pt x="107" y="1657"/>
                      </a:cubicBezTo>
                      <a:cubicBezTo>
                        <a:pt x="398" y="1657"/>
                        <a:pt x="660" y="1554"/>
                        <a:pt x="896" y="1387"/>
                      </a:cubicBezTo>
                      <a:cubicBezTo>
                        <a:pt x="1144" y="1208"/>
                        <a:pt x="1373" y="1004"/>
                        <a:pt x="1602" y="803"/>
                      </a:cubicBezTo>
                      <a:cubicBezTo>
                        <a:pt x="1882" y="567"/>
                        <a:pt x="2129" y="298"/>
                        <a:pt x="23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9"/>
                <p:cNvSpPr/>
                <p:nvPr/>
              </p:nvSpPr>
              <p:spPr>
                <a:xfrm>
                  <a:off x="2950525" y="835750"/>
                  <a:ext cx="15350" cy="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224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48" y="735"/>
                        <a:pt x="434" y="1469"/>
                        <a:pt x="485" y="2240"/>
                      </a:cubicBezTo>
                      <a:cubicBezTo>
                        <a:pt x="614" y="2089"/>
                        <a:pt x="574" y="1917"/>
                        <a:pt x="549" y="1753"/>
                      </a:cubicBezTo>
                      <a:cubicBezTo>
                        <a:pt x="524" y="1577"/>
                        <a:pt x="492" y="1405"/>
                        <a:pt x="445" y="1233"/>
                      </a:cubicBezTo>
                      <a:cubicBezTo>
                        <a:pt x="341" y="875"/>
                        <a:pt x="234" y="516"/>
                        <a:pt x="119" y="162"/>
                      </a:cubicBezTo>
                      <a:cubicBezTo>
                        <a:pt x="98" y="101"/>
                        <a:pt x="40" y="54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9"/>
                <p:cNvSpPr/>
                <p:nvPr/>
              </p:nvSpPr>
              <p:spPr>
                <a:xfrm>
                  <a:off x="2917025" y="504500"/>
                  <a:ext cx="4660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" h="1448" extrusionOk="0">
                      <a:moveTo>
                        <a:pt x="1832" y="0"/>
                      </a:moveTo>
                      <a:cubicBezTo>
                        <a:pt x="1774" y="29"/>
                        <a:pt x="1717" y="61"/>
                        <a:pt x="1663" y="97"/>
                      </a:cubicBezTo>
                      <a:cubicBezTo>
                        <a:pt x="1398" y="290"/>
                        <a:pt x="1137" y="487"/>
                        <a:pt x="879" y="688"/>
                      </a:cubicBezTo>
                      <a:cubicBezTo>
                        <a:pt x="707" y="817"/>
                        <a:pt x="535" y="953"/>
                        <a:pt x="366" y="1093"/>
                      </a:cubicBezTo>
                      <a:cubicBezTo>
                        <a:pt x="241" y="1200"/>
                        <a:pt x="123" y="1319"/>
                        <a:pt x="1" y="1430"/>
                      </a:cubicBezTo>
                      <a:lnTo>
                        <a:pt x="26" y="1448"/>
                      </a:lnTo>
                      <a:cubicBezTo>
                        <a:pt x="244" y="1290"/>
                        <a:pt x="470" y="1139"/>
                        <a:pt x="685" y="978"/>
                      </a:cubicBezTo>
                      <a:cubicBezTo>
                        <a:pt x="1058" y="699"/>
                        <a:pt x="1423" y="416"/>
                        <a:pt x="1789" y="129"/>
                      </a:cubicBezTo>
                      <a:cubicBezTo>
                        <a:pt x="1817" y="100"/>
                        <a:pt x="1842" y="72"/>
                        <a:pt x="1864" y="36"/>
                      </a:cubicBezTo>
                      <a:lnTo>
                        <a:pt x="183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9"/>
                <p:cNvSpPr/>
                <p:nvPr/>
              </p:nvSpPr>
              <p:spPr>
                <a:xfrm>
                  <a:off x="2972475" y="531100"/>
                  <a:ext cx="32175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663" extrusionOk="0">
                      <a:moveTo>
                        <a:pt x="1287" y="0"/>
                      </a:moveTo>
                      <a:lnTo>
                        <a:pt x="1287" y="0"/>
                      </a:lnTo>
                      <a:cubicBezTo>
                        <a:pt x="922" y="90"/>
                        <a:pt x="248" y="971"/>
                        <a:pt x="1" y="1663"/>
                      </a:cubicBezTo>
                      <a:cubicBezTo>
                        <a:pt x="97" y="1516"/>
                        <a:pt x="191" y="1365"/>
                        <a:pt x="291" y="1218"/>
                      </a:cubicBezTo>
                      <a:cubicBezTo>
                        <a:pt x="391" y="1075"/>
                        <a:pt x="492" y="925"/>
                        <a:pt x="599" y="785"/>
                      </a:cubicBezTo>
                      <a:cubicBezTo>
                        <a:pt x="707" y="645"/>
                        <a:pt x="821" y="498"/>
                        <a:pt x="932" y="369"/>
                      </a:cubicBezTo>
                      <a:cubicBezTo>
                        <a:pt x="1047" y="240"/>
                        <a:pt x="1169" y="122"/>
                        <a:pt x="12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9"/>
                <p:cNvSpPr/>
                <p:nvPr/>
              </p:nvSpPr>
              <p:spPr>
                <a:xfrm>
                  <a:off x="2920350" y="738550"/>
                  <a:ext cx="76700" cy="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15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33" y="88"/>
                        <a:pt x="1468" y="156"/>
                        <a:pt x="2206" y="156"/>
                      </a:cubicBezTo>
                      <a:cubicBezTo>
                        <a:pt x="2493" y="156"/>
                        <a:pt x="2780" y="146"/>
                        <a:pt x="3067" y="12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9"/>
                <p:cNvSpPr/>
                <p:nvPr/>
              </p:nvSpPr>
              <p:spPr>
                <a:xfrm>
                  <a:off x="2890775" y="790425"/>
                  <a:ext cx="14275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2154" extrusionOk="0">
                      <a:moveTo>
                        <a:pt x="55" y="0"/>
                      </a:moveTo>
                      <a:cubicBezTo>
                        <a:pt x="1" y="452"/>
                        <a:pt x="359" y="1864"/>
                        <a:pt x="571" y="2154"/>
                      </a:cubicBezTo>
                      <a:cubicBezTo>
                        <a:pt x="513" y="1935"/>
                        <a:pt x="449" y="1695"/>
                        <a:pt x="388" y="1452"/>
                      </a:cubicBezTo>
                      <a:cubicBezTo>
                        <a:pt x="327" y="1208"/>
                        <a:pt x="280" y="953"/>
                        <a:pt x="216" y="717"/>
                      </a:cubicBezTo>
                      <a:cubicBezTo>
                        <a:pt x="151" y="480"/>
                        <a:pt x="184" y="222"/>
                        <a:pt x="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9"/>
                <p:cNvSpPr/>
                <p:nvPr/>
              </p:nvSpPr>
              <p:spPr>
                <a:xfrm>
                  <a:off x="2821350" y="722350"/>
                  <a:ext cx="16350" cy="5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122" extrusionOk="0">
                      <a:moveTo>
                        <a:pt x="653" y="0"/>
                      </a:moveTo>
                      <a:lnTo>
                        <a:pt x="653" y="0"/>
                      </a:lnTo>
                      <a:cubicBezTo>
                        <a:pt x="374" y="229"/>
                        <a:pt x="1" y="1509"/>
                        <a:pt x="48" y="2121"/>
                      </a:cubicBezTo>
                      <a:cubicBezTo>
                        <a:pt x="134" y="1745"/>
                        <a:pt x="205" y="1380"/>
                        <a:pt x="302" y="1032"/>
                      </a:cubicBezTo>
                      <a:cubicBezTo>
                        <a:pt x="402" y="685"/>
                        <a:pt x="535" y="344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9"/>
                <p:cNvSpPr/>
                <p:nvPr/>
              </p:nvSpPr>
              <p:spPr>
                <a:xfrm>
                  <a:off x="2781225" y="702450"/>
                  <a:ext cx="31925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205" extrusionOk="0">
                      <a:moveTo>
                        <a:pt x="1276" y="1"/>
                      </a:moveTo>
                      <a:cubicBezTo>
                        <a:pt x="1215" y="11"/>
                        <a:pt x="1162" y="37"/>
                        <a:pt x="1111" y="69"/>
                      </a:cubicBezTo>
                      <a:cubicBezTo>
                        <a:pt x="828" y="291"/>
                        <a:pt x="542" y="510"/>
                        <a:pt x="266" y="739"/>
                      </a:cubicBezTo>
                      <a:cubicBezTo>
                        <a:pt x="183" y="814"/>
                        <a:pt x="115" y="900"/>
                        <a:pt x="62" y="993"/>
                      </a:cubicBezTo>
                      <a:cubicBezTo>
                        <a:pt x="26" y="1051"/>
                        <a:pt x="19" y="1126"/>
                        <a:pt x="1" y="1194"/>
                      </a:cubicBezTo>
                      <a:lnTo>
                        <a:pt x="54" y="1205"/>
                      </a:lnTo>
                      <a:cubicBezTo>
                        <a:pt x="334" y="674"/>
                        <a:pt x="843" y="377"/>
                        <a:pt x="12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9"/>
                <p:cNvSpPr/>
                <p:nvPr/>
              </p:nvSpPr>
              <p:spPr>
                <a:xfrm>
                  <a:off x="2958950" y="604725"/>
                  <a:ext cx="29050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237" extrusionOk="0">
                      <a:moveTo>
                        <a:pt x="1162" y="1"/>
                      </a:moveTo>
                      <a:cubicBezTo>
                        <a:pt x="724" y="341"/>
                        <a:pt x="334" y="739"/>
                        <a:pt x="1" y="1183"/>
                      </a:cubicBezTo>
                      <a:lnTo>
                        <a:pt x="51" y="1237"/>
                      </a:lnTo>
                      <a:cubicBezTo>
                        <a:pt x="101" y="1201"/>
                        <a:pt x="162" y="1172"/>
                        <a:pt x="201" y="1129"/>
                      </a:cubicBezTo>
                      <a:cubicBezTo>
                        <a:pt x="273" y="1036"/>
                        <a:pt x="323" y="925"/>
                        <a:pt x="402" y="835"/>
                      </a:cubicBezTo>
                      <a:cubicBezTo>
                        <a:pt x="613" y="595"/>
                        <a:pt x="835" y="366"/>
                        <a:pt x="1054" y="133"/>
                      </a:cubicBezTo>
                      <a:cubicBezTo>
                        <a:pt x="1090" y="90"/>
                        <a:pt x="1126" y="47"/>
                        <a:pt x="1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9"/>
                <p:cNvSpPr/>
                <p:nvPr/>
              </p:nvSpPr>
              <p:spPr>
                <a:xfrm>
                  <a:off x="2927500" y="582425"/>
                  <a:ext cx="30950" cy="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775" extrusionOk="0">
                      <a:moveTo>
                        <a:pt x="1237" y="0"/>
                      </a:moveTo>
                      <a:lnTo>
                        <a:pt x="1237" y="0"/>
                      </a:lnTo>
                      <a:cubicBezTo>
                        <a:pt x="979" y="18"/>
                        <a:pt x="176" y="534"/>
                        <a:pt x="1" y="774"/>
                      </a:cubicBezTo>
                      <a:cubicBezTo>
                        <a:pt x="395" y="488"/>
                        <a:pt x="843" y="283"/>
                        <a:pt x="12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9"/>
                <p:cNvSpPr/>
                <p:nvPr/>
              </p:nvSpPr>
              <p:spPr>
                <a:xfrm>
                  <a:off x="3043325" y="793550"/>
                  <a:ext cx="3352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252" extrusionOk="0">
                      <a:moveTo>
                        <a:pt x="1334" y="1"/>
                      </a:moveTo>
                      <a:lnTo>
                        <a:pt x="1" y="234"/>
                      </a:lnTo>
                      <a:cubicBezTo>
                        <a:pt x="90" y="246"/>
                        <a:pt x="181" y="251"/>
                        <a:pt x="273" y="251"/>
                      </a:cubicBezTo>
                      <a:cubicBezTo>
                        <a:pt x="621" y="251"/>
                        <a:pt x="984" y="172"/>
                        <a:pt x="1341" y="62"/>
                      </a:cubicBezTo>
                      <a:lnTo>
                        <a:pt x="133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9"/>
                <p:cNvSpPr/>
                <p:nvPr/>
              </p:nvSpPr>
              <p:spPr>
                <a:xfrm>
                  <a:off x="3021400" y="598100"/>
                  <a:ext cx="2537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718" extrusionOk="0">
                      <a:moveTo>
                        <a:pt x="1014" y="0"/>
                      </a:moveTo>
                      <a:lnTo>
                        <a:pt x="0" y="717"/>
                      </a:lnTo>
                      <a:cubicBezTo>
                        <a:pt x="409" y="592"/>
                        <a:pt x="950" y="219"/>
                        <a:pt x="10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9"/>
                <p:cNvSpPr/>
                <p:nvPr/>
              </p:nvSpPr>
              <p:spPr>
                <a:xfrm>
                  <a:off x="2812950" y="615925"/>
                  <a:ext cx="18550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925" extrusionOk="0">
                      <a:moveTo>
                        <a:pt x="22" y="0"/>
                      </a:moveTo>
                      <a:cubicBezTo>
                        <a:pt x="0" y="323"/>
                        <a:pt x="401" y="825"/>
                        <a:pt x="742" y="925"/>
                      </a:cubicBezTo>
                      <a:cubicBezTo>
                        <a:pt x="606" y="778"/>
                        <a:pt x="459" y="645"/>
                        <a:pt x="344" y="498"/>
                      </a:cubicBezTo>
                      <a:cubicBezTo>
                        <a:pt x="229" y="352"/>
                        <a:pt x="140" y="183"/>
                        <a:pt x="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9"/>
                <p:cNvSpPr/>
                <p:nvPr/>
              </p:nvSpPr>
              <p:spPr>
                <a:xfrm>
                  <a:off x="2870900" y="682850"/>
                  <a:ext cx="29225" cy="1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742" extrusionOk="0">
                      <a:moveTo>
                        <a:pt x="1168" y="0"/>
                      </a:moveTo>
                      <a:cubicBezTo>
                        <a:pt x="986" y="136"/>
                        <a:pt x="825" y="297"/>
                        <a:pt x="627" y="419"/>
                      </a:cubicBezTo>
                      <a:cubicBezTo>
                        <a:pt x="430" y="541"/>
                        <a:pt x="208" y="631"/>
                        <a:pt x="0" y="731"/>
                      </a:cubicBezTo>
                      <a:cubicBezTo>
                        <a:pt x="24" y="738"/>
                        <a:pt x="50" y="742"/>
                        <a:pt x="78" y="742"/>
                      </a:cubicBezTo>
                      <a:cubicBezTo>
                        <a:pt x="393" y="742"/>
                        <a:pt x="961" y="30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9"/>
                <p:cNvSpPr/>
                <p:nvPr/>
              </p:nvSpPr>
              <p:spPr>
                <a:xfrm>
                  <a:off x="3074325" y="704425"/>
                  <a:ext cx="270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664" extrusionOk="0">
                      <a:moveTo>
                        <a:pt x="1054" y="1"/>
                      </a:moveTo>
                      <a:lnTo>
                        <a:pt x="1" y="663"/>
                      </a:lnTo>
                      <a:cubicBezTo>
                        <a:pt x="398" y="520"/>
                        <a:pt x="782" y="355"/>
                        <a:pt x="1083" y="51"/>
                      </a:cubicBezTo>
                      <a:cubicBezTo>
                        <a:pt x="1072" y="33"/>
                        <a:pt x="1061" y="15"/>
                        <a:pt x="10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9"/>
                <p:cNvSpPr/>
                <p:nvPr/>
              </p:nvSpPr>
              <p:spPr>
                <a:xfrm>
                  <a:off x="2847150" y="572750"/>
                  <a:ext cx="970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1137" extrusionOk="0">
                      <a:moveTo>
                        <a:pt x="384" y="961"/>
                      </a:moveTo>
                      <a:lnTo>
                        <a:pt x="381" y="970"/>
                      </a:lnTo>
                      <a:lnTo>
                        <a:pt x="381" y="970"/>
                      </a:lnTo>
                      <a:lnTo>
                        <a:pt x="388" y="968"/>
                      </a:lnTo>
                      <a:lnTo>
                        <a:pt x="384" y="961"/>
                      </a:lnTo>
                      <a:close/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1" y="463"/>
                        <a:pt x="141" y="979"/>
                        <a:pt x="327" y="1136"/>
                      </a:cubicBezTo>
                      <a:lnTo>
                        <a:pt x="381" y="970"/>
                      </a:lnTo>
                      <a:lnTo>
                        <a:pt x="381" y="970"/>
                      </a:lnTo>
                      <a:lnTo>
                        <a:pt x="288" y="100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9"/>
                <p:cNvSpPr/>
                <p:nvPr/>
              </p:nvSpPr>
              <p:spPr>
                <a:xfrm>
                  <a:off x="3063950" y="718575"/>
                  <a:ext cx="26075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391" extrusionOk="0">
                      <a:moveTo>
                        <a:pt x="1043" y="1"/>
                      </a:moveTo>
                      <a:lnTo>
                        <a:pt x="1043" y="1"/>
                      </a:lnTo>
                      <a:cubicBezTo>
                        <a:pt x="885" y="62"/>
                        <a:pt x="770" y="108"/>
                        <a:pt x="656" y="151"/>
                      </a:cubicBezTo>
                      <a:cubicBezTo>
                        <a:pt x="548" y="183"/>
                        <a:pt x="437" y="223"/>
                        <a:pt x="333" y="269"/>
                      </a:cubicBezTo>
                      <a:cubicBezTo>
                        <a:pt x="229" y="323"/>
                        <a:pt x="90" y="262"/>
                        <a:pt x="0" y="377"/>
                      </a:cubicBezTo>
                      <a:cubicBezTo>
                        <a:pt x="28" y="386"/>
                        <a:pt x="61" y="390"/>
                        <a:pt x="99" y="390"/>
                      </a:cubicBezTo>
                      <a:cubicBezTo>
                        <a:pt x="326" y="390"/>
                        <a:pt x="720" y="231"/>
                        <a:pt x="10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9"/>
                <p:cNvSpPr/>
                <p:nvPr/>
              </p:nvSpPr>
              <p:spPr>
                <a:xfrm>
                  <a:off x="2897500" y="795350"/>
                  <a:ext cx="6925" cy="2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1119" extrusionOk="0">
                      <a:moveTo>
                        <a:pt x="54" y="0"/>
                      </a:moveTo>
                      <a:lnTo>
                        <a:pt x="8" y="11"/>
                      </a:lnTo>
                      <a:cubicBezTo>
                        <a:pt x="1" y="402"/>
                        <a:pt x="133" y="760"/>
                        <a:pt x="276" y="1118"/>
                      </a:cubicBezTo>
                      <a:cubicBezTo>
                        <a:pt x="201" y="746"/>
                        <a:pt x="130" y="373"/>
                        <a:pt x="5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9"/>
                <p:cNvSpPr/>
                <p:nvPr/>
              </p:nvSpPr>
              <p:spPr>
                <a:xfrm>
                  <a:off x="2981800" y="636600"/>
                  <a:ext cx="18300" cy="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604" extrusionOk="0">
                      <a:moveTo>
                        <a:pt x="712" y="0"/>
                      </a:moveTo>
                      <a:cubicBezTo>
                        <a:pt x="500" y="0"/>
                        <a:pt x="164" y="287"/>
                        <a:pt x="0" y="603"/>
                      </a:cubicBezTo>
                      <a:lnTo>
                        <a:pt x="731" y="1"/>
                      </a:lnTo>
                      <a:cubicBezTo>
                        <a:pt x="725" y="1"/>
                        <a:pt x="719" y="0"/>
                        <a:pt x="7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9"/>
                <p:cNvSpPr/>
                <p:nvPr/>
              </p:nvSpPr>
              <p:spPr>
                <a:xfrm>
                  <a:off x="2966650" y="866375"/>
                  <a:ext cx="48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1126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2" y="370"/>
                        <a:pt x="47" y="750"/>
                        <a:pt x="72" y="1126"/>
                      </a:cubicBezTo>
                      <a:lnTo>
                        <a:pt x="144" y="1122"/>
                      </a:lnTo>
                      <a:cubicBezTo>
                        <a:pt x="194" y="735"/>
                        <a:pt x="112" y="363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9"/>
                <p:cNvSpPr/>
                <p:nvPr/>
              </p:nvSpPr>
              <p:spPr>
                <a:xfrm>
                  <a:off x="2828800" y="608125"/>
                  <a:ext cx="17500" cy="1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8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67" y="338"/>
                        <a:pt x="527" y="689"/>
                        <a:pt x="694" y="689"/>
                      </a:cubicBezTo>
                      <a:cubicBezTo>
                        <a:pt x="696" y="689"/>
                        <a:pt x="697" y="689"/>
                        <a:pt x="699" y="68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9"/>
                <p:cNvSpPr/>
                <p:nvPr/>
              </p:nvSpPr>
              <p:spPr>
                <a:xfrm>
                  <a:off x="2859800" y="768375"/>
                  <a:ext cx="5925" cy="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808" extrusionOk="0">
                      <a:moveTo>
                        <a:pt x="208" y="1"/>
                      </a:moveTo>
                      <a:lnTo>
                        <a:pt x="208" y="1"/>
                      </a:lnTo>
                      <a:cubicBezTo>
                        <a:pt x="86" y="116"/>
                        <a:pt x="0" y="474"/>
                        <a:pt x="18" y="807"/>
                      </a:cubicBezTo>
                      <a:cubicBezTo>
                        <a:pt x="165" y="424"/>
                        <a:pt x="237" y="119"/>
                        <a:pt x="2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9"/>
                <p:cNvSpPr/>
                <p:nvPr/>
              </p:nvSpPr>
              <p:spPr>
                <a:xfrm>
                  <a:off x="2864900" y="774200"/>
                  <a:ext cx="5400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872" extrusionOk="0">
                      <a:moveTo>
                        <a:pt x="162" y="1"/>
                      </a:moveTo>
                      <a:cubicBezTo>
                        <a:pt x="29" y="273"/>
                        <a:pt x="0" y="571"/>
                        <a:pt x="15" y="871"/>
                      </a:cubicBezTo>
                      <a:cubicBezTo>
                        <a:pt x="83" y="592"/>
                        <a:pt x="147" y="309"/>
                        <a:pt x="215" y="26"/>
                      </a:cubicBezTo>
                      <a:lnTo>
                        <a:pt x="1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9"/>
                <p:cNvSpPr/>
                <p:nvPr/>
              </p:nvSpPr>
              <p:spPr>
                <a:xfrm>
                  <a:off x="3020850" y="614225"/>
                  <a:ext cx="1775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329" extrusionOk="0">
                      <a:moveTo>
                        <a:pt x="710" y="0"/>
                      </a:moveTo>
                      <a:lnTo>
                        <a:pt x="1" y="323"/>
                      </a:lnTo>
                      <a:cubicBezTo>
                        <a:pt x="20" y="326"/>
                        <a:pt x="41" y="328"/>
                        <a:pt x="63" y="328"/>
                      </a:cubicBezTo>
                      <a:cubicBezTo>
                        <a:pt x="282" y="328"/>
                        <a:pt x="603" y="16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9"/>
                <p:cNvSpPr/>
                <p:nvPr/>
              </p:nvSpPr>
              <p:spPr>
                <a:xfrm>
                  <a:off x="2835775" y="579200"/>
                  <a:ext cx="89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68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33" y="273"/>
                        <a:pt x="166" y="495"/>
                        <a:pt x="356" y="685"/>
                      </a:cubicBezTo>
                      <a:cubicBezTo>
                        <a:pt x="241" y="448"/>
                        <a:pt x="166" y="201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9"/>
                <p:cNvSpPr/>
                <p:nvPr/>
              </p:nvSpPr>
              <p:spPr>
                <a:xfrm>
                  <a:off x="3050775" y="695025"/>
                  <a:ext cx="1560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348" extrusionOk="0">
                      <a:moveTo>
                        <a:pt x="624" y="0"/>
                      </a:moveTo>
                      <a:cubicBezTo>
                        <a:pt x="405" y="97"/>
                        <a:pt x="197" y="212"/>
                        <a:pt x="0" y="348"/>
                      </a:cubicBezTo>
                      <a:cubicBezTo>
                        <a:pt x="3" y="348"/>
                        <a:pt x="6" y="348"/>
                        <a:pt x="9" y="348"/>
                      </a:cubicBezTo>
                      <a:cubicBezTo>
                        <a:pt x="214" y="348"/>
                        <a:pt x="429" y="223"/>
                        <a:pt x="6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9"/>
                <p:cNvSpPr/>
                <p:nvPr/>
              </p:nvSpPr>
              <p:spPr>
                <a:xfrm>
                  <a:off x="2774950" y="713650"/>
                  <a:ext cx="127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449" extrusionOk="0">
                      <a:moveTo>
                        <a:pt x="510" y="1"/>
                      </a:moveTo>
                      <a:lnTo>
                        <a:pt x="510" y="1"/>
                      </a:lnTo>
                      <a:cubicBezTo>
                        <a:pt x="237" y="97"/>
                        <a:pt x="44" y="269"/>
                        <a:pt x="1" y="449"/>
                      </a:cubicBezTo>
                      <a:lnTo>
                        <a:pt x="5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9"/>
                <p:cNvSpPr/>
                <p:nvPr/>
              </p:nvSpPr>
              <p:spPr>
                <a:xfrm>
                  <a:off x="2821900" y="643425"/>
                  <a:ext cx="19025" cy="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20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56" y="136"/>
                        <a:pt x="326" y="209"/>
                        <a:pt x="513" y="209"/>
                      </a:cubicBezTo>
                      <a:cubicBezTo>
                        <a:pt x="592" y="209"/>
                        <a:pt x="675" y="196"/>
                        <a:pt x="760" y="169"/>
                      </a:cubicBezTo>
                      <a:lnTo>
                        <a:pt x="760" y="169"/>
                      </a:lnTo>
                      <a:cubicBezTo>
                        <a:pt x="743" y="170"/>
                        <a:pt x="726" y="170"/>
                        <a:pt x="709" y="170"/>
                      </a:cubicBezTo>
                      <a:cubicBezTo>
                        <a:pt x="460" y="170"/>
                        <a:pt x="229" y="98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9"/>
                <p:cNvSpPr/>
                <p:nvPr/>
              </p:nvSpPr>
              <p:spPr>
                <a:xfrm>
                  <a:off x="2836325" y="608925"/>
                  <a:ext cx="111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464" extrusionOk="0">
                      <a:moveTo>
                        <a:pt x="29" y="1"/>
                      </a:moveTo>
                      <a:lnTo>
                        <a:pt x="0" y="33"/>
                      </a:lnTo>
                      <a:cubicBezTo>
                        <a:pt x="101" y="202"/>
                        <a:pt x="237" y="349"/>
                        <a:pt x="398" y="463"/>
                      </a:cubicBezTo>
                      <a:lnTo>
                        <a:pt x="445" y="413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39"/>
                <p:cNvSpPr/>
                <p:nvPr/>
              </p:nvSpPr>
              <p:spPr>
                <a:xfrm>
                  <a:off x="2992375" y="639025"/>
                  <a:ext cx="109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406" extrusionOk="0">
                      <a:moveTo>
                        <a:pt x="423" y="1"/>
                      </a:moveTo>
                      <a:cubicBezTo>
                        <a:pt x="244" y="87"/>
                        <a:pt x="93" y="227"/>
                        <a:pt x="0" y="406"/>
                      </a:cubicBezTo>
                      <a:cubicBezTo>
                        <a:pt x="143" y="291"/>
                        <a:pt x="287" y="176"/>
                        <a:pt x="430" y="65"/>
                      </a:cubicBezTo>
                      <a:cubicBezTo>
                        <a:pt x="437" y="62"/>
                        <a:pt x="426" y="40"/>
                        <a:pt x="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39"/>
                <p:cNvSpPr/>
                <p:nvPr/>
              </p:nvSpPr>
              <p:spPr>
                <a:xfrm>
                  <a:off x="2847775" y="749925"/>
                  <a:ext cx="65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377" extrusionOk="0">
                      <a:moveTo>
                        <a:pt x="220" y="1"/>
                      </a:moveTo>
                      <a:cubicBezTo>
                        <a:pt x="73" y="69"/>
                        <a:pt x="15" y="209"/>
                        <a:pt x="1" y="377"/>
                      </a:cubicBezTo>
                      <a:cubicBezTo>
                        <a:pt x="87" y="262"/>
                        <a:pt x="177" y="148"/>
                        <a:pt x="263" y="33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9"/>
                <p:cNvSpPr/>
                <p:nvPr/>
              </p:nvSpPr>
              <p:spPr>
                <a:xfrm>
                  <a:off x="1941625" y="606775"/>
                  <a:ext cx="845800" cy="6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2" h="24707" extrusionOk="0">
                      <a:moveTo>
                        <a:pt x="24713" y="904"/>
                      </a:moveTo>
                      <a:lnTo>
                        <a:pt x="24713" y="904"/>
                      </a:lnTo>
                      <a:cubicBezTo>
                        <a:pt x="24738" y="958"/>
                        <a:pt x="24763" y="1011"/>
                        <a:pt x="24781" y="1069"/>
                      </a:cubicBezTo>
                      <a:cubicBezTo>
                        <a:pt x="25118" y="2140"/>
                        <a:pt x="25473" y="3208"/>
                        <a:pt x="25788" y="4290"/>
                      </a:cubicBezTo>
                      <a:cubicBezTo>
                        <a:pt x="25971" y="4928"/>
                        <a:pt x="26092" y="5587"/>
                        <a:pt x="26229" y="6243"/>
                      </a:cubicBezTo>
                      <a:cubicBezTo>
                        <a:pt x="26401" y="7042"/>
                        <a:pt x="26436" y="7855"/>
                        <a:pt x="26461" y="8669"/>
                      </a:cubicBezTo>
                      <a:cubicBezTo>
                        <a:pt x="26483" y="9403"/>
                        <a:pt x="26458" y="10141"/>
                        <a:pt x="26379" y="10876"/>
                      </a:cubicBezTo>
                      <a:cubicBezTo>
                        <a:pt x="26365" y="11008"/>
                        <a:pt x="26350" y="11141"/>
                        <a:pt x="26340" y="11273"/>
                      </a:cubicBezTo>
                      <a:lnTo>
                        <a:pt x="26304" y="11273"/>
                      </a:lnTo>
                      <a:cubicBezTo>
                        <a:pt x="26297" y="11166"/>
                        <a:pt x="26297" y="11055"/>
                        <a:pt x="26282" y="10951"/>
                      </a:cubicBezTo>
                      <a:cubicBezTo>
                        <a:pt x="26211" y="10410"/>
                        <a:pt x="26135" y="9869"/>
                        <a:pt x="26060" y="9328"/>
                      </a:cubicBezTo>
                      <a:cubicBezTo>
                        <a:pt x="25942" y="8518"/>
                        <a:pt x="25684" y="7737"/>
                        <a:pt x="25498" y="6945"/>
                      </a:cubicBezTo>
                      <a:cubicBezTo>
                        <a:pt x="25369" y="6400"/>
                        <a:pt x="25258" y="5852"/>
                        <a:pt x="25129" y="5311"/>
                      </a:cubicBezTo>
                      <a:cubicBezTo>
                        <a:pt x="24863" y="4208"/>
                        <a:pt x="24817" y="3082"/>
                        <a:pt x="24752" y="1957"/>
                      </a:cubicBezTo>
                      <a:cubicBezTo>
                        <a:pt x="24731" y="1610"/>
                        <a:pt x="24706" y="1262"/>
                        <a:pt x="24713" y="904"/>
                      </a:cubicBezTo>
                      <a:close/>
                      <a:moveTo>
                        <a:pt x="24534" y="589"/>
                      </a:moveTo>
                      <a:cubicBezTo>
                        <a:pt x="24541" y="657"/>
                        <a:pt x="24555" y="725"/>
                        <a:pt x="24559" y="793"/>
                      </a:cubicBezTo>
                      <a:cubicBezTo>
                        <a:pt x="24620" y="1735"/>
                        <a:pt x="24677" y="2678"/>
                        <a:pt x="24742" y="3620"/>
                      </a:cubicBezTo>
                      <a:cubicBezTo>
                        <a:pt x="24785" y="4208"/>
                        <a:pt x="24903" y="4781"/>
                        <a:pt x="25035" y="5351"/>
                      </a:cubicBezTo>
                      <a:cubicBezTo>
                        <a:pt x="25200" y="6035"/>
                        <a:pt x="25365" y="6716"/>
                        <a:pt x="25526" y="7397"/>
                      </a:cubicBezTo>
                      <a:cubicBezTo>
                        <a:pt x="25627" y="7826"/>
                        <a:pt x="25734" y="8256"/>
                        <a:pt x="25824" y="8690"/>
                      </a:cubicBezTo>
                      <a:cubicBezTo>
                        <a:pt x="25899" y="9066"/>
                        <a:pt x="25949" y="9442"/>
                        <a:pt x="26017" y="9819"/>
                      </a:cubicBezTo>
                      <a:cubicBezTo>
                        <a:pt x="26117" y="10370"/>
                        <a:pt x="26178" y="10929"/>
                        <a:pt x="26196" y="11488"/>
                      </a:cubicBezTo>
                      <a:cubicBezTo>
                        <a:pt x="26203" y="11743"/>
                        <a:pt x="26193" y="12001"/>
                        <a:pt x="26193" y="12255"/>
                      </a:cubicBezTo>
                      <a:cubicBezTo>
                        <a:pt x="26028" y="11213"/>
                        <a:pt x="25598" y="10259"/>
                        <a:pt x="25204" y="9292"/>
                      </a:cubicBezTo>
                      <a:cubicBezTo>
                        <a:pt x="24849" y="8414"/>
                        <a:pt x="24505" y="7533"/>
                        <a:pt x="24251" y="6615"/>
                      </a:cubicBezTo>
                      <a:cubicBezTo>
                        <a:pt x="24011" y="5752"/>
                        <a:pt x="23892" y="4860"/>
                        <a:pt x="23900" y="3964"/>
                      </a:cubicBezTo>
                      <a:cubicBezTo>
                        <a:pt x="23903" y="3498"/>
                        <a:pt x="23978" y="3039"/>
                        <a:pt x="24079" y="2588"/>
                      </a:cubicBezTo>
                      <a:cubicBezTo>
                        <a:pt x="24226" y="1922"/>
                        <a:pt x="24369" y="1255"/>
                        <a:pt x="24534" y="589"/>
                      </a:cubicBezTo>
                      <a:close/>
                      <a:moveTo>
                        <a:pt x="20750" y="18848"/>
                      </a:moveTo>
                      <a:lnTo>
                        <a:pt x="20750" y="18848"/>
                      </a:lnTo>
                      <a:cubicBezTo>
                        <a:pt x="21176" y="18909"/>
                        <a:pt x="21560" y="19074"/>
                        <a:pt x="21936" y="19249"/>
                      </a:cubicBezTo>
                      <a:cubicBezTo>
                        <a:pt x="22215" y="19378"/>
                        <a:pt x="22495" y="19507"/>
                        <a:pt x="22778" y="19622"/>
                      </a:cubicBezTo>
                      <a:cubicBezTo>
                        <a:pt x="23280" y="19823"/>
                        <a:pt x="23803" y="19905"/>
                        <a:pt x="24337" y="19941"/>
                      </a:cubicBezTo>
                      <a:cubicBezTo>
                        <a:pt x="24579" y="19959"/>
                        <a:pt x="24821" y="19965"/>
                        <a:pt x="25064" y="19965"/>
                      </a:cubicBezTo>
                      <a:cubicBezTo>
                        <a:pt x="25511" y="19965"/>
                        <a:pt x="25958" y="19943"/>
                        <a:pt x="26404" y="19927"/>
                      </a:cubicBezTo>
                      <a:cubicBezTo>
                        <a:pt x="26787" y="19914"/>
                        <a:pt x="27170" y="19899"/>
                        <a:pt x="27553" y="19899"/>
                      </a:cubicBezTo>
                      <a:cubicBezTo>
                        <a:pt x="27818" y="19899"/>
                        <a:pt x="28084" y="19906"/>
                        <a:pt x="28350" y="19927"/>
                      </a:cubicBezTo>
                      <a:cubicBezTo>
                        <a:pt x="28937" y="19973"/>
                        <a:pt x="29500" y="20138"/>
                        <a:pt x="30052" y="20349"/>
                      </a:cubicBezTo>
                      <a:cubicBezTo>
                        <a:pt x="31177" y="20787"/>
                        <a:pt x="32169" y="21424"/>
                        <a:pt x="32993" y="22309"/>
                      </a:cubicBezTo>
                      <a:cubicBezTo>
                        <a:pt x="33044" y="22360"/>
                        <a:pt x="33079" y="22421"/>
                        <a:pt x="33101" y="22485"/>
                      </a:cubicBezTo>
                      <a:cubicBezTo>
                        <a:pt x="33058" y="22456"/>
                        <a:pt x="33019" y="22431"/>
                        <a:pt x="32979" y="22399"/>
                      </a:cubicBezTo>
                      <a:cubicBezTo>
                        <a:pt x="32234" y="21833"/>
                        <a:pt x="31442" y="21356"/>
                        <a:pt x="30557" y="21045"/>
                      </a:cubicBezTo>
                      <a:cubicBezTo>
                        <a:pt x="30106" y="20880"/>
                        <a:pt x="29628" y="20794"/>
                        <a:pt x="29148" y="20794"/>
                      </a:cubicBezTo>
                      <a:cubicBezTo>
                        <a:pt x="29095" y="20794"/>
                        <a:pt x="29041" y="20795"/>
                        <a:pt x="28988" y="20797"/>
                      </a:cubicBezTo>
                      <a:cubicBezTo>
                        <a:pt x="27701" y="20862"/>
                        <a:pt x="26411" y="20944"/>
                        <a:pt x="25121" y="21005"/>
                      </a:cubicBezTo>
                      <a:cubicBezTo>
                        <a:pt x="25063" y="21008"/>
                        <a:pt x="25005" y="21009"/>
                        <a:pt x="24947" y="21009"/>
                      </a:cubicBezTo>
                      <a:cubicBezTo>
                        <a:pt x="24155" y="21009"/>
                        <a:pt x="23427" y="20777"/>
                        <a:pt x="22800" y="20256"/>
                      </a:cubicBezTo>
                      <a:cubicBezTo>
                        <a:pt x="22567" y="20066"/>
                        <a:pt x="22337" y="19869"/>
                        <a:pt x="22104" y="19679"/>
                      </a:cubicBezTo>
                      <a:cubicBezTo>
                        <a:pt x="21735" y="19364"/>
                        <a:pt x="21320" y="19106"/>
                        <a:pt x="20875" y="18913"/>
                      </a:cubicBezTo>
                      <a:cubicBezTo>
                        <a:pt x="20832" y="18895"/>
                        <a:pt x="20789" y="18870"/>
                        <a:pt x="20750" y="18848"/>
                      </a:cubicBezTo>
                      <a:close/>
                      <a:moveTo>
                        <a:pt x="21284" y="19239"/>
                      </a:moveTo>
                      <a:cubicBezTo>
                        <a:pt x="21424" y="19332"/>
                        <a:pt x="21571" y="19414"/>
                        <a:pt x="21703" y="19518"/>
                      </a:cubicBezTo>
                      <a:cubicBezTo>
                        <a:pt x="21986" y="19744"/>
                        <a:pt x="22269" y="19970"/>
                        <a:pt x="22542" y="20210"/>
                      </a:cubicBezTo>
                      <a:cubicBezTo>
                        <a:pt x="23111" y="20715"/>
                        <a:pt x="23771" y="21020"/>
                        <a:pt x="24527" y="21098"/>
                      </a:cubicBezTo>
                      <a:cubicBezTo>
                        <a:pt x="24660" y="21116"/>
                        <a:pt x="24792" y="21125"/>
                        <a:pt x="24925" y="21125"/>
                      </a:cubicBezTo>
                      <a:cubicBezTo>
                        <a:pt x="24982" y="21125"/>
                        <a:pt x="25039" y="21123"/>
                        <a:pt x="25096" y="21120"/>
                      </a:cubicBezTo>
                      <a:cubicBezTo>
                        <a:pt x="25910" y="21059"/>
                        <a:pt x="26719" y="20987"/>
                        <a:pt x="27529" y="20919"/>
                      </a:cubicBezTo>
                      <a:cubicBezTo>
                        <a:pt x="27823" y="20898"/>
                        <a:pt x="28117" y="20876"/>
                        <a:pt x="28411" y="20865"/>
                      </a:cubicBezTo>
                      <a:cubicBezTo>
                        <a:pt x="28499" y="20862"/>
                        <a:pt x="28587" y="20860"/>
                        <a:pt x="28675" y="20860"/>
                      </a:cubicBezTo>
                      <a:cubicBezTo>
                        <a:pt x="29381" y="20860"/>
                        <a:pt x="30070" y="20978"/>
                        <a:pt x="30733" y="21245"/>
                      </a:cubicBezTo>
                      <a:cubicBezTo>
                        <a:pt x="31496" y="21550"/>
                        <a:pt x="32187" y="21965"/>
                        <a:pt x="32843" y="22453"/>
                      </a:cubicBezTo>
                      <a:cubicBezTo>
                        <a:pt x="32922" y="22506"/>
                        <a:pt x="32983" y="22582"/>
                        <a:pt x="33026" y="22664"/>
                      </a:cubicBezTo>
                      <a:cubicBezTo>
                        <a:pt x="32979" y="22646"/>
                        <a:pt x="32929" y="22628"/>
                        <a:pt x="32886" y="22607"/>
                      </a:cubicBezTo>
                      <a:cubicBezTo>
                        <a:pt x="31893" y="22123"/>
                        <a:pt x="30826" y="21826"/>
                        <a:pt x="29729" y="21725"/>
                      </a:cubicBezTo>
                      <a:cubicBezTo>
                        <a:pt x="29310" y="21690"/>
                        <a:pt x="28890" y="21673"/>
                        <a:pt x="28470" y="21673"/>
                      </a:cubicBezTo>
                      <a:cubicBezTo>
                        <a:pt x="28290" y="21673"/>
                        <a:pt x="28110" y="21676"/>
                        <a:pt x="27931" y="21682"/>
                      </a:cubicBezTo>
                      <a:cubicBezTo>
                        <a:pt x="27225" y="21707"/>
                        <a:pt x="26526" y="21733"/>
                        <a:pt x="25820" y="21733"/>
                      </a:cubicBezTo>
                      <a:cubicBezTo>
                        <a:pt x="25807" y="21733"/>
                        <a:pt x="25793" y="21733"/>
                        <a:pt x="25780" y="21733"/>
                      </a:cubicBezTo>
                      <a:cubicBezTo>
                        <a:pt x="25088" y="21733"/>
                        <a:pt x="24406" y="21642"/>
                        <a:pt x="23749" y="21399"/>
                      </a:cubicBezTo>
                      <a:cubicBezTo>
                        <a:pt x="23176" y="21188"/>
                        <a:pt x="22671" y="20873"/>
                        <a:pt x="22266" y="20407"/>
                      </a:cubicBezTo>
                      <a:cubicBezTo>
                        <a:pt x="21936" y="20027"/>
                        <a:pt x="21599" y="19651"/>
                        <a:pt x="21262" y="19271"/>
                      </a:cubicBezTo>
                      <a:lnTo>
                        <a:pt x="21284" y="19239"/>
                      </a:lnTo>
                      <a:close/>
                      <a:moveTo>
                        <a:pt x="24491" y="1"/>
                      </a:moveTo>
                      <a:cubicBezTo>
                        <a:pt x="24466" y="55"/>
                        <a:pt x="24448" y="108"/>
                        <a:pt x="24433" y="162"/>
                      </a:cubicBezTo>
                      <a:cubicBezTo>
                        <a:pt x="24290" y="857"/>
                        <a:pt x="24150" y="1552"/>
                        <a:pt x="24003" y="2244"/>
                      </a:cubicBezTo>
                      <a:cubicBezTo>
                        <a:pt x="23857" y="2921"/>
                        <a:pt x="23742" y="3598"/>
                        <a:pt x="23756" y="4294"/>
                      </a:cubicBezTo>
                      <a:cubicBezTo>
                        <a:pt x="23781" y="5318"/>
                        <a:pt x="23971" y="6332"/>
                        <a:pt x="24315" y="7296"/>
                      </a:cubicBezTo>
                      <a:cubicBezTo>
                        <a:pt x="24670" y="8285"/>
                        <a:pt x="25053" y="9267"/>
                        <a:pt x="25444" y="10241"/>
                      </a:cubicBezTo>
                      <a:cubicBezTo>
                        <a:pt x="25813" y="11152"/>
                        <a:pt x="26064" y="12087"/>
                        <a:pt x="26146" y="13069"/>
                      </a:cubicBezTo>
                      <a:cubicBezTo>
                        <a:pt x="26164" y="13219"/>
                        <a:pt x="26121" y="13370"/>
                        <a:pt x="26031" y="13488"/>
                      </a:cubicBezTo>
                      <a:cubicBezTo>
                        <a:pt x="25494" y="14247"/>
                        <a:pt x="24885" y="14953"/>
                        <a:pt x="24211" y="15598"/>
                      </a:cubicBezTo>
                      <a:cubicBezTo>
                        <a:pt x="23294" y="16480"/>
                        <a:pt x="22294" y="17246"/>
                        <a:pt x="21130" y="17780"/>
                      </a:cubicBezTo>
                      <a:cubicBezTo>
                        <a:pt x="19754" y="18415"/>
                        <a:pt x="18285" y="18730"/>
                        <a:pt x="16809" y="18995"/>
                      </a:cubicBezTo>
                      <a:cubicBezTo>
                        <a:pt x="16314" y="19081"/>
                        <a:pt x="15823" y="19156"/>
                        <a:pt x="15329" y="19224"/>
                      </a:cubicBezTo>
                      <a:cubicBezTo>
                        <a:pt x="14741" y="19307"/>
                        <a:pt x="14153" y="19382"/>
                        <a:pt x="13562" y="19454"/>
                      </a:cubicBezTo>
                      <a:cubicBezTo>
                        <a:pt x="13251" y="19493"/>
                        <a:pt x="12939" y="19525"/>
                        <a:pt x="12627" y="19568"/>
                      </a:cubicBezTo>
                      <a:cubicBezTo>
                        <a:pt x="11914" y="19662"/>
                        <a:pt x="11205" y="19755"/>
                        <a:pt x="10495" y="19859"/>
                      </a:cubicBezTo>
                      <a:cubicBezTo>
                        <a:pt x="9893" y="19948"/>
                        <a:pt x="9291" y="20027"/>
                        <a:pt x="8696" y="20156"/>
                      </a:cubicBezTo>
                      <a:cubicBezTo>
                        <a:pt x="7912" y="20328"/>
                        <a:pt x="7131" y="20529"/>
                        <a:pt x="6360" y="20754"/>
                      </a:cubicBezTo>
                      <a:cubicBezTo>
                        <a:pt x="5138" y="21113"/>
                        <a:pt x="3959" y="21578"/>
                        <a:pt x="2849" y="22213"/>
                      </a:cubicBezTo>
                      <a:cubicBezTo>
                        <a:pt x="1810" y="22811"/>
                        <a:pt x="867" y="23524"/>
                        <a:pt x="68" y="24427"/>
                      </a:cubicBezTo>
                      <a:cubicBezTo>
                        <a:pt x="43" y="24456"/>
                        <a:pt x="18" y="24488"/>
                        <a:pt x="0" y="24517"/>
                      </a:cubicBezTo>
                      <a:cubicBezTo>
                        <a:pt x="4" y="24578"/>
                        <a:pt x="7" y="24631"/>
                        <a:pt x="11" y="24707"/>
                      </a:cubicBezTo>
                      <a:cubicBezTo>
                        <a:pt x="61" y="24656"/>
                        <a:pt x="100" y="24617"/>
                        <a:pt x="136" y="24578"/>
                      </a:cubicBezTo>
                      <a:cubicBezTo>
                        <a:pt x="315" y="24391"/>
                        <a:pt x="487" y="24194"/>
                        <a:pt x="674" y="24015"/>
                      </a:cubicBezTo>
                      <a:cubicBezTo>
                        <a:pt x="1720" y="22997"/>
                        <a:pt x="2942" y="22241"/>
                        <a:pt x="4278" y="21664"/>
                      </a:cubicBezTo>
                      <a:cubicBezTo>
                        <a:pt x="6385" y="20754"/>
                        <a:pt x="8600" y="20231"/>
                        <a:pt x="10871" y="19948"/>
                      </a:cubicBezTo>
                      <a:cubicBezTo>
                        <a:pt x="11122" y="19916"/>
                        <a:pt x="11373" y="19880"/>
                        <a:pt x="11624" y="19848"/>
                      </a:cubicBezTo>
                      <a:cubicBezTo>
                        <a:pt x="12211" y="19773"/>
                        <a:pt x="12803" y="19697"/>
                        <a:pt x="13394" y="19622"/>
                      </a:cubicBezTo>
                      <a:cubicBezTo>
                        <a:pt x="13935" y="19554"/>
                        <a:pt x="14480" y="19500"/>
                        <a:pt x="15021" y="19421"/>
                      </a:cubicBezTo>
                      <a:cubicBezTo>
                        <a:pt x="15687" y="19325"/>
                        <a:pt x="16353" y="19214"/>
                        <a:pt x="17020" y="19095"/>
                      </a:cubicBezTo>
                      <a:cubicBezTo>
                        <a:pt x="17489" y="19013"/>
                        <a:pt x="17955" y="18905"/>
                        <a:pt x="18425" y="18816"/>
                      </a:cubicBezTo>
                      <a:cubicBezTo>
                        <a:pt x="18743" y="18756"/>
                        <a:pt x="19048" y="18642"/>
                        <a:pt x="19379" y="18642"/>
                      </a:cubicBezTo>
                      <a:cubicBezTo>
                        <a:pt x="19402" y="18642"/>
                        <a:pt x="19426" y="18643"/>
                        <a:pt x="19449" y="18644"/>
                      </a:cubicBezTo>
                      <a:cubicBezTo>
                        <a:pt x="19851" y="18662"/>
                        <a:pt x="20230" y="18737"/>
                        <a:pt x="20585" y="18938"/>
                      </a:cubicBezTo>
                      <a:cubicBezTo>
                        <a:pt x="20861" y="19099"/>
                        <a:pt x="21112" y="19307"/>
                        <a:pt x="21323" y="19547"/>
                      </a:cubicBezTo>
                      <a:cubicBezTo>
                        <a:pt x="21585" y="19837"/>
                        <a:pt x="21846" y="20127"/>
                        <a:pt x="22094" y="20425"/>
                      </a:cubicBezTo>
                      <a:cubicBezTo>
                        <a:pt x="22588" y="21009"/>
                        <a:pt x="23208" y="21381"/>
                        <a:pt x="23932" y="21607"/>
                      </a:cubicBezTo>
                      <a:cubicBezTo>
                        <a:pt x="24600" y="21817"/>
                        <a:pt x="25282" y="21867"/>
                        <a:pt x="25971" y="21867"/>
                      </a:cubicBezTo>
                      <a:cubicBezTo>
                        <a:pt x="26047" y="21867"/>
                        <a:pt x="26124" y="21866"/>
                        <a:pt x="26200" y="21865"/>
                      </a:cubicBezTo>
                      <a:cubicBezTo>
                        <a:pt x="26931" y="21858"/>
                        <a:pt x="27662" y="21819"/>
                        <a:pt x="28393" y="21811"/>
                      </a:cubicBezTo>
                      <a:cubicBezTo>
                        <a:pt x="28519" y="21809"/>
                        <a:pt x="28644" y="21808"/>
                        <a:pt x="28770" y="21808"/>
                      </a:cubicBezTo>
                      <a:cubicBezTo>
                        <a:pt x="29103" y="21808"/>
                        <a:pt x="29435" y="21818"/>
                        <a:pt x="29765" y="21854"/>
                      </a:cubicBezTo>
                      <a:cubicBezTo>
                        <a:pt x="31159" y="22012"/>
                        <a:pt x="32478" y="22403"/>
                        <a:pt x="33642" y="23230"/>
                      </a:cubicBezTo>
                      <a:cubicBezTo>
                        <a:pt x="33689" y="23255"/>
                        <a:pt x="33739" y="23277"/>
                        <a:pt x="33793" y="23295"/>
                      </a:cubicBezTo>
                      <a:lnTo>
                        <a:pt x="33832" y="23259"/>
                      </a:lnTo>
                      <a:cubicBezTo>
                        <a:pt x="33814" y="23194"/>
                        <a:pt x="33807" y="23119"/>
                        <a:pt x="33775" y="23062"/>
                      </a:cubicBezTo>
                      <a:cubicBezTo>
                        <a:pt x="33703" y="22944"/>
                        <a:pt x="33624" y="22829"/>
                        <a:pt x="33538" y="22725"/>
                      </a:cubicBezTo>
                      <a:cubicBezTo>
                        <a:pt x="31950" y="20836"/>
                        <a:pt x="29967" y="19754"/>
                        <a:pt x="27473" y="19754"/>
                      </a:cubicBezTo>
                      <a:cubicBezTo>
                        <a:pt x="27441" y="19754"/>
                        <a:pt x="27408" y="19754"/>
                        <a:pt x="27375" y="19755"/>
                      </a:cubicBezTo>
                      <a:cubicBezTo>
                        <a:pt x="26576" y="19762"/>
                        <a:pt x="25774" y="19805"/>
                        <a:pt x="24974" y="19819"/>
                      </a:cubicBezTo>
                      <a:cubicBezTo>
                        <a:pt x="24670" y="19819"/>
                        <a:pt x="24362" y="19805"/>
                        <a:pt x="24057" y="19773"/>
                      </a:cubicBezTo>
                      <a:cubicBezTo>
                        <a:pt x="23351" y="19712"/>
                        <a:pt x="22703" y="19472"/>
                        <a:pt x="22072" y="19163"/>
                      </a:cubicBezTo>
                      <a:cubicBezTo>
                        <a:pt x="21606" y="18931"/>
                        <a:pt x="21112" y="18762"/>
                        <a:pt x="20603" y="18662"/>
                      </a:cubicBezTo>
                      <a:cubicBezTo>
                        <a:pt x="20302" y="18604"/>
                        <a:pt x="20001" y="18551"/>
                        <a:pt x="19682" y="18490"/>
                      </a:cubicBezTo>
                      <a:cubicBezTo>
                        <a:pt x="19765" y="18461"/>
                        <a:pt x="19836" y="18436"/>
                        <a:pt x="19904" y="18415"/>
                      </a:cubicBezTo>
                      <a:cubicBezTo>
                        <a:pt x="20682" y="18167"/>
                        <a:pt x="21424" y="17834"/>
                        <a:pt x="22126" y="17418"/>
                      </a:cubicBezTo>
                      <a:cubicBezTo>
                        <a:pt x="23749" y="16433"/>
                        <a:pt x="25333" y="14799"/>
                        <a:pt x="26343" y="13298"/>
                      </a:cubicBezTo>
                      <a:cubicBezTo>
                        <a:pt x="26934" y="12416"/>
                        <a:pt x="27422" y="11478"/>
                        <a:pt x="27877" y="10521"/>
                      </a:cubicBezTo>
                      <a:cubicBezTo>
                        <a:pt x="28156" y="9930"/>
                        <a:pt x="28425" y="9331"/>
                        <a:pt x="28690" y="8729"/>
                      </a:cubicBezTo>
                      <a:cubicBezTo>
                        <a:pt x="29296" y="7346"/>
                        <a:pt x="30145" y="6142"/>
                        <a:pt x="31331" y="5204"/>
                      </a:cubicBezTo>
                      <a:cubicBezTo>
                        <a:pt x="31818" y="4817"/>
                        <a:pt x="32334" y="4466"/>
                        <a:pt x="32839" y="4104"/>
                      </a:cubicBezTo>
                      <a:cubicBezTo>
                        <a:pt x="32929" y="4036"/>
                        <a:pt x="33022" y="3978"/>
                        <a:pt x="33040" y="3828"/>
                      </a:cubicBezTo>
                      <a:lnTo>
                        <a:pt x="33040" y="3828"/>
                      </a:lnTo>
                      <a:cubicBezTo>
                        <a:pt x="32979" y="3856"/>
                        <a:pt x="32922" y="3889"/>
                        <a:pt x="32868" y="3924"/>
                      </a:cubicBezTo>
                      <a:cubicBezTo>
                        <a:pt x="32338" y="4297"/>
                        <a:pt x="31793" y="4655"/>
                        <a:pt x="31284" y="5057"/>
                      </a:cubicBezTo>
                      <a:cubicBezTo>
                        <a:pt x="30227" y="5899"/>
                        <a:pt x="29382" y="6920"/>
                        <a:pt x="28808" y="8153"/>
                      </a:cubicBezTo>
                      <a:cubicBezTo>
                        <a:pt x="28726" y="8328"/>
                        <a:pt x="28640" y="8497"/>
                        <a:pt x="28558" y="8672"/>
                      </a:cubicBezTo>
                      <a:cubicBezTo>
                        <a:pt x="28189" y="9471"/>
                        <a:pt x="27830" y="10277"/>
                        <a:pt x="27443" y="11069"/>
                      </a:cubicBezTo>
                      <a:cubicBezTo>
                        <a:pt x="27142" y="11682"/>
                        <a:pt x="26838" y="12295"/>
                        <a:pt x="26451" y="12861"/>
                      </a:cubicBezTo>
                      <a:cubicBezTo>
                        <a:pt x="26411" y="12918"/>
                        <a:pt x="26368" y="12972"/>
                        <a:pt x="26311" y="13051"/>
                      </a:cubicBezTo>
                      <a:cubicBezTo>
                        <a:pt x="26300" y="13022"/>
                        <a:pt x="26297" y="12990"/>
                        <a:pt x="26293" y="12957"/>
                      </a:cubicBezTo>
                      <a:cubicBezTo>
                        <a:pt x="26329" y="12610"/>
                        <a:pt x="26372" y="12266"/>
                        <a:pt x="26408" y="11918"/>
                      </a:cubicBezTo>
                      <a:cubicBezTo>
                        <a:pt x="26461" y="11392"/>
                        <a:pt x="26530" y="10861"/>
                        <a:pt x="26558" y="10331"/>
                      </a:cubicBezTo>
                      <a:cubicBezTo>
                        <a:pt x="26590" y="9761"/>
                        <a:pt x="26576" y="9184"/>
                        <a:pt x="26587" y="8611"/>
                      </a:cubicBezTo>
                      <a:cubicBezTo>
                        <a:pt x="26601" y="7690"/>
                        <a:pt x="26476" y="6784"/>
                        <a:pt x="26307" y="5884"/>
                      </a:cubicBezTo>
                      <a:cubicBezTo>
                        <a:pt x="26135" y="4989"/>
                        <a:pt x="25906" y="4100"/>
                        <a:pt x="25623" y="3233"/>
                      </a:cubicBezTo>
                      <a:cubicBezTo>
                        <a:pt x="25290" y="2201"/>
                        <a:pt x="24957" y="1169"/>
                        <a:pt x="24623" y="137"/>
                      </a:cubicBezTo>
                      <a:cubicBezTo>
                        <a:pt x="24602" y="91"/>
                        <a:pt x="24577" y="44"/>
                        <a:pt x="245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39"/>
                <p:cNvSpPr/>
                <p:nvPr/>
              </p:nvSpPr>
              <p:spPr>
                <a:xfrm>
                  <a:off x="2755425" y="451650"/>
                  <a:ext cx="360400" cy="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6" h="18172" extrusionOk="0">
                      <a:moveTo>
                        <a:pt x="9365" y="2728"/>
                      </a:moveTo>
                      <a:cubicBezTo>
                        <a:pt x="9579" y="2728"/>
                        <a:pt x="9794" y="2739"/>
                        <a:pt x="10008" y="2745"/>
                      </a:cubicBezTo>
                      <a:cubicBezTo>
                        <a:pt x="10191" y="2748"/>
                        <a:pt x="10370" y="2777"/>
                        <a:pt x="10524" y="2906"/>
                      </a:cubicBezTo>
                      <a:lnTo>
                        <a:pt x="10524" y="2906"/>
                      </a:lnTo>
                      <a:cubicBezTo>
                        <a:pt x="10522" y="2906"/>
                        <a:pt x="10520" y="2906"/>
                        <a:pt x="10518" y="2906"/>
                      </a:cubicBezTo>
                      <a:cubicBezTo>
                        <a:pt x="10276" y="2906"/>
                        <a:pt x="10092" y="3036"/>
                        <a:pt x="9894" y="3142"/>
                      </a:cubicBezTo>
                      <a:cubicBezTo>
                        <a:pt x="9761" y="3210"/>
                        <a:pt x="9625" y="3271"/>
                        <a:pt x="9489" y="3329"/>
                      </a:cubicBezTo>
                      <a:cubicBezTo>
                        <a:pt x="9404" y="3363"/>
                        <a:pt x="9319" y="3377"/>
                        <a:pt x="9232" y="3377"/>
                      </a:cubicBezTo>
                      <a:cubicBezTo>
                        <a:pt x="9157" y="3377"/>
                        <a:pt x="9082" y="3367"/>
                        <a:pt x="9005" y="3350"/>
                      </a:cubicBezTo>
                      <a:cubicBezTo>
                        <a:pt x="8804" y="3307"/>
                        <a:pt x="8597" y="3275"/>
                        <a:pt x="8364" y="3232"/>
                      </a:cubicBezTo>
                      <a:cubicBezTo>
                        <a:pt x="8353" y="3203"/>
                        <a:pt x="8335" y="3139"/>
                        <a:pt x="8317" y="3078"/>
                      </a:cubicBezTo>
                      <a:cubicBezTo>
                        <a:pt x="8568" y="2806"/>
                        <a:pt x="8880" y="2734"/>
                        <a:pt x="9213" y="2730"/>
                      </a:cubicBezTo>
                      <a:cubicBezTo>
                        <a:pt x="9264" y="2729"/>
                        <a:pt x="9314" y="2728"/>
                        <a:pt x="9365" y="2728"/>
                      </a:cubicBezTo>
                      <a:close/>
                      <a:moveTo>
                        <a:pt x="11445" y="3952"/>
                      </a:moveTo>
                      <a:cubicBezTo>
                        <a:pt x="11485" y="4024"/>
                        <a:pt x="11520" y="4099"/>
                        <a:pt x="11553" y="4174"/>
                      </a:cubicBezTo>
                      <a:cubicBezTo>
                        <a:pt x="11675" y="4522"/>
                        <a:pt x="11850" y="4848"/>
                        <a:pt x="12079" y="5138"/>
                      </a:cubicBezTo>
                      <a:cubicBezTo>
                        <a:pt x="12388" y="5539"/>
                        <a:pt x="12484" y="6012"/>
                        <a:pt x="12488" y="6503"/>
                      </a:cubicBezTo>
                      <a:cubicBezTo>
                        <a:pt x="12484" y="6539"/>
                        <a:pt x="12477" y="6575"/>
                        <a:pt x="12466" y="6611"/>
                      </a:cubicBezTo>
                      <a:cubicBezTo>
                        <a:pt x="12427" y="6564"/>
                        <a:pt x="12406" y="6536"/>
                        <a:pt x="12384" y="6511"/>
                      </a:cubicBezTo>
                      <a:cubicBezTo>
                        <a:pt x="12234" y="6346"/>
                        <a:pt x="12105" y="6149"/>
                        <a:pt x="11929" y="6020"/>
                      </a:cubicBezTo>
                      <a:cubicBezTo>
                        <a:pt x="11495" y="5697"/>
                        <a:pt x="11388" y="5253"/>
                        <a:pt x="11391" y="4755"/>
                      </a:cubicBezTo>
                      <a:cubicBezTo>
                        <a:pt x="11395" y="4500"/>
                        <a:pt x="11424" y="4246"/>
                        <a:pt x="11445" y="3952"/>
                      </a:cubicBezTo>
                      <a:close/>
                      <a:moveTo>
                        <a:pt x="10538" y="3002"/>
                      </a:moveTo>
                      <a:cubicBezTo>
                        <a:pt x="10560" y="3002"/>
                        <a:pt x="10583" y="3003"/>
                        <a:pt x="10607" y="3006"/>
                      </a:cubicBezTo>
                      <a:cubicBezTo>
                        <a:pt x="10893" y="3038"/>
                        <a:pt x="11155" y="3307"/>
                        <a:pt x="11237" y="3626"/>
                      </a:cubicBezTo>
                      <a:cubicBezTo>
                        <a:pt x="11316" y="3934"/>
                        <a:pt x="11316" y="4242"/>
                        <a:pt x="11291" y="4558"/>
                      </a:cubicBezTo>
                      <a:cubicBezTo>
                        <a:pt x="11277" y="4794"/>
                        <a:pt x="11280" y="5034"/>
                        <a:pt x="11313" y="5271"/>
                      </a:cubicBezTo>
                      <a:cubicBezTo>
                        <a:pt x="11352" y="5565"/>
                        <a:pt x="11503" y="5833"/>
                        <a:pt x="11732" y="6023"/>
                      </a:cubicBezTo>
                      <a:cubicBezTo>
                        <a:pt x="11915" y="6167"/>
                        <a:pt x="12079" y="6331"/>
                        <a:pt x="12226" y="6511"/>
                      </a:cubicBezTo>
                      <a:cubicBezTo>
                        <a:pt x="12406" y="6747"/>
                        <a:pt x="12488" y="7023"/>
                        <a:pt x="12377" y="7317"/>
                      </a:cubicBezTo>
                      <a:cubicBezTo>
                        <a:pt x="12341" y="7396"/>
                        <a:pt x="12302" y="7474"/>
                        <a:pt x="12255" y="7546"/>
                      </a:cubicBezTo>
                      <a:cubicBezTo>
                        <a:pt x="11968" y="7403"/>
                        <a:pt x="11700" y="7267"/>
                        <a:pt x="11438" y="7127"/>
                      </a:cubicBezTo>
                      <a:cubicBezTo>
                        <a:pt x="11116" y="6955"/>
                        <a:pt x="10790" y="6801"/>
                        <a:pt x="10424" y="6758"/>
                      </a:cubicBezTo>
                      <a:cubicBezTo>
                        <a:pt x="10288" y="6741"/>
                        <a:pt x="10153" y="6732"/>
                        <a:pt x="10019" y="6732"/>
                      </a:cubicBezTo>
                      <a:cubicBezTo>
                        <a:pt x="9539" y="6732"/>
                        <a:pt x="9073" y="6839"/>
                        <a:pt x="8622" y="7026"/>
                      </a:cubicBezTo>
                      <a:cubicBezTo>
                        <a:pt x="8400" y="7120"/>
                        <a:pt x="8185" y="7241"/>
                        <a:pt x="7955" y="7360"/>
                      </a:cubicBezTo>
                      <a:cubicBezTo>
                        <a:pt x="8045" y="7059"/>
                        <a:pt x="8145" y="6786"/>
                        <a:pt x="8210" y="6500"/>
                      </a:cubicBezTo>
                      <a:cubicBezTo>
                        <a:pt x="8263" y="6245"/>
                        <a:pt x="8299" y="5991"/>
                        <a:pt x="8310" y="5729"/>
                      </a:cubicBezTo>
                      <a:cubicBezTo>
                        <a:pt x="8324" y="5475"/>
                        <a:pt x="8242" y="5228"/>
                        <a:pt x="8088" y="5027"/>
                      </a:cubicBezTo>
                      <a:cubicBezTo>
                        <a:pt x="8278" y="4515"/>
                        <a:pt x="8425" y="3984"/>
                        <a:pt x="8378" y="3418"/>
                      </a:cubicBezTo>
                      <a:cubicBezTo>
                        <a:pt x="8438" y="3383"/>
                        <a:pt x="8505" y="3365"/>
                        <a:pt x="8573" y="3365"/>
                      </a:cubicBezTo>
                      <a:cubicBezTo>
                        <a:pt x="8624" y="3365"/>
                        <a:pt x="8675" y="3375"/>
                        <a:pt x="8722" y="3397"/>
                      </a:cubicBezTo>
                      <a:cubicBezTo>
                        <a:pt x="8885" y="3463"/>
                        <a:pt x="9042" y="3493"/>
                        <a:pt x="9194" y="3493"/>
                      </a:cubicBezTo>
                      <a:cubicBezTo>
                        <a:pt x="9510" y="3493"/>
                        <a:pt x="9805" y="3365"/>
                        <a:pt x="10091" y="3171"/>
                      </a:cubicBezTo>
                      <a:cubicBezTo>
                        <a:pt x="10227" y="3079"/>
                        <a:pt x="10371" y="3002"/>
                        <a:pt x="10538" y="3002"/>
                      </a:cubicBezTo>
                      <a:close/>
                      <a:moveTo>
                        <a:pt x="4077" y="304"/>
                      </a:moveTo>
                      <a:cubicBezTo>
                        <a:pt x="4236" y="304"/>
                        <a:pt x="4373" y="372"/>
                        <a:pt x="4494" y="498"/>
                      </a:cubicBezTo>
                      <a:cubicBezTo>
                        <a:pt x="4709" y="738"/>
                        <a:pt x="4867" y="1021"/>
                        <a:pt x="4956" y="1333"/>
                      </a:cubicBezTo>
                      <a:cubicBezTo>
                        <a:pt x="5150" y="1942"/>
                        <a:pt x="5006" y="2512"/>
                        <a:pt x="4684" y="3035"/>
                      </a:cubicBezTo>
                      <a:cubicBezTo>
                        <a:pt x="4469" y="3382"/>
                        <a:pt x="4229" y="3712"/>
                        <a:pt x="4060" y="4092"/>
                      </a:cubicBezTo>
                      <a:cubicBezTo>
                        <a:pt x="4003" y="4232"/>
                        <a:pt x="3878" y="4343"/>
                        <a:pt x="3770" y="4457"/>
                      </a:cubicBezTo>
                      <a:cubicBezTo>
                        <a:pt x="3451" y="4805"/>
                        <a:pt x="3122" y="5142"/>
                        <a:pt x="2810" y="5493"/>
                      </a:cubicBezTo>
                      <a:cubicBezTo>
                        <a:pt x="2276" y="6098"/>
                        <a:pt x="2176" y="6815"/>
                        <a:pt x="2312" y="7585"/>
                      </a:cubicBezTo>
                      <a:cubicBezTo>
                        <a:pt x="2337" y="7704"/>
                        <a:pt x="2358" y="7822"/>
                        <a:pt x="2380" y="7940"/>
                      </a:cubicBezTo>
                      <a:lnTo>
                        <a:pt x="2351" y="7951"/>
                      </a:lnTo>
                      <a:cubicBezTo>
                        <a:pt x="2315" y="7897"/>
                        <a:pt x="2276" y="7843"/>
                        <a:pt x="2244" y="7786"/>
                      </a:cubicBezTo>
                      <a:cubicBezTo>
                        <a:pt x="1903" y="7188"/>
                        <a:pt x="1678" y="6528"/>
                        <a:pt x="1577" y="5848"/>
                      </a:cubicBezTo>
                      <a:cubicBezTo>
                        <a:pt x="1434" y="4909"/>
                        <a:pt x="1470" y="3981"/>
                        <a:pt x="1739" y="3074"/>
                      </a:cubicBezTo>
                      <a:cubicBezTo>
                        <a:pt x="1825" y="2763"/>
                        <a:pt x="1943" y="2465"/>
                        <a:pt x="2093" y="2179"/>
                      </a:cubicBezTo>
                      <a:cubicBezTo>
                        <a:pt x="2387" y="1637"/>
                        <a:pt x="2742" y="1136"/>
                        <a:pt x="3215" y="731"/>
                      </a:cubicBezTo>
                      <a:cubicBezTo>
                        <a:pt x="3408" y="555"/>
                        <a:pt x="3634" y="423"/>
                        <a:pt x="3878" y="337"/>
                      </a:cubicBezTo>
                      <a:cubicBezTo>
                        <a:pt x="3948" y="314"/>
                        <a:pt x="4014" y="304"/>
                        <a:pt x="4077" y="304"/>
                      </a:cubicBezTo>
                      <a:close/>
                      <a:moveTo>
                        <a:pt x="1349" y="4976"/>
                      </a:moveTo>
                      <a:cubicBezTo>
                        <a:pt x="1363" y="5060"/>
                        <a:pt x="1373" y="5096"/>
                        <a:pt x="1377" y="5135"/>
                      </a:cubicBezTo>
                      <a:cubicBezTo>
                        <a:pt x="1402" y="5489"/>
                        <a:pt x="1423" y="5844"/>
                        <a:pt x="1456" y="6199"/>
                      </a:cubicBezTo>
                      <a:cubicBezTo>
                        <a:pt x="1502" y="6736"/>
                        <a:pt x="1420" y="7259"/>
                        <a:pt x="1241" y="7768"/>
                      </a:cubicBezTo>
                      <a:cubicBezTo>
                        <a:pt x="1133" y="8069"/>
                        <a:pt x="1033" y="8374"/>
                        <a:pt x="954" y="8685"/>
                      </a:cubicBezTo>
                      <a:cubicBezTo>
                        <a:pt x="914" y="8829"/>
                        <a:pt x="932" y="8990"/>
                        <a:pt x="922" y="9184"/>
                      </a:cubicBezTo>
                      <a:cubicBezTo>
                        <a:pt x="843" y="9108"/>
                        <a:pt x="771" y="9062"/>
                        <a:pt x="735" y="8994"/>
                      </a:cubicBezTo>
                      <a:cubicBezTo>
                        <a:pt x="581" y="8725"/>
                        <a:pt x="520" y="8413"/>
                        <a:pt x="556" y="8105"/>
                      </a:cubicBezTo>
                      <a:cubicBezTo>
                        <a:pt x="613" y="7575"/>
                        <a:pt x="639" y="7048"/>
                        <a:pt x="649" y="6514"/>
                      </a:cubicBezTo>
                      <a:cubicBezTo>
                        <a:pt x="660" y="5991"/>
                        <a:pt x="857" y="5532"/>
                        <a:pt x="1190" y="5127"/>
                      </a:cubicBezTo>
                      <a:cubicBezTo>
                        <a:pt x="1226" y="5085"/>
                        <a:pt x="1275" y="5046"/>
                        <a:pt x="1349" y="4976"/>
                      </a:cubicBezTo>
                      <a:close/>
                      <a:moveTo>
                        <a:pt x="4129" y="4318"/>
                      </a:moveTo>
                      <a:cubicBezTo>
                        <a:pt x="4139" y="4465"/>
                        <a:pt x="4143" y="4576"/>
                        <a:pt x="4150" y="4680"/>
                      </a:cubicBezTo>
                      <a:cubicBezTo>
                        <a:pt x="4157" y="4755"/>
                        <a:pt x="4146" y="4837"/>
                        <a:pt x="4172" y="4905"/>
                      </a:cubicBezTo>
                      <a:cubicBezTo>
                        <a:pt x="4268" y="5145"/>
                        <a:pt x="4193" y="5346"/>
                        <a:pt x="4078" y="5561"/>
                      </a:cubicBezTo>
                      <a:cubicBezTo>
                        <a:pt x="3724" y="6217"/>
                        <a:pt x="3501" y="6937"/>
                        <a:pt x="3423" y="7679"/>
                      </a:cubicBezTo>
                      <a:cubicBezTo>
                        <a:pt x="3369" y="8166"/>
                        <a:pt x="3390" y="8660"/>
                        <a:pt x="3487" y="9141"/>
                      </a:cubicBezTo>
                      <a:cubicBezTo>
                        <a:pt x="3494" y="9169"/>
                        <a:pt x="3498" y="9194"/>
                        <a:pt x="3501" y="9223"/>
                      </a:cubicBezTo>
                      <a:cubicBezTo>
                        <a:pt x="3498" y="9248"/>
                        <a:pt x="3498" y="9273"/>
                        <a:pt x="3491" y="9298"/>
                      </a:cubicBezTo>
                      <a:cubicBezTo>
                        <a:pt x="3089" y="8961"/>
                        <a:pt x="2717" y="8625"/>
                        <a:pt x="2581" y="8098"/>
                      </a:cubicBezTo>
                      <a:cubicBezTo>
                        <a:pt x="2530" y="7901"/>
                        <a:pt x="2437" y="7714"/>
                        <a:pt x="2398" y="7514"/>
                      </a:cubicBezTo>
                      <a:cubicBezTo>
                        <a:pt x="2276" y="6869"/>
                        <a:pt x="2387" y="6263"/>
                        <a:pt x="2796" y="5740"/>
                      </a:cubicBezTo>
                      <a:cubicBezTo>
                        <a:pt x="3025" y="5450"/>
                        <a:pt x="3283" y="5185"/>
                        <a:pt x="3530" y="4912"/>
                      </a:cubicBezTo>
                      <a:cubicBezTo>
                        <a:pt x="3681" y="4751"/>
                        <a:pt x="3835" y="4597"/>
                        <a:pt x="3985" y="4443"/>
                      </a:cubicBezTo>
                      <a:cubicBezTo>
                        <a:pt x="4021" y="4407"/>
                        <a:pt x="4060" y="4375"/>
                        <a:pt x="4129" y="4318"/>
                      </a:cubicBezTo>
                      <a:close/>
                      <a:moveTo>
                        <a:pt x="1627" y="6726"/>
                      </a:moveTo>
                      <a:cubicBezTo>
                        <a:pt x="1896" y="7568"/>
                        <a:pt x="2337" y="8284"/>
                        <a:pt x="2925" y="8961"/>
                      </a:cubicBezTo>
                      <a:cubicBezTo>
                        <a:pt x="2305" y="8997"/>
                        <a:pt x="1753" y="9158"/>
                        <a:pt x="1223" y="9352"/>
                      </a:cubicBezTo>
                      <a:cubicBezTo>
                        <a:pt x="1000" y="9173"/>
                        <a:pt x="1033" y="8965"/>
                        <a:pt x="1054" y="8771"/>
                      </a:cubicBezTo>
                      <a:cubicBezTo>
                        <a:pt x="1086" y="8596"/>
                        <a:pt x="1133" y="8427"/>
                        <a:pt x="1198" y="8263"/>
                      </a:cubicBezTo>
                      <a:cubicBezTo>
                        <a:pt x="1370" y="7793"/>
                        <a:pt x="1552" y="7331"/>
                        <a:pt x="1581" y="6822"/>
                      </a:cubicBezTo>
                      <a:cubicBezTo>
                        <a:pt x="1584" y="6801"/>
                        <a:pt x="1602" y="6776"/>
                        <a:pt x="1627" y="6726"/>
                      </a:cubicBezTo>
                      <a:close/>
                      <a:moveTo>
                        <a:pt x="7722" y="140"/>
                      </a:moveTo>
                      <a:cubicBezTo>
                        <a:pt x="7971" y="140"/>
                        <a:pt x="8157" y="269"/>
                        <a:pt x="8249" y="512"/>
                      </a:cubicBezTo>
                      <a:cubicBezTo>
                        <a:pt x="8335" y="720"/>
                        <a:pt x="8367" y="950"/>
                        <a:pt x="8346" y="1175"/>
                      </a:cubicBezTo>
                      <a:cubicBezTo>
                        <a:pt x="8310" y="1480"/>
                        <a:pt x="8271" y="1784"/>
                        <a:pt x="8224" y="2089"/>
                      </a:cubicBezTo>
                      <a:cubicBezTo>
                        <a:pt x="8167" y="2480"/>
                        <a:pt x="8134" y="2870"/>
                        <a:pt x="8210" y="3268"/>
                      </a:cubicBezTo>
                      <a:cubicBezTo>
                        <a:pt x="8303" y="3755"/>
                        <a:pt x="8224" y="4232"/>
                        <a:pt x="8056" y="4697"/>
                      </a:cubicBezTo>
                      <a:cubicBezTo>
                        <a:pt x="8023" y="4776"/>
                        <a:pt x="7995" y="4862"/>
                        <a:pt x="7973" y="4948"/>
                      </a:cubicBezTo>
                      <a:cubicBezTo>
                        <a:pt x="7962" y="5009"/>
                        <a:pt x="7959" y="5099"/>
                        <a:pt x="7995" y="5142"/>
                      </a:cubicBezTo>
                      <a:cubicBezTo>
                        <a:pt x="8203" y="5393"/>
                        <a:pt x="8195" y="5690"/>
                        <a:pt x="8170" y="5980"/>
                      </a:cubicBezTo>
                      <a:cubicBezTo>
                        <a:pt x="8081" y="6908"/>
                        <a:pt x="7669" y="7697"/>
                        <a:pt x="7106" y="8424"/>
                      </a:cubicBezTo>
                      <a:cubicBezTo>
                        <a:pt x="6934" y="8646"/>
                        <a:pt x="6723" y="8825"/>
                        <a:pt x="6526" y="9019"/>
                      </a:cubicBezTo>
                      <a:cubicBezTo>
                        <a:pt x="6153" y="9391"/>
                        <a:pt x="5716" y="9639"/>
                        <a:pt x="5236" y="9825"/>
                      </a:cubicBezTo>
                      <a:cubicBezTo>
                        <a:pt x="5061" y="9894"/>
                        <a:pt x="4874" y="9930"/>
                        <a:pt x="4688" y="9930"/>
                      </a:cubicBezTo>
                      <a:cubicBezTo>
                        <a:pt x="4595" y="9930"/>
                        <a:pt x="4503" y="9922"/>
                        <a:pt x="4412" y="9904"/>
                      </a:cubicBezTo>
                      <a:cubicBezTo>
                        <a:pt x="4200" y="9864"/>
                        <a:pt x="4007" y="9768"/>
                        <a:pt x="3853" y="9624"/>
                      </a:cubicBezTo>
                      <a:cubicBezTo>
                        <a:pt x="3767" y="9545"/>
                        <a:pt x="3702" y="9445"/>
                        <a:pt x="3670" y="9334"/>
                      </a:cubicBezTo>
                      <a:cubicBezTo>
                        <a:pt x="3602" y="9094"/>
                        <a:pt x="3562" y="8843"/>
                        <a:pt x="3512" y="8596"/>
                      </a:cubicBezTo>
                      <a:cubicBezTo>
                        <a:pt x="3462" y="7442"/>
                        <a:pt x="3756" y="6378"/>
                        <a:pt x="4329" y="5396"/>
                      </a:cubicBezTo>
                      <a:cubicBezTo>
                        <a:pt x="4967" y="4310"/>
                        <a:pt x="5590" y="3221"/>
                        <a:pt x="6071" y="2053"/>
                      </a:cubicBezTo>
                      <a:cubicBezTo>
                        <a:pt x="6200" y="1745"/>
                        <a:pt x="6393" y="1469"/>
                        <a:pt x="6536" y="1168"/>
                      </a:cubicBezTo>
                      <a:cubicBezTo>
                        <a:pt x="6655" y="924"/>
                        <a:pt x="6805" y="699"/>
                        <a:pt x="6984" y="498"/>
                      </a:cubicBezTo>
                      <a:cubicBezTo>
                        <a:pt x="7153" y="294"/>
                        <a:pt x="7393" y="168"/>
                        <a:pt x="7654" y="143"/>
                      </a:cubicBezTo>
                      <a:cubicBezTo>
                        <a:pt x="7677" y="141"/>
                        <a:pt x="7700" y="140"/>
                        <a:pt x="7722" y="140"/>
                      </a:cubicBezTo>
                      <a:close/>
                      <a:moveTo>
                        <a:pt x="9986" y="6867"/>
                      </a:moveTo>
                      <a:cubicBezTo>
                        <a:pt x="10423" y="6867"/>
                        <a:pt x="10846" y="6978"/>
                        <a:pt x="11259" y="7198"/>
                      </a:cubicBezTo>
                      <a:cubicBezTo>
                        <a:pt x="11718" y="7442"/>
                        <a:pt x="12191" y="7657"/>
                        <a:pt x="12653" y="7897"/>
                      </a:cubicBezTo>
                      <a:cubicBezTo>
                        <a:pt x="12896" y="8015"/>
                        <a:pt x="13136" y="8152"/>
                        <a:pt x="13362" y="8298"/>
                      </a:cubicBezTo>
                      <a:cubicBezTo>
                        <a:pt x="13774" y="8582"/>
                        <a:pt x="14064" y="8958"/>
                        <a:pt x="14190" y="9452"/>
                      </a:cubicBezTo>
                      <a:cubicBezTo>
                        <a:pt x="14269" y="9753"/>
                        <a:pt x="14240" y="10169"/>
                        <a:pt x="14118" y="10427"/>
                      </a:cubicBezTo>
                      <a:cubicBezTo>
                        <a:pt x="13918" y="10033"/>
                        <a:pt x="13549" y="9868"/>
                        <a:pt x="13190" y="9682"/>
                      </a:cubicBezTo>
                      <a:cubicBezTo>
                        <a:pt x="13083" y="9624"/>
                        <a:pt x="12982" y="9560"/>
                        <a:pt x="12907" y="9517"/>
                      </a:cubicBezTo>
                      <a:cubicBezTo>
                        <a:pt x="12839" y="9262"/>
                        <a:pt x="13111" y="9169"/>
                        <a:pt x="13093" y="8933"/>
                      </a:cubicBezTo>
                      <a:lnTo>
                        <a:pt x="13093" y="8933"/>
                      </a:lnTo>
                      <a:cubicBezTo>
                        <a:pt x="13029" y="8943"/>
                        <a:pt x="12968" y="8958"/>
                        <a:pt x="12907" y="8976"/>
                      </a:cubicBezTo>
                      <a:cubicBezTo>
                        <a:pt x="12671" y="9065"/>
                        <a:pt x="12441" y="9166"/>
                        <a:pt x="12201" y="9244"/>
                      </a:cubicBezTo>
                      <a:cubicBezTo>
                        <a:pt x="12091" y="9281"/>
                        <a:pt x="11978" y="9298"/>
                        <a:pt x="11866" y="9298"/>
                      </a:cubicBezTo>
                      <a:cubicBezTo>
                        <a:pt x="11483" y="9298"/>
                        <a:pt x="11116" y="9093"/>
                        <a:pt x="10922" y="8743"/>
                      </a:cubicBezTo>
                      <a:cubicBezTo>
                        <a:pt x="10732" y="8410"/>
                        <a:pt x="10510" y="8098"/>
                        <a:pt x="10288" y="7786"/>
                      </a:cubicBezTo>
                      <a:cubicBezTo>
                        <a:pt x="9994" y="7367"/>
                        <a:pt x="9575" y="7163"/>
                        <a:pt x="9070" y="7127"/>
                      </a:cubicBezTo>
                      <a:cubicBezTo>
                        <a:pt x="9037" y="7127"/>
                        <a:pt x="9005" y="7120"/>
                        <a:pt x="8973" y="7112"/>
                      </a:cubicBezTo>
                      <a:cubicBezTo>
                        <a:pt x="8959" y="7112"/>
                        <a:pt x="8951" y="7095"/>
                        <a:pt x="8926" y="7066"/>
                      </a:cubicBezTo>
                      <a:lnTo>
                        <a:pt x="9238" y="6973"/>
                      </a:lnTo>
                      <a:cubicBezTo>
                        <a:pt x="9492" y="6902"/>
                        <a:pt x="9741" y="6867"/>
                        <a:pt x="9986" y="6867"/>
                      </a:cubicBezTo>
                      <a:close/>
                      <a:moveTo>
                        <a:pt x="8868" y="7236"/>
                      </a:moveTo>
                      <a:cubicBezTo>
                        <a:pt x="9137" y="7236"/>
                        <a:pt x="9411" y="7307"/>
                        <a:pt x="9679" y="7435"/>
                      </a:cubicBezTo>
                      <a:cubicBezTo>
                        <a:pt x="9865" y="7525"/>
                        <a:pt x="10026" y="7661"/>
                        <a:pt x="10141" y="7833"/>
                      </a:cubicBezTo>
                      <a:cubicBezTo>
                        <a:pt x="10349" y="8130"/>
                        <a:pt x="10567" y="8420"/>
                        <a:pt x="10736" y="8739"/>
                      </a:cubicBezTo>
                      <a:cubicBezTo>
                        <a:pt x="10951" y="9148"/>
                        <a:pt x="11362" y="9442"/>
                        <a:pt x="11856" y="9442"/>
                      </a:cubicBezTo>
                      <a:cubicBezTo>
                        <a:pt x="12003" y="9442"/>
                        <a:pt x="12157" y="9416"/>
                        <a:pt x="12316" y="9359"/>
                      </a:cubicBezTo>
                      <a:cubicBezTo>
                        <a:pt x="12466" y="9305"/>
                        <a:pt x="12610" y="9248"/>
                        <a:pt x="12778" y="9184"/>
                      </a:cubicBezTo>
                      <a:lnTo>
                        <a:pt x="12778" y="9184"/>
                      </a:lnTo>
                      <a:cubicBezTo>
                        <a:pt x="12778" y="9234"/>
                        <a:pt x="12778" y="9252"/>
                        <a:pt x="12775" y="9270"/>
                      </a:cubicBezTo>
                      <a:cubicBezTo>
                        <a:pt x="12732" y="9556"/>
                        <a:pt x="12767" y="9631"/>
                        <a:pt x="13018" y="9760"/>
                      </a:cubicBezTo>
                      <a:cubicBezTo>
                        <a:pt x="13215" y="9864"/>
                        <a:pt x="13409" y="9965"/>
                        <a:pt x="13595" y="10072"/>
                      </a:cubicBezTo>
                      <a:cubicBezTo>
                        <a:pt x="13681" y="10122"/>
                        <a:pt x="13756" y="10180"/>
                        <a:pt x="13824" y="10248"/>
                      </a:cubicBezTo>
                      <a:cubicBezTo>
                        <a:pt x="14068" y="10491"/>
                        <a:pt x="14090" y="10631"/>
                        <a:pt x="13943" y="10939"/>
                      </a:cubicBezTo>
                      <a:cubicBezTo>
                        <a:pt x="13774" y="11287"/>
                        <a:pt x="13552" y="11599"/>
                        <a:pt x="13237" y="11831"/>
                      </a:cubicBezTo>
                      <a:cubicBezTo>
                        <a:pt x="13154" y="11889"/>
                        <a:pt x="13065" y="11939"/>
                        <a:pt x="12968" y="11996"/>
                      </a:cubicBezTo>
                      <a:cubicBezTo>
                        <a:pt x="12925" y="11957"/>
                        <a:pt x="12886" y="11914"/>
                        <a:pt x="12853" y="11867"/>
                      </a:cubicBezTo>
                      <a:cubicBezTo>
                        <a:pt x="12692" y="11573"/>
                        <a:pt x="12506" y="11290"/>
                        <a:pt x="12380" y="10986"/>
                      </a:cubicBezTo>
                      <a:cubicBezTo>
                        <a:pt x="12022" y="10108"/>
                        <a:pt x="11391" y="9488"/>
                        <a:pt x="10646" y="8929"/>
                      </a:cubicBezTo>
                      <a:cubicBezTo>
                        <a:pt x="9919" y="8381"/>
                        <a:pt x="9098" y="8152"/>
                        <a:pt x="8220" y="8062"/>
                      </a:cubicBezTo>
                      <a:cubicBezTo>
                        <a:pt x="8009" y="8041"/>
                        <a:pt x="7801" y="8048"/>
                        <a:pt x="7575" y="8041"/>
                      </a:cubicBezTo>
                      <a:cubicBezTo>
                        <a:pt x="7604" y="7883"/>
                        <a:pt x="7701" y="7779"/>
                        <a:pt x="7801" y="7682"/>
                      </a:cubicBezTo>
                      <a:cubicBezTo>
                        <a:pt x="8130" y="7372"/>
                        <a:pt x="8495" y="7236"/>
                        <a:pt x="8868" y="7236"/>
                      </a:cubicBezTo>
                      <a:close/>
                      <a:moveTo>
                        <a:pt x="10345" y="8933"/>
                      </a:moveTo>
                      <a:lnTo>
                        <a:pt x="10345" y="8933"/>
                      </a:lnTo>
                      <a:cubicBezTo>
                        <a:pt x="10392" y="8951"/>
                        <a:pt x="10438" y="8972"/>
                        <a:pt x="10478" y="8997"/>
                      </a:cubicBezTo>
                      <a:cubicBezTo>
                        <a:pt x="10790" y="9241"/>
                        <a:pt x="11108" y="9477"/>
                        <a:pt x="11402" y="9739"/>
                      </a:cubicBezTo>
                      <a:cubicBezTo>
                        <a:pt x="11685" y="9990"/>
                        <a:pt x="11893" y="10309"/>
                        <a:pt x="12062" y="10645"/>
                      </a:cubicBezTo>
                      <a:cubicBezTo>
                        <a:pt x="12316" y="11161"/>
                        <a:pt x="12542" y="11688"/>
                        <a:pt x="12875" y="12161"/>
                      </a:cubicBezTo>
                      <a:cubicBezTo>
                        <a:pt x="12911" y="12211"/>
                        <a:pt x="12932" y="12276"/>
                        <a:pt x="12932" y="12340"/>
                      </a:cubicBezTo>
                      <a:cubicBezTo>
                        <a:pt x="12846" y="12244"/>
                        <a:pt x="12757" y="12150"/>
                        <a:pt x="12660" y="12064"/>
                      </a:cubicBezTo>
                      <a:cubicBezTo>
                        <a:pt x="12434" y="11878"/>
                        <a:pt x="12201" y="11699"/>
                        <a:pt x="11965" y="11523"/>
                      </a:cubicBezTo>
                      <a:cubicBezTo>
                        <a:pt x="11520" y="11194"/>
                        <a:pt x="11130" y="10817"/>
                        <a:pt x="10908" y="10298"/>
                      </a:cubicBezTo>
                      <a:cubicBezTo>
                        <a:pt x="10861" y="10183"/>
                        <a:pt x="10818" y="10069"/>
                        <a:pt x="10779" y="9954"/>
                      </a:cubicBezTo>
                      <a:cubicBezTo>
                        <a:pt x="10682" y="9631"/>
                        <a:pt x="10575" y="9316"/>
                        <a:pt x="10392" y="9033"/>
                      </a:cubicBezTo>
                      <a:cubicBezTo>
                        <a:pt x="10374" y="9001"/>
                        <a:pt x="10360" y="8969"/>
                        <a:pt x="10345" y="8933"/>
                      </a:cubicBezTo>
                      <a:close/>
                      <a:moveTo>
                        <a:pt x="2886" y="9067"/>
                      </a:moveTo>
                      <a:cubicBezTo>
                        <a:pt x="3000" y="9067"/>
                        <a:pt x="3109" y="9113"/>
                        <a:pt x="3190" y="9194"/>
                      </a:cubicBezTo>
                      <a:cubicBezTo>
                        <a:pt x="3297" y="9298"/>
                        <a:pt x="3419" y="9384"/>
                        <a:pt x="3530" y="9481"/>
                      </a:cubicBezTo>
                      <a:cubicBezTo>
                        <a:pt x="3573" y="9520"/>
                        <a:pt x="3613" y="9563"/>
                        <a:pt x="3648" y="9606"/>
                      </a:cubicBezTo>
                      <a:cubicBezTo>
                        <a:pt x="3261" y="10309"/>
                        <a:pt x="3129" y="11061"/>
                        <a:pt x="3093" y="11828"/>
                      </a:cubicBezTo>
                      <a:cubicBezTo>
                        <a:pt x="3071" y="12326"/>
                        <a:pt x="3050" y="12824"/>
                        <a:pt x="3075" y="13322"/>
                      </a:cubicBezTo>
                      <a:cubicBezTo>
                        <a:pt x="3107" y="14006"/>
                        <a:pt x="3236" y="14673"/>
                        <a:pt x="3541" y="15300"/>
                      </a:cubicBezTo>
                      <a:cubicBezTo>
                        <a:pt x="3548" y="15332"/>
                        <a:pt x="3555" y="15364"/>
                        <a:pt x="3562" y="15400"/>
                      </a:cubicBezTo>
                      <a:cubicBezTo>
                        <a:pt x="3394" y="15257"/>
                        <a:pt x="3261" y="15078"/>
                        <a:pt x="3168" y="14877"/>
                      </a:cubicBezTo>
                      <a:cubicBezTo>
                        <a:pt x="3068" y="14676"/>
                        <a:pt x="2989" y="14465"/>
                        <a:pt x="2892" y="14261"/>
                      </a:cubicBezTo>
                      <a:cubicBezTo>
                        <a:pt x="2792" y="14039"/>
                        <a:pt x="2674" y="13824"/>
                        <a:pt x="2545" y="13616"/>
                      </a:cubicBezTo>
                      <a:cubicBezTo>
                        <a:pt x="2376" y="13365"/>
                        <a:pt x="2201" y="13118"/>
                        <a:pt x="1860" y="13017"/>
                      </a:cubicBezTo>
                      <a:cubicBezTo>
                        <a:pt x="1936" y="12949"/>
                        <a:pt x="1982" y="12899"/>
                        <a:pt x="2032" y="12856"/>
                      </a:cubicBezTo>
                      <a:cubicBezTo>
                        <a:pt x="2215" y="12681"/>
                        <a:pt x="2251" y="12566"/>
                        <a:pt x="2115" y="12351"/>
                      </a:cubicBezTo>
                      <a:cubicBezTo>
                        <a:pt x="1957" y="12111"/>
                        <a:pt x="1785" y="11882"/>
                        <a:pt x="1592" y="11670"/>
                      </a:cubicBezTo>
                      <a:cubicBezTo>
                        <a:pt x="1438" y="11498"/>
                        <a:pt x="1255" y="11351"/>
                        <a:pt x="1079" y="11197"/>
                      </a:cubicBezTo>
                      <a:cubicBezTo>
                        <a:pt x="843" y="10997"/>
                        <a:pt x="649" y="10742"/>
                        <a:pt x="520" y="10456"/>
                      </a:cubicBezTo>
                      <a:cubicBezTo>
                        <a:pt x="459" y="10323"/>
                        <a:pt x="484" y="10223"/>
                        <a:pt x="567" y="10115"/>
                      </a:cubicBezTo>
                      <a:cubicBezTo>
                        <a:pt x="739" y="9889"/>
                        <a:pt x="961" y="9699"/>
                        <a:pt x="1212" y="9563"/>
                      </a:cubicBezTo>
                      <a:cubicBezTo>
                        <a:pt x="1717" y="9287"/>
                        <a:pt x="2255" y="9141"/>
                        <a:pt x="2821" y="9072"/>
                      </a:cubicBezTo>
                      <a:cubicBezTo>
                        <a:pt x="2843" y="9069"/>
                        <a:pt x="2865" y="9067"/>
                        <a:pt x="2886" y="9067"/>
                      </a:cubicBezTo>
                      <a:close/>
                      <a:moveTo>
                        <a:pt x="391" y="10473"/>
                      </a:moveTo>
                      <a:cubicBezTo>
                        <a:pt x="406" y="10491"/>
                        <a:pt x="416" y="10509"/>
                        <a:pt x="424" y="10527"/>
                      </a:cubicBezTo>
                      <a:cubicBezTo>
                        <a:pt x="553" y="10857"/>
                        <a:pt x="789" y="11104"/>
                        <a:pt x="1040" y="11333"/>
                      </a:cubicBezTo>
                      <a:cubicBezTo>
                        <a:pt x="1341" y="11606"/>
                        <a:pt x="1635" y="11878"/>
                        <a:pt x="1868" y="12215"/>
                      </a:cubicBezTo>
                      <a:cubicBezTo>
                        <a:pt x="1943" y="12322"/>
                        <a:pt x="2004" y="12448"/>
                        <a:pt x="2083" y="12580"/>
                      </a:cubicBezTo>
                      <a:lnTo>
                        <a:pt x="1670" y="13039"/>
                      </a:lnTo>
                      <a:cubicBezTo>
                        <a:pt x="1731" y="13089"/>
                        <a:pt x="1771" y="13136"/>
                        <a:pt x="1814" y="13146"/>
                      </a:cubicBezTo>
                      <a:cubicBezTo>
                        <a:pt x="2072" y="13215"/>
                        <a:pt x="2240" y="13404"/>
                        <a:pt x="2373" y="13605"/>
                      </a:cubicBezTo>
                      <a:cubicBezTo>
                        <a:pt x="2538" y="13856"/>
                        <a:pt x="2685" y="14121"/>
                        <a:pt x="2803" y="14393"/>
                      </a:cubicBezTo>
                      <a:cubicBezTo>
                        <a:pt x="2978" y="14784"/>
                        <a:pt x="3161" y="15164"/>
                        <a:pt x="3491" y="15450"/>
                      </a:cubicBezTo>
                      <a:cubicBezTo>
                        <a:pt x="3498" y="15458"/>
                        <a:pt x="3498" y="15475"/>
                        <a:pt x="3505" y="15501"/>
                      </a:cubicBezTo>
                      <a:cubicBezTo>
                        <a:pt x="3451" y="15519"/>
                        <a:pt x="3396" y="15525"/>
                        <a:pt x="3342" y="15525"/>
                      </a:cubicBezTo>
                      <a:cubicBezTo>
                        <a:pt x="3236" y="15525"/>
                        <a:pt x="3131" y="15499"/>
                        <a:pt x="3028" y="15483"/>
                      </a:cubicBezTo>
                      <a:cubicBezTo>
                        <a:pt x="2892" y="15458"/>
                        <a:pt x="2760" y="15422"/>
                        <a:pt x="2631" y="15379"/>
                      </a:cubicBezTo>
                      <a:cubicBezTo>
                        <a:pt x="1903" y="15149"/>
                        <a:pt x="1452" y="14662"/>
                        <a:pt x="1287" y="13917"/>
                      </a:cubicBezTo>
                      <a:cubicBezTo>
                        <a:pt x="1212" y="13562"/>
                        <a:pt x="1140" y="13207"/>
                        <a:pt x="1061" y="12856"/>
                      </a:cubicBezTo>
                      <a:cubicBezTo>
                        <a:pt x="990" y="12527"/>
                        <a:pt x="850" y="12222"/>
                        <a:pt x="649" y="11953"/>
                      </a:cubicBezTo>
                      <a:cubicBezTo>
                        <a:pt x="424" y="11645"/>
                        <a:pt x="252" y="11312"/>
                        <a:pt x="273" y="10914"/>
                      </a:cubicBezTo>
                      <a:cubicBezTo>
                        <a:pt x="287" y="10767"/>
                        <a:pt x="312" y="10624"/>
                        <a:pt x="341" y="10477"/>
                      </a:cubicBezTo>
                      <a:lnTo>
                        <a:pt x="391" y="10473"/>
                      </a:lnTo>
                      <a:close/>
                      <a:moveTo>
                        <a:pt x="7924" y="8184"/>
                      </a:moveTo>
                      <a:cubicBezTo>
                        <a:pt x="8110" y="8184"/>
                        <a:pt x="8297" y="8200"/>
                        <a:pt x="8486" y="8227"/>
                      </a:cubicBezTo>
                      <a:cubicBezTo>
                        <a:pt x="8944" y="8281"/>
                        <a:pt x="9396" y="8402"/>
                        <a:pt x="9822" y="8589"/>
                      </a:cubicBezTo>
                      <a:cubicBezTo>
                        <a:pt x="9958" y="8650"/>
                        <a:pt x="10073" y="8750"/>
                        <a:pt x="10155" y="8875"/>
                      </a:cubicBezTo>
                      <a:cubicBezTo>
                        <a:pt x="10406" y="9227"/>
                        <a:pt x="10553" y="9617"/>
                        <a:pt x="10675" y="10026"/>
                      </a:cubicBezTo>
                      <a:cubicBezTo>
                        <a:pt x="10822" y="10549"/>
                        <a:pt x="11126" y="11014"/>
                        <a:pt x="11549" y="11355"/>
                      </a:cubicBezTo>
                      <a:cubicBezTo>
                        <a:pt x="11807" y="11563"/>
                        <a:pt x="12072" y="11756"/>
                        <a:pt x="12330" y="11957"/>
                      </a:cubicBezTo>
                      <a:cubicBezTo>
                        <a:pt x="12434" y="12036"/>
                        <a:pt x="12535" y="12118"/>
                        <a:pt x="12635" y="12201"/>
                      </a:cubicBezTo>
                      <a:cubicBezTo>
                        <a:pt x="12921" y="12437"/>
                        <a:pt x="13000" y="12745"/>
                        <a:pt x="12947" y="13100"/>
                      </a:cubicBezTo>
                      <a:cubicBezTo>
                        <a:pt x="12882" y="13523"/>
                        <a:pt x="12696" y="13892"/>
                        <a:pt x="12441" y="14229"/>
                      </a:cubicBezTo>
                      <a:cubicBezTo>
                        <a:pt x="12273" y="14454"/>
                        <a:pt x="12105" y="14680"/>
                        <a:pt x="11929" y="14895"/>
                      </a:cubicBezTo>
                      <a:cubicBezTo>
                        <a:pt x="11703" y="15171"/>
                        <a:pt x="11524" y="15483"/>
                        <a:pt x="11402" y="15816"/>
                      </a:cubicBezTo>
                      <a:cubicBezTo>
                        <a:pt x="11316" y="16070"/>
                        <a:pt x="11151" y="16292"/>
                        <a:pt x="10933" y="16446"/>
                      </a:cubicBezTo>
                      <a:cubicBezTo>
                        <a:pt x="10823" y="16522"/>
                        <a:pt x="10710" y="16568"/>
                        <a:pt x="10592" y="16568"/>
                      </a:cubicBezTo>
                      <a:cubicBezTo>
                        <a:pt x="10521" y="16568"/>
                        <a:pt x="10448" y="16551"/>
                        <a:pt x="10374" y="16515"/>
                      </a:cubicBezTo>
                      <a:cubicBezTo>
                        <a:pt x="10256" y="16461"/>
                        <a:pt x="10141" y="16400"/>
                        <a:pt x="10033" y="16332"/>
                      </a:cubicBezTo>
                      <a:cubicBezTo>
                        <a:pt x="9260" y="15802"/>
                        <a:pt x="8482" y="15278"/>
                        <a:pt x="7661" y="14823"/>
                      </a:cubicBezTo>
                      <a:cubicBezTo>
                        <a:pt x="6984" y="14447"/>
                        <a:pt x="6307" y="14064"/>
                        <a:pt x="5676" y="13605"/>
                      </a:cubicBezTo>
                      <a:cubicBezTo>
                        <a:pt x="5332" y="13361"/>
                        <a:pt x="5003" y="13100"/>
                        <a:pt x="4691" y="12813"/>
                      </a:cubicBezTo>
                      <a:cubicBezTo>
                        <a:pt x="4154" y="12308"/>
                        <a:pt x="3874" y="11649"/>
                        <a:pt x="3684" y="10946"/>
                      </a:cubicBezTo>
                      <a:cubicBezTo>
                        <a:pt x="3595" y="10602"/>
                        <a:pt x="3570" y="10262"/>
                        <a:pt x="3695" y="9922"/>
                      </a:cubicBezTo>
                      <a:cubicBezTo>
                        <a:pt x="3713" y="9871"/>
                        <a:pt x="3738" y="9825"/>
                        <a:pt x="3763" y="9768"/>
                      </a:cubicBezTo>
                      <a:cubicBezTo>
                        <a:pt x="3849" y="9818"/>
                        <a:pt x="3924" y="9864"/>
                        <a:pt x="4000" y="9904"/>
                      </a:cubicBezTo>
                      <a:cubicBezTo>
                        <a:pt x="4225" y="10011"/>
                        <a:pt x="4451" y="10060"/>
                        <a:pt x="4675" y="10060"/>
                      </a:cubicBezTo>
                      <a:cubicBezTo>
                        <a:pt x="4936" y="10060"/>
                        <a:pt x="5195" y="9994"/>
                        <a:pt x="5447" y="9879"/>
                      </a:cubicBezTo>
                      <a:cubicBezTo>
                        <a:pt x="5777" y="9728"/>
                        <a:pt x="6088" y="9520"/>
                        <a:pt x="6397" y="9320"/>
                      </a:cubicBezTo>
                      <a:cubicBezTo>
                        <a:pt x="6823" y="9044"/>
                        <a:pt x="7117" y="8628"/>
                        <a:pt x="7436" y="8227"/>
                      </a:cubicBezTo>
                      <a:cubicBezTo>
                        <a:pt x="7597" y="8197"/>
                        <a:pt x="7760" y="8184"/>
                        <a:pt x="7924" y="8184"/>
                      </a:cubicBezTo>
                      <a:close/>
                      <a:moveTo>
                        <a:pt x="3433" y="10534"/>
                      </a:moveTo>
                      <a:cubicBezTo>
                        <a:pt x="3534" y="10871"/>
                        <a:pt x="3620" y="11190"/>
                        <a:pt x="3724" y="11509"/>
                      </a:cubicBezTo>
                      <a:cubicBezTo>
                        <a:pt x="3985" y="12297"/>
                        <a:pt x="4480" y="12906"/>
                        <a:pt x="5150" y="13401"/>
                      </a:cubicBezTo>
                      <a:cubicBezTo>
                        <a:pt x="5691" y="13799"/>
                        <a:pt x="6246" y="14168"/>
                        <a:pt x="6816" y="14515"/>
                      </a:cubicBezTo>
                      <a:cubicBezTo>
                        <a:pt x="7310" y="14820"/>
                        <a:pt x="7823" y="15092"/>
                        <a:pt x="8324" y="15382"/>
                      </a:cubicBezTo>
                      <a:cubicBezTo>
                        <a:pt x="8514" y="15493"/>
                        <a:pt x="8693" y="15619"/>
                        <a:pt x="8880" y="15730"/>
                      </a:cubicBezTo>
                      <a:cubicBezTo>
                        <a:pt x="9066" y="15845"/>
                        <a:pt x="9166" y="16017"/>
                        <a:pt x="9217" y="16224"/>
                      </a:cubicBezTo>
                      <a:cubicBezTo>
                        <a:pt x="9263" y="16421"/>
                        <a:pt x="9303" y="16626"/>
                        <a:pt x="9356" y="16823"/>
                      </a:cubicBezTo>
                      <a:cubicBezTo>
                        <a:pt x="9406" y="17013"/>
                        <a:pt x="9414" y="17213"/>
                        <a:pt x="9378" y="17410"/>
                      </a:cubicBezTo>
                      <a:cubicBezTo>
                        <a:pt x="9338" y="17618"/>
                        <a:pt x="9245" y="17708"/>
                        <a:pt x="9030" y="17751"/>
                      </a:cubicBezTo>
                      <a:cubicBezTo>
                        <a:pt x="8993" y="17758"/>
                        <a:pt x="8957" y="17761"/>
                        <a:pt x="8922" y="17761"/>
                      </a:cubicBezTo>
                      <a:cubicBezTo>
                        <a:pt x="8779" y="17761"/>
                        <a:pt x="8646" y="17709"/>
                        <a:pt x="8514" y="17658"/>
                      </a:cubicBezTo>
                      <a:cubicBezTo>
                        <a:pt x="8124" y="17496"/>
                        <a:pt x="7740" y="17314"/>
                        <a:pt x="7335" y="17188"/>
                      </a:cubicBezTo>
                      <a:cubicBezTo>
                        <a:pt x="6626" y="16966"/>
                        <a:pt x="6146" y="16511"/>
                        <a:pt x="5856" y="15845"/>
                      </a:cubicBezTo>
                      <a:cubicBezTo>
                        <a:pt x="5555" y="15157"/>
                        <a:pt x="5089" y="14590"/>
                        <a:pt x="4576" y="14053"/>
                      </a:cubicBezTo>
                      <a:cubicBezTo>
                        <a:pt x="4322" y="13788"/>
                        <a:pt x="4064" y="13523"/>
                        <a:pt x="3831" y="13240"/>
                      </a:cubicBezTo>
                      <a:cubicBezTo>
                        <a:pt x="3673" y="13043"/>
                        <a:pt x="3530" y="12831"/>
                        <a:pt x="3405" y="12613"/>
                      </a:cubicBezTo>
                      <a:cubicBezTo>
                        <a:pt x="3243" y="12355"/>
                        <a:pt x="3183" y="12050"/>
                        <a:pt x="3233" y="11749"/>
                      </a:cubicBezTo>
                      <a:cubicBezTo>
                        <a:pt x="3290" y="11409"/>
                        <a:pt x="3329" y="11061"/>
                        <a:pt x="3380" y="10721"/>
                      </a:cubicBezTo>
                      <a:cubicBezTo>
                        <a:pt x="3394" y="10656"/>
                        <a:pt x="3408" y="10595"/>
                        <a:pt x="3430" y="10534"/>
                      </a:cubicBezTo>
                      <a:close/>
                      <a:moveTo>
                        <a:pt x="3204" y="12544"/>
                      </a:moveTo>
                      <a:cubicBezTo>
                        <a:pt x="3233" y="12573"/>
                        <a:pt x="3258" y="12605"/>
                        <a:pt x="3279" y="12641"/>
                      </a:cubicBezTo>
                      <a:cubicBezTo>
                        <a:pt x="3523" y="13129"/>
                        <a:pt x="3878" y="13533"/>
                        <a:pt x="4254" y="13920"/>
                      </a:cubicBezTo>
                      <a:cubicBezTo>
                        <a:pt x="4390" y="14064"/>
                        <a:pt x="4526" y="14211"/>
                        <a:pt x="4659" y="14354"/>
                      </a:cubicBezTo>
                      <a:cubicBezTo>
                        <a:pt x="5107" y="14831"/>
                        <a:pt x="5487" y="15354"/>
                        <a:pt x="5748" y="15956"/>
                      </a:cubicBezTo>
                      <a:cubicBezTo>
                        <a:pt x="5927" y="16382"/>
                        <a:pt x="6232" y="16744"/>
                        <a:pt x="6619" y="16991"/>
                      </a:cubicBezTo>
                      <a:cubicBezTo>
                        <a:pt x="6802" y="17095"/>
                        <a:pt x="6995" y="17185"/>
                        <a:pt x="7192" y="17253"/>
                      </a:cubicBezTo>
                      <a:cubicBezTo>
                        <a:pt x="7568" y="17400"/>
                        <a:pt x="7948" y="17529"/>
                        <a:pt x="8321" y="17679"/>
                      </a:cubicBezTo>
                      <a:cubicBezTo>
                        <a:pt x="8557" y="17772"/>
                        <a:pt x="8776" y="17919"/>
                        <a:pt x="9052" y="17919"/>
                      </a:cubicBezTo>
                      <a:cubicBezTo>
                        <a:pt x="8928" y="18020"/>
                        <a:pt x="8791" y="18055"/>
                        <a:pt x="8648" y="18055"/>
                      </a:cubicBezTo>
                      <a:cubicBezTo>
                        <a:pt x="8608" y="18055"/>
                        <a:pt x="8569" y="18053"/>
                        <a:pt x="8529" y="18048"/>
                      </a:cubicBezTo>
                      <a:cubicBezTo>
                        <a:pt x="8156" y="18005"/>
                        <a:pt x="7783" y="17955"/>
                        <a:pt x="7414" y="17916"/>
                      </a:cubicBezTo>
                      <a:cubicBezTo>
                        <a:pt x="7224" y="17894"/>
                        <a:pt x="7031" y="17894"/>
                        <a:pt x="6845" y="17862"/>
                      </a:cubicBezTo>
                      <a:cubicBezTo>
                        <a:pt x="6293" y="17765"/>
                        <a:pt x="5813" y="17514"/>
                        <a:pt x="5372" y="17177"/>
                      </a:cubicBezTo>
                      <a:cubicBezTo>
                        <a:pt x="4791" y="16719"/>
                        <a:pt x="4283" y="16178"/>
                        <a:pt x="3867" y="15565"/>
                      </a:cubicBezTo>
                      <a:cubicBezTo>
                        <a:pt x="3570" y="15128"/>
                        <a:pt x="3380" y="14626"/>
                        <a:pt x="3315" y="14103"/>
                      </a:cubicBezTo>
                      <a:cubicBezTo>
                        <a:pt x="3258" y="13662"/>
                        <a:pt x="3229" y="13222"/>
                        <a:pt x="3190" y="12777"/>
                      </a:cubicBezTo>
                      <a:cubicBezTo>
                        <a:pt x="3190" y="12699"/>
                        <a:pt x="3193" y="12620"/>
                        <a:pt x="3204" y="12544"/>
                      </a:cubicBezTo>
                      <a:close/>
                      <a:moveTo>
                        <a:pt x="7734" y="1"/>
                      </a:moveTo>
                      <a:cubicBezTo>
                        <a:pt x="7711" y="1"/>
                        <a:pt x="7688" y="2"/>
                        <a:pt x="7665" y="4"/>
                      </a:cubicBezTo>
                      <a:cubicBezTo>
                        <a:pt x="7403" y="21"/>
                        <a:pt x="7156" y="133"/>
                        <a:pt x="6966" y="315"/>
                      </a:cubicBezTo>
                      <a:cubicBezTo>
                        <a:pt x="6776" y="491"/>
                        <a:pt x="6619" y="699"/>
                        <a:pt x="6508" y="932"/>
                      </a:cubicBezTo>
                      <a:cubicBezTo>
                        <a:pt x="6286" y="1412"/>
                        <a:pt x="5981" y="1852"/>
                        <a:pt x="5780" y="2347"/>
                      </a:cubicBezTo>
                      <a:cubicBezTo>
                        <a:pt x="5422" y="3218"/>
                        <a:pt x="4981" y="4056"/>
                        <a:pt x="4469" y="4852"/>
                      </a:cubicBezTo>
                      <a:cubicBezTo>
                        <a:pt x="4437" y="4905"/>
                        <a:pt x="4397" y="4959"/>
                        <a:pt x="4354" y="5024"/>
                      </a:cubicBezTo>
                      <a:cubicBezTo>
                        <a:pt x="4243" y="4826"/>
                        <a:pt x="4268" y="4629"/>
                        <a:pt x="4243" y="4443"/>
                      </a:cubicBezTo>
                      <a:cubicBezTo>
                        <a:pt x="4200" y="4121"/>
                        <a:pt x="4297" y="3838"/>
                        <a:pt x="4476" y="3572"/>
                      </a:cubicBezTo>
                      <a:cubicBezTo>
                        <a:pt x="4544" y="3472"/>
                        <a:pt x="4616" y="3372"/>
                        <a:pt x="4687" y="3271"/>
                      </a:cubicBezTo>
                      <a:cubicBezTo>
                        <a:pt x="4863" y="3035"/>
                        <a:pt x="4996" y="2770"/>
                        <a:pt x="5078" y="2487"/>
                      </a:cubicBezTo>
                      <a:cubicBezTo>
                        <a:pt x="5168" y="2189"/>
                        <a:pt x="5218" y="1885"/>
                        <a:pt x="5164" y="1577"/>
                      </a:cubicBezTo>
                      <a:cubicBezTo>
                        <a:pt x="5096" y="1215"/>
                        <a:pt x="4949" y="867"/>
                        <a:pt x="4734" y="566"/>
                      </a:cubicBezTo>
                      <a:cubicBezTo>
                        <a:pt x="4556" y="312"/>
                        <a:pt x="4359" y="165"/>
                        <a:pt x="4094" y="165"/>
                      </a:cubicBezTo>
                      <a:cubicBezTo>
                        <a:pt x="3964" y="165"/>
                        <a:pt x="3817" y="200"/>
                        <a:pt x="3648" y="276"/>
                      </a:cubicBezTo>
                      <a:cubicBezTo>
                        <a:pt x="3437" y="376"/>
                        <a:pt x="3243" y="505"/>
                        <a:pt x="3075" y="663"/>
                      </a:cubicBezTo>
                      <a:cubicBezTo>
                        <a:pt x="2470" y="1211"/>
                        <a:pt x="2004" y="1899"/>
                        <a:pt x="1721" y="2662"/>
                      </a:cubicBezTo>
                      <a:cubicBezTo>
                        <a:pt x="1463" y="3339"/>
                        <a:pt x="1362" y="4049"/>
                        <a:pt x="1352" y="4769"/>
                      </a:cubicBezTo>
                      <a:lnTo>
                        <a:pt x="1276" y="4873"/>
                      </a:lnTo>
                      <a:cubicBezTo>
                        <a:pt x="1126" y="5081"/>
                        <a:pt x="965" y="5285"/>
                        <a:pt x="825" y="5504"/>
                      </a:cubicBezTo>
                      <a:cubicBezTo>
                        <a:pt x="631" y="5790"/>
                        <a:pt x="538" y="6131"/>
                        <a:pt x="560" y="6475"/>
                      </a:cubicBezTo>
                      <a:cubicBezTo>
                        <a:pt x="567" y="6708"/>
                        <a:pt x="556" y="6937"/>
                        <a:pt x="531" y="7170"/>
                      </a:cubicBezTo>
                      <a:cubicBezTo>
                        <a:pt x="499" y="7514"/>
                        <a:pt x="445" y="7858"/>
                        <a:pt x="420" y="8205"/>
                      </a:cubicBezTo>
                      <a:cubicBezTo>
                        <a:pt x="384" y="8689"/>
                        <a:pt x="542" y="9087"/>
                        <a:pt x="954" y="9370"/>
                      </a:cubicBezTo>
                      <a:cubicBezTo>
                        <a:pt x="990" y="9399"/>
                        <a:pt x="1018" y="9434"/>
                        <a:pt x="1043" y="9470"/>
                      </a:cubicBezTo>
                      <a:cubicBezTo>
                        <a:pt x="897" y="9599"/>
                        <a:pt x="757" y="9707"/>
                        <a:pt x="631" y="9832"/>
                      </a:cubicBezTo>
                      <a:cubicBezTo>
                        <a:pt x="209" y="10269"/>
                        <a:pt x="1" y="10774"/>
                        <a:pt x="194" y="11380"/>
                      </a:cubicBezTo>
                      <a:cubicBezTo>
                        <a:pt x="255" y="11573"/>
                        <a:pt x="363" y="11760"/>
                        <a:pt x="459" y="11932"/>
                      </a:cubicBezTo>
                      <a:cubicBezTo>
                        <a:pt x="556" y="12104"/>
                        <a:pt x="692" y="12254"/>
                        <a:pt x="775" y="12433"/>
                      </a:cubicBezTo>
                      <a:cubicBezTo>
                        <a:pt x="871" y="12630"/>
                        <a:pt x="943" y="12835"/>
                        <a:pt x="990" y="13046"/>
                      </a:cubicBezTo>
                      <a:cubicBezTo>
                        <a:pt x="1058" y="13333"/>
                        <a:pt x="1079" y="13627"/>
                        <a:pt x="1140" y="13913"/>
                      </a:cubicBezTo>
                      <a:cubicBezTo>
                        <a:pt x="1309" y="14734"/>
                        <a:pt x="1796" y="15271"/>
                        <a:pt x="2602" y="15526"/>
                      </a:cubicBezTo>
                      <a:cubicBezTo>
                        <a:pt x="2850" y="15606"/>
                        <a:pt x="3109" y="15648"/>
                        <a:pt x="3369" y="15648"/>
                      </a:cubicBezTo>
                      <a:cubicBezTo>
                        <a:pt x="3478" y="15648"/>
                        <a:pt x="3587" y="15641"/>
                        <a:pt x="3695" y="15626"/>
                      </a:cubicBezTo>
                      <a:cubicBezTo>
                        <a:pt x="4000" y="15984"/>
                        <a:pt x="4275" y="16325"/>
                        <a:pt x="4573" y="16647"/>
                      </a:cubicBezTo>
                      <a:cubicBezTo>
                        <a:pt x="4931" y="17041"/>
                        <a:pt x="5354" y="17378"/>
                        <a:pt x="5820" y="17640"/>
                      </a:cubicBezTo>
                      <a:cubicBezTo>
                        <a:pt x="6189" y="17847"/>
                        <a:pt x="6597" y="17984"/>
                        <a:pt x="7020" y="18030"/>
                      </a:cubicBezTo>
                      <a:cubicBezTo>
                        <a:pt x="7454" y="18080"/>
                        <a:pt x="7887" y="18127"/>
                        <a:pt x="8321" y="18159"/>
                      </a:cubicBezTo>
                      <a:cubicBezTo>
                        <a:pt x="8411" y="18167"/>
                        <a:pt x="8501" y="18172"/>
                        <a:pt x="8592" y="18172"/>
                      </a:cubicBezTo>
                      <a:cubicBezTo>
                        <a:pt x="8698" y="18172"/>
                        <a:pt x="8805" y="18166"/>
                        <a:pt x="8912" y="18152"/>
                      </a:cubicBezTo>
                      <a:cubicBezTo>
                        <a:pt x="9224" y="18109"/>
                        <a:pt x="9467" y="17819"/>
                        <a:pt x="9507" y="17507"/>
                      </a:cubicBezTo>
                      <a:cubicBezTo>
                        <a:pt x="9550" y="17174"/>
                        <a:pt x="9518" y="16837"/>
                        <a:pt x="9414" y="16518"/>
                      </a:cubicBezTo>
                      <a:cubicBezTo>
                        <a:pt x="9367" y="16368"/>
                        <a:pt x="9338" y="16214"/>
                        <a:pt x="9303" y="16060"/>
                      </a:cubicBezTo>
                      <a:lnTo>
                        <a:pt x="9303" y="16060"/>
                      </a:lnTo>
                      <a:cubicBezTo>
                        <a:pt x="9478" y="16149"/>
                        <a:pt x="9650" y="16249"/>
                        <a:pt x="9811" y="16361"/>
                      </a:cubicBezTo>
                      <a:cubicBezTo>
                        <a:pt x="9958" y="16461"/>
                        <a:pt x="10112" y="16550"/>
                        <a:pt x="10270" y="16629"/>
                      </a:cubicBezTo>
                      <a:cubicBezTo>
                        <a:pt x="10379" y="16680"/>
                        <a:pt x="10487" y="16704"/>
                        <a:pt x="10591" y="16704"/>
                      </a:cubicBezTo>
                      <a:cubicBezTo>
                        <a:pt x="10761" y="16704"/>
                        <a:pt x="10923" y="16640"/>
                        <a:pt x="11076" y="16518"/>
                      </a:cubicBezTo>
                      <a:cubicBezTo>
                        <a:pt x="11280" y="16364"/>
                        <a:pt x="11431" y="16153"/>
                        <a:pt x="11517" y="15913"/>
                      </a:cubicBezTo>
                      <a:cubicBezTo>
                        <a:pt x="11642" y="15565"/>
                        <a:pt x="11829" y="15243"/>
                        <a:pt x="12065" y="14956"/>
                      </a:cubicBezTo>
                      <a:cubicBezTo>
                        <a:pt x="12234" y="14752"/>
                        <a:pt x="12395" y="14537"/>
                        <a:pt x="12552" y="14322"/>
                      </a:cubicBezTo>
                      <a:cubicBezTo>
                        <a:pt x="13033" y="13659"/>
                        <a:pt x="13265" y="12935"/>
                        <a:pt x="13043" y="12100"/>
                      </a:cubicBezTo>
                      <a:cubicBezTo>
                        <a:pt x="13287" y="11993"/>
                        <a:pt x="13498" y="11831"/>
                        <a:pt x="13667" y="11624"/>
                      </a:cubicBezTo>
                      <a:cubicBezTo>
                        <a:pt x="13993" y="11244"/>
                        <a:pt x="14219" y="10789"/>
                        <a:pt x="14326" y="10298"/>
                      </a:cubicBezTo>
                      <a:cubicBezTo>
                        <a:pt x="14416" y="9936"/>
                        <a:pt x="14394" y="9556"/>
                        <a:pt x="14265" y="9209"/>
                      </a:cubicBezTo>
                      <a:cubicBezTo>
                        <a:pt x="14129" y="8847"/>
                        <a:pt x="13928" y="8513"/>
                        <a:pt x="13602" y="8295"/>
                      </a:cubicBezTo>
                      <a:cubicBezTo>
                        <a:pt x="13287" y="8080"/>
                        <a:pt x="12947" y="7904"/>
                        <a:pt x="12613" y="7714"/>
                      </a:cubicBezTo>
                      <a:cubicBezTo>
                        <a:pt x="12542" y="7675"/>
                        <a:pt x="12470" y="7643"/>
                        <a:pt x="12391" y="7603"/>
                      </a:cubicBezTo>
                      <a:cubicBezTo>
                        <a:pt x="12538" y="7367"/>
                        <a:pt x="12585" y="7120"/>
                        <a:pt x="12595" y="6865"/>
                      </a:cubicBezTo>
                      <a:cubicBezTo>
                        <a:pt x="12606" y="6683"/>
                        <a:pt x="12620" y="6496"/>
                        <a:pt x="12613" y="6313"/>
                      </a:cubicBezTo>
                      <a:cubicBezTo>
                        <a:pt x="12592" y="5855"/>
                        <a:pt x="12484" y="5421"/>
                        <a:pt x="12198" y="5049"/>
                      </a:cubicBezTo>
                      <a:cubicBezTo>
                        <a:pt x="11972" y="4762"/>
                        <a:pt x="11814" y="4439"/>
                        <a:pt x="11671" y="4103"/>
                      </a:cubicBezTo>
                      <a:cubicBezTo>
                        <a:pt x="11560" y="3830"/>
                        <a:pt x="11427" y="3572"/>
                        <a:pt x="11270" y="3322"/>
                      </a:cubicBezTo>
                      <a:cubicBezTo>
                        <a:pt x="10994" y="2899"/>
                        <a:pt x="10600" y="2637"/>
                        <a:pt x="10084" y="2612"/>
                      </a:cubicBezTo>
                      <a:cubicBezTo>
                        <a:pt x="9949" y="2604"/>
                        <a:pt x="9813" y="2601"/>
                        <a:pt x="9676" y="2601"/>
                      </a:cubicBezTo>
                      <a:cubicBezTo>
                        <a:pt x="9465" y="2601"/>
                        <a:pt x="9252" y="2608"/>
                        <a:pt x="9041" y="2612"/>
                      </a:cubicBezTo>
                      <a:cubicBezTo>
                        <a:pt x="8830" y="2616"/>
                        <a:pt x="8622" y="2677"/>
                        <a:pt x="8439" y="2791"/>
                      </a:cubicBezTo>
                      <a:cubicBezTo>
                        <a:pt x="8396" y="2816"/>
                        <a:pt x="8346" y="2838"/>
                        <a:pt x="8299" y="2856"/>
                      </a:cubicBezTo>
                      <a:cubicBezTo>
                        <a:pt x="8296" y="2766"/>
                        <a:pt x="8296" y="2680"/>
                        <a:pt x="8303" y="2591"/>
                      </a:cubicBezTo>
                      <a:cubicBezTo>
                        <a:pt x="8328" y="2386"/>
                        <a:pt x="8357" y="2186"/>
                        <a:pt x="8392" y="1985"/>
                      </a:cubicBezTo>
                      <a:cubicBezTo>
                        <a:pt x="8464" y="1559"/>
                        <a:pt x="8511" y="1132"/>
                        <a:pt x="8450" y="699"/>
                      </a:cubicBezTo>
                      <a:cubicBezTo>
                        <a:pt x="8389" y="276"/>
                        <a:pt x="8108" y="1"/>
                        <a:pt x="77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6" name="Google Shape;426;p39"/>
            <p:cNvGrpSpPr/>
            <p:nvPr/>
          </p:nvGrpSpPr>
          <p:grpSpPr>
            <a:xfrm rot="2446749">
              <a:off x="4018399" y="1177043"/>
              <a:ext cx="167942" cy="400911"/>
              <a:chOff x="1275325" y="1951450"/>
              <a:chExt cx="129200" cy="308425"/>
            </a:xfrm>
          </p:grpSpPr>
          <p:sp>
            <p:nvSpPr>
              <p:cNvPr id="427" name="Google Shape;427;p39"/>
              <p:cNvSpPr/>
              <p:nvPr/>
            </p:nvSpPr>
            <p:spPr>
              <a:xfrm>
                <a:off x="1323350" y="2016025"/>
                <a:ext cx="8275" cy="1814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2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2" y="2419"/>
                      <a:pt x="212" y="4838"/>
                      <a:pt x="65" y="7256"/>
                    </a:cubicBezTo>
                    <a:cubicBezTo>
                      <a:pt x="330" y="6224"/>
                      <a:pt x="284" y="13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9"/>
              <p:cNvSpPr/>
              <p:nvPr/>
            </p:nvSpPr>
            <p:spPr>
              <a:xfrm>
                <a:off x="1323875" y="1965150"/>
                <a:ext cx="1875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3" y="1631"/>
                      <a:pt x="538" y="3279"/>
                      <a:pt x="700" y="4931"/>
                    </a:cubicBezTo>
                    <a:cubicBezTo>
                      <a:pt x="750" y="4329"/>
                      <a:pt x="284" y="68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9"/>
              <p:cNvSpPr/>
              <p:nvPr/>
            </p:nvSpPr>
            <p:spPr>
              <a:xfrm>
                <a:off x="1342250" y="2182100"/>
                <a:ext cx="62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054" extrusionOk="0">
                    <a:moveTo>
                      <a:pt x="183" y="1"/>
                    </a:moveTo>
                    <a:lnTo>
                      <a:pt x="144" y="11"/>
                    </a:lnTo>
                    <a:lnTo>
                      <a:pt x="147" y="620"/>
                    </a:lnTo>
                    <a:cubicBezTo>
                      <a:pt x="151" y="825"/>
                      <a:pt x="151" y="1029"/>
                      <a:pt x="151" y="1233"/>
                    </a:cubicBezTo>
                    <a:cubicBezTo>
                      <a:pt x="147" y="1437"/>
                      <a:pt x="147" y="1642"/>
                      <a:pt x="137" y="1846"/>
                    </a:cubicBezTo>
                    <a:cubicBezTo>
                      <a:pt x="122" y="2050"/>
                      <a:pt x="97" y="2254"/>
                      <a:pt x="86" y="2459"/>
                    </a:cubicBezTo>
                    <a:cubicBezTo>
                      <a:pt x="76" y="2656"/>
                      <a:pt x="1" y="2849"/>
                      <a:pt x="69" y="3053"/>
                    </a:cubicBezTo>
                    <a:cubicBezTo>
                      <a:pt x="115" y="3007"/>
                      <a:pt x="144" y="2946"/>
                      <a:pt x="155" y="2878"/>
                    </a:cubicBezTo>
                    <a:cubicBezTo>
                      <a:pt x="187" y="2623"/>
                      <a:pt x="241" y="2365"/>
                      <a:pt x="241" y="2107"/>
                    </a:cubicBezTo>
                    <a:cubicBezTo>
                      <a:pt x="248" y="1434"/>
                      <a:pt x="230" y="764"/>
                      <a:pt x="223" y="90"/>
                    </a:cubicBezTo>
                    <a:cubicBezTo>
                      <a:pt x="215" y="58"/>
                      <a:pt x="201" y="29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9"/>
              <p:cNvSpPr/>
              <p:nvPr/>
            </p:nvSpPr>
            <p:spPr>
              <a:xfrm>
                <a:off x="1291200" y="2111525"/>
                <a:ext cx="745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25" extrusionOk="0">
                    <a:moveTo>
                      <a:pt x="93" y="0"/>
                    </a:moveTo>
                    <a:lnTo>
                      <a:pt x="93" y="0"/>
                    </a:lnTo>
                    <a:cubicBezTo>
                      <a:pt x="0" y="516"/>
                      <a:pt x="143" y="2910"/>
                      <a:pt x="298" y="3125"/>
                    </a:cubicBezTo>
                    <a:cubicBezTo>
                      <a:pt x="244" y="2085"/>
                      <a:pt x="161" y="1043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9"/>
              <p:cNvSpPr/>
              <p:nvPr/>
            </p:nvSpPr>
            <p:spPr>
              <a:xfrm>
                <a:off x="1337500" y="2220075"/>
                <a:ext cx="5850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92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08" y="241"/>
                      <a:pt x="1" y="1402"/>
                      <a:pt x="33" y="1491"/>
                    </a:cubicBezTo>
                    <a:cubicBezTo>
                      <a:pt x="140" y="1334"/>
                      <a:pt x="233" y="334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9"/>
              <p:cNvSpPr/>
              <p:nvPr/>
            </p:nvSpPr>
            <p:spPr>
              <a:xfrm>
                <a:off x="1371000" y="2215775"/>
                <a:ext cx="362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79" extrusionOk="0">
                    <a:moveTo>
                      <a:pt x="76" y="1"/>
                    </a:moveTo>
                    <a:lnTo>
                      <a:pt x="1" y="872"/>
                    </a:lnTo>
                    <a:lnTo>
                      <a:pt x="69" y="879"/>
                    </a:lnTo>
                    <a:cubicBezTo>
                      <a:pt x="144" y="592"/>
                      <a:pt x="130" y="302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9"/>
              <p:cNvSpPr/>
              <p:nvPr/>
            </p:nvSpPr>
            <p:spPr>
              <a:xfrm>
                <a:off x="1275325" y="1951450"/>
                <a:ext cx="129200" cy="30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2337" extrusionOk="0">
                    <a:moveTo>
                      <a:pt x="2799" y="1448"/>
                    </a:moveTo>
                    <a:cubicBezTo>
                      <a:pt x="2986" y="1763"/>
                      <a:pt x="3179" y="2075"/>
                      <a:pt x="3351" y="2397"/>
                    </a:cubicBezTo>
                    <a:cubicBezTo>
                      <a:pt x="3695" y="3024"/>
                      <a:pt x="3996" y="3676"/>
                      <a:pt x="4258" y="4346"/>
                    </a:cubicBezTo>
                    <a:cubicBezTo>
                      <a:pt x="4709" y="5543"/>
                      <a:pt x="5010" y="6769"/>
                      <a:pt x="4981" y="8059"/>
                    </a:cubicBezTo>
                    <a:cubicBezTo>
                      <a:pt x="4967" y="8671"/>
                      <a:pt x="4892" y="9270"/>
                      <a:pt x="4688" y="9850"/>
                    </a:cubicBezTo>
                    <a:cubicBezTo>
                      <a:pt x="4663" y="9915"/>
                      <a:pt x="4645" y="9979"/>
                      <a:pt x="4623" y="10044"/>
                    </a:cubicBezTo>
                    <a:lnTo>
                      <a:pt x="4584" y="10036"/>
                    </a:lnTo>
                    <a:cubicBezTo>
                      <a:pt x="4548" y="9843"/>
                      <a:pt x="4519" y="9646"/>
                      <a:pt x="4469" y="9452"/>
                    </a:cubicBezTo>
                    <a:cubicBezTo>
                      <a:pt x="4408" y="9209"/>
                      <a:pt x="4336" y="8965"/>
                      <a:pt x="4261" y="8725"/>
                    </a:cubicBezTo>
                    <a:cubicBezTo>
                      <a:pt x="4121" y="8277"/>
                      <a:pt x="3960" y="7833"/>
                      <a:pt x="3831" y="7381"/>
                    </a:cubicBezTo>
                    <a:cubicBezTo>
                      <a:pt x="3591" y="6546"/>
                      <a:pt x="3480" y="5683"/>
                      <a:pt x="3491" y="4816"/>
                    </a:cubicBezTo>
                    <a:cubicBezTo>
                      <a:pt x="3494" y="4264"/>
                      <a:pt x="3505" y="3709"/>
                      <a:pt x="3401" y="3164"/>
                    </a:cubicBezTo>
                    <a:cubicBezTo>
                      <a:pt x="3369" y="2967"/>
                      <a:pt x="3315" y="2777"/>
                      <a:pt x="3247" y="2591"/>
                    </a:cubicBezTo>
                    <a:cubicBezTo>
                      <a:pt x="3111" y="2240"/>
                      <a:pt x="2957" y="1899"/>
                      <a:pt x="2806" y="1555"/>
                    </a:cubicBezTo>
                    <a:cubicBezTo>
                      <a:pt x="2796" y="1523"/>
                      <a:pt x="2781" y="1494"/>
                      <a:pt x="2771" y="1462"/>
                    </a:cubicBezTo>
                    <a:lnTo>
                      <a:pt x="2799" y="1448"/>
                    </a:lnTo>
                    <a:close/>
                    <a:moveTo>
                      <a:pt x="1950" y="197"/>
                    </a:moveTo>
                    <a:cubicBezTo>
                      <a:pt x="1986" y="237"/>
                      <a:pt x="2022" y="276"/>
                      <a:pt x="2050" y="323"/>
                    </a:cubicBezTo>
                    <a:cubicBezTo>
                      <a:pt x="2233" y="667"/>
                      <a:pt x="2420" y="1007"/>
                      <a:pt x="2588" y="1358"/>
                    </a:cubicBezTo>
                    <a:cubicBezTo>
                      <a:pt x="2735" y="1659"/>
                      <a:pt x="2860" y="1967"/>
                      <a:pt x="2996" y="2275"/>
                    </a:cubicBezTo>
                    <a:cubicBezTo>
                      <a:pt x="3244" y="2849"/>
                      <a:pt x="3333" y="3451"/>
                      <a:pt x="3340" y="4071"/>
                    </a:cubicBezTo>
                    <a:cubicBezTo>
                      <a:pt x="3344" y="4414"/>
                      <a:pt x="3340" y="4755"/>
                      <a:pt x="3348" y="5095"/>
                    </a:cubicBezTo>
                    <a:cubicBezTo>
                      <a:pt x="3351" y="5866"/>
                      <a:pt x="3466" y="6636"/>
                      <a:pt x="3688" y="7374"/>
                    </a:cubicBezTo>
                    <a:cubicBezTo>
                      <a:pt x="3864" y="7933"/>
                      <a:pt x="4053" y="8488"/>
                      <a:pt x="4218" y="9051"/>
                    </a:cubicBezTo>
                    <a:cubicBezTo>
                      <a:pt x="4301" y="9341"/>
                      <a:pt x="4365" y="9632"/>
                      <a:pt x="4408" y="9929"/>
                    </a:cubicBezTo>
                    <a:cubicBezTo>
                      <a:pt x="4469" y="10327"/>
                      <a:pt x="4362" y="10735"/>
                      <a:pt x="4111" y="11050"/>
                    </a:cubicBezTo>
                    <a:cubicBezTo>
                      <a:pt x="3928" y="11298"/>
                      <a:pt x="3727" y="11531"/>
                      <a:pt x="3512" y="11749"/>
                    </a:cubicBezTo>
                    <a:cubicBezTo>
                      <a:pt x="3358" y="11892"/>
                      <a:pt x="3183" y="12011"/>
                      <a:pt x="2996" y="12107"/>
                    </a:cubicBezTo>
                    <a:cubicBezTo>
                      <a:pt x="2880" y="12169"/>
                      <a:pt x="2758" y="12195"/>
                      <a:pt x="2633" y="12195"/>
                    </a:cubicBezTo>
                    <a:cubicBezTo>
                      <a:pt x="2528" y="12195"/>
                      <a:pt x="2421" y="12176"/>
                      <a:pt x="2316" y="12147"/>
                    </a:cubicBezTo>
                    <a:cubicBezTo>
                      <a:pt x="2244" y="12125"/>
                      <a:pt x="2172" y="12097"/>
                      <a:pt x="2104" y="12068"/>
                    </a:cubicBezTo>
                    <a:cubicBezTo>
                      <a:pt x="1491" y="11828"/>
                      <a:pt x="1219" y="11316"/>
                      <a:pt x="1044" y="10724"/>
                    </a:cubicBezTo>
                    <a:cubicBezTo>
                      <a:pt x="972" y="10456"/>
                      <a:pt x="947" y="10176"/>
                      <a:pt x="972" y="9897"/>
                    </a:cubicBezTo>
                    <a:cubicBezTo>
                      <a:pt x="1004" y="9449"/>
                      <a:pt x="886" y="9030"/>
                      <a:pt x="732" y="8617"/>
                    </a:cubicBezTo>
                    <a:cubicBezTo>
                      <a:pt x="384" y="7682"/>
                      <a:pt x="198" y="6697"/>
                      <a:pt x="173" y="5697"/>
                    </a:cubicBezTo>
                    <a:cubicBezTo>
                      <a:pt x="148" y="4784"/>
                      <a:pt x="370" y="3909"/>
                      <a:pt x="692" y="3060"/>
                    </a:cubicBezTo>
                    <a:cubicBezTo>
                      <a:pt x="814" y="2741"/>
                      <a:pt x="947" y="2429"/>
                      <a:pt x="1087" y="2114"/>
                    </a:cubicBezTo>
                    <a:cubicBezTo>
                      <a:pt x="1230" y="1792"/>
                      <a:pt x="1388" y="1476"/>
                      <a:pt x="1534" y="1150"/>
                    </a:cubicBezTo>
                    <a:cubicBezTo>
                      <a:pt x="1646" y="903"/>
                      <a:pt x="1749" y="649"/>
                      <a:pt x="1857" y="398"/>
                    </a:cubicBezTo>
                    <a:cubicBezTo>
                      <a:pt x="1882" y="337"/>
                      <a:pt x="1911" y="280"/>
                      <a:pt x="1950" y="197"/>
                    </a:cubicBezTo>
                    <a:close/>
                    <a:moveTo>
                      <a:pt x="2004" y="0"/>
                    </a:moveTo>
                    <a:cubicBezTo>
                      <a:pt x="1839" y="7"/>
                      <a:pt x="1818" y="111"/>
                      <a:pt x="1778" y="197"/>
                    </a:cubicBezTo>
                    <a:cubicBezTo>
                      <a:pt x="1628" y="541"/>
                      <a:pt x="1484" y="889"/>
                      <a:pt x="1330" y="1233"/>
                    </a:cubicBezTo>
                    <a:cubicBezTo>
                      <a:pt x="1183" y="1569"/>
                      <a:pt x="1026" y="1903"/>
                      <a:pt x="875" y="2240"/>
                    </a:cubicBezTo>
                    <a:cubicBezTo>
                      <a:pt x="786" y="2437"/>
                      <a:pt x="696" y="2634"/>
                      <a:pt x="617" y="2838"/>
                    </a:cubicBezTo>
                    <a:cubicBezTo>
                      <a:pt x="252" y="3752"/>
                      <a:pt x="1" y="4698"/>
                      <a:pt x="26" y="5690"/>
                    </a:cubicBezTo>
                    <a:cubicBezTo>
                      <a:pt x="55" y="6761"/>
                      <a:pt x="266" y="7822"/>
                      <a:pt x="646" y="8825"/>
                    </a:cubicBezTo>
                    <a:cubicBezTo>
                      <a:pt x="764" y="9130"/>
                      <a:pt x="825" y="9456"/>
                      <a:pt x="829" y="9782"/>
                    </a:cubicBezTo>
                    <a:cubicBezTo>
                      <a:pt x="836" y="10047"/>
                      <a:pt x="850" y="10316"/>
                      <a:pt x="879" y="10577"/>
                    </a:cubicBezTo>
                    <a:cubicBezTo>
                      <a:pt x="925" y="10961"/>
                      <a:pt x="1076" y="11323"/>
                      <a:pt x="1316" y="11620"/>
                    </a:cubicBezTo>
                    <a:cubicBezTo>
                      <a:pt x="1556" y="11932"/>
                      <a:pt x="1853" y="12161"/>
                      <a:pt x="2230" y="12276"/>
                    </a:cubicBezTo>
                    <a:cubicBezTo>
                      <a:pt x="2351" y="12317"/>
                      <a:pt x="2476" y="12337"/>
                      <a:pt x="2600" y="12337"/>
                    </a:cubicBezTo>
                    <a:cubicBezTo>
                      <a:pt x="2816" y="12337"/>
                      <a:pt x="3029" y="12277"/>
                      <a:pt x="3215" y="12161"/>
                    </a:cubicBezTo>
                    <a:cubicBezTo>
                      <a:pt x="3634" y="11914"/>
                      <a:pt x="3953" y="11566"/>
                      <a:pt x="4207" y="11172"/>
                    </a:cubicBezTo>
                    <a:cubicBezTo>
                      <a:pt x="4766" y="10319"/>
                      <a:pt x="5082" y="9334"/>
                      <a:pt x="5121" y="8317"/>
                    </a:cubicBezTo>
                    <a:cubicBezTo>
                      <a:pt x="5168" y="7091"/>
                      <a:pt x="4967" y="5869"/>
                      <a:pt x="4534" y="4723"/>
                    </a:cubicBezTo>
                    <a:cubicBezTo>
                      <a:pt x="4340" y="4217"/>
                      <a:pt x="4157" y="3709"/>
                      <a:pt x="3924" y="3221"/>
                    </a:cubicBezTo>
                    <a:cubicBezTo>
                      <a:pt x="3634" y="2623"/>
                      <a:pt x="3312" y="2032"/>
                      <a:pt x="2971" y="1458"/>
                    </a:cubicBezTo>
                    <a:cubicBezTo>
                      <a:pt x="2674" y="957"/>
                      <a:pt x="2326" y="480"/>
                      <a:pt x="2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39"/>
            <p:cNvGrpSpPr/>
            <p:nvPr/>
          </p:nvGrpSpPr>
          <p:grpSpPr>
            <a:xfrm rot="-2446749" flipH="1">
              <a:off x="4952749" y="1177043"/>
              <a:ext cx="167942" cy="400911"/>
              <a:chOff x="1275325" y="1951450"/>
              <a:chExt cx="129200" cy="308425"/>
            </a:xfrm>
          </p:grpSpPr>
          <p:sp>
            <p:nvSpPr>
              <p:cNvPr id="435" name="Google Shape;435;p39"/>
              <p:cNvSpPr/>
              <p:nvPr/>
            </p:nvSpPr>
            <p:spPr>
              <a:xfrm>
                <a:off x="1323350" y="2016025"/>
                <a:ext cx="8275" cy="1814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2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2" y="2419"/>
                      <a:pt x="212" y="4838"/>
                      <a:pt x="65" y="7256"/>
                    </a:cubicBezTo>
                    <a:cubicBezTo>
                      <a:pt x="330" y="6224"/>
                      <a:pt x="284" y="13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9"/>
              <p:cNvSpPr/>
              <p:nvPr/>
            </p:nvSpPr>
            <p:spPr>
              <a:xfrm>
                <a:off x="1323875" y="1965150"/>
                <a:ext cx="1875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3" y="1631"/>
                      <a:pt x="538" y="3279"/>
                      <a:pt x="700" y="4931"/>
                    </a:cubicBezTo>
                    <a:cubicBezTo>
                      <a:pt x="750" y="4329"/>
                      <a:pt x="284" y="68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9"/>
              <p:cNvSpPr/>
              <p:nvPr/>
            </p:nvSpPr>
            <p:spPr>
              <a:xfrm>
                <a:off x="1342250" y="2182100"/>
                <a:ext cx="62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054" extrusionOk="0">
                    <a:moveTo>
                      <a:pt x="183" y="1"/>
                    </a:moveTo>
                    <a:lnTo>
                      <a:pt x="144" y="11"/>
                    </a:lnTo>
                    <a:lnTo>
                      <a:pt x="147" y="620"/>
                    </a:lnTo>
                    <a:cubicBezTo>
                      <a:pt x="151" y="825"/>
                      <a:pt x="151" y="1029"/>
                      <a:pt x="151" y="1233"/>
                    </a:cubicBezTo>
                    <a:cubicBezTo>
                      <a:pt x="147" y="1437"/>
                      <a:pt x="147" y="1642"/>
                      <a:pt x="137" y="1846"/>
                    </a:cubicBezTo>
                    <a:cubicBezTo>
                      <a:pt x="122" y="2050"/>
                      <a:pt x="97" y="2254"/>
                      <a:pt x="86" y="2459"/>
                    </a:cubicBezTo>
                    <a:cubicBezTo>
                      <a:pt x="76" y="2656"/>
                      <a:pt x="1" y="2849"/>
                      <a:pt x="69" y="3053"/>
                    </a:cubicBezTo>
                    <a:cubicBezTo>
                      <a:pt x="115" y="3007"/>
                      <a:pt x="144" y="2946"/>
                      <a:pt x="155" y="2878"/>
                    </a:cubicBezTo>
                    <a:cubicBezTo>
                      <a:pt x="187" y="2623"/>
                      <a:pt x="241" y="2365"/>
                      <a:pt x="241" y="2107"/>
                    </a:cubicBezTo>
                    <a:cubicBezTo>
                      <a:pt x="248" y="1434"/>
                      <a:pt x="230" y="764"/>
                      <a:pt x="223" y="90"/>
                    </a:cubicBezTo>
                    <a:cubicBezTo>
                      <a:pt x="215" y="58"/>
                      <a:pt x="201" y="29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9"/>
              <p:cNvSpPr/>
              <p:nvPr/>
            </p:nvSpPr>
            <p:spPr>
              <a:xfrm>
                <a:off x="1291200" y="2111525"/>
                <a:ext cx="745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25" extrusionOk="0">
                    <a:moveTo>
                      <a:pt x="93" y="0"/>
                    </a:moveTo>
                    <a:lnTo>
                      <a:pt x="93" y="0"/>
                    </a:lnTo>
                    <a:cubicBezTo>
                      <a:pt x="0" y="516"/>
                      <a:pt x="143" y="2910"/>
                      <a:pt x="298" y="3125"/>
                    </a:cubicBezTo>
                    <a:cubicBezTo>
                      <a:pt x="244" y="2085"/>
                      <a:pt x="161" y="1043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9"/>
              <p:cNvSpPr/>
              <p:nvPr/>
            </p:nvSpPr>
            <p:spPr>
              <a:xfrm>
                <a:off x="1337500" y="2220075"/>
                <a:ext cx="5850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92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08" y="241"/>
                      <a:pt x="1" y="1402"/>
                      <a:pt x="33" y="1491"/>
                    </a:cubicBezTo>
                    <a:cubicBezTo>
                      <a:pt x="140" y="1334"/>
                      <a:pt x="233" y="334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9"/>
              <p:cNvSpPr/>
              <p:nvPr/>
            </p:nvSpPr>
            <p:spPr>
              <a:xfrm>
                <a:off x="1371000" y="2215775"/>
                <a:ext cx="362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79" extrusionOk="0">
                    <a:moveTo>
                      <a:pt x="76" y="1"/>
                    </a:moveTo>
                    <a:lnTo>
                      <a:pt x="1" y="872"/>
                    </a:lnTo>
                    <a:lnTo>
                      <a:pt x="69" y="879"/>
                    </a:lnTo>
                    <a:cubicBezTo>
                      <a:pt x="144" y="592"/>
                      <a:pt x="130" y="302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9"/>
              <p:cNvSpPr/>
              <p:nvPr/>
            </p:nvSpPr>
            <p:spPr>
              <a:xfrm>
                <a:off x="1275325" y="1951450"/>
                <a:ext cx="129200" cy="30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2337" extrusionOk="0">
                    <a:moveTo>
                      <a:pt x="2799" y="1448"/>
                    </a:moveTo>
                    <a:cubicBezTo>
                      <a:pt x="2986" y="1763"/>
                      <a:pt x="3179" y="2075"/>
                      <a:pt x="3351" y="2397"/>
                    </a:cubicBezTo>
                    <a:cubicBezTo>
                      <a:pt x="3695" y="3024"/>
                      <a:pt x="3996" y="3676"/>
                      <a:pt x="4258" y="4346"/>
                    </a:cubicBezTo>
                    <a:cubicBezTo>
                      <a:pt x="4709" y="5543"/>
                      <a:pt x="5010" y="6769"/>
                      <a:pt x="4981" y="8059"/>
                    </a:cubicBezTo>
                    <a:cubicBezTo>
                      <a:pt x="4967" y="8671"/>
                      <a:pt x="4892" y="9270"/>
                      <a:pt x="4688" y="9850"/>
                    </a:cubicBezTo>
                    <a:cubicBezTo>
                      <a:pt x="4663" y="9915"/>
                      <a:pt x="4645" y="9979"/>
                      <a:pt x="4623" y="10044"/>
                    </a:cubicBezTo>
                    <a:lnTo>
                      <a:pt x="4584" y="10036"/>
                    </a:lnTo>
                    <a:cubicBezTo>
                      <a:pt x="4548" y="9843"/>
                      <a:pt x="4519" y="9646"/>
                      <a:pt x="4469" y="9452"/>
                    </a:cubicBezTo>
                    <a:cubicBezTo>
                      <a:pt x="4408" y="9209"/>
                      <a:pt x="4336" y="8965"/>
                      <a:pt x="4261" y="8725"/>
                    </a:cubicBezTo>
                    <a:cubicBezTo>
                      <a:pt x="4121" y="8277"/>
                      <a:pt x="3960" y="7833"/>
                      <a:pt x="3831" y="7381"/>
                    </a:cubicBezTo>
                    <a:cubicBezTo>
                      <a:pt x="3591" y="6546"/>
                      <a:pt x="3480" y="5683"/>
                      <a:pt x="3491" y="4816"/>
                    </a:cubicBezTo>
                    <a:cubicBezTo>
                      <a:pt x="3494" y="4264"/>
                      <a:pt x="3505" y="3709"/>
                      <a:pt x="3401" y="3164"/>
                    </a:cubicBezTo>
                    <a:cubicBezTo>
                      <a:pt x="3369" y="2967"/>
                      <a:pt x="3315" y="2777"/>
                      <a:pt x="3247" y="2591"/>
                    </a:cubicBezTo>
                    <a:cubicBezTo>
                      <a:pt x="3111" y="2240"/>
                      <a:pt x="2957" y="1899"/>
                      <a:pt x="2806" y="1555"/>
                    </a:cubicBezTo>
                    <a:cubicBezTo>
                      <a:pt x="2796" y="1523"/>
                      <a:pt x="2781" y="1494"/>
                      <a:pt x="2771" y="1462"/>
                    </a:cubicBezTo>
                    <a:lnTo>
                      <a:pt x="2799" y="1448"/>
                    </a:lnTo>
                    <a:close/>
                    <a:moveTo>
                      <a:pt x="1950" y="197"/>
                    </a:moveTo>
                    <a:cubicBezTo>
                      <a:pt x="1986" y="237"/>
                      <a:pt x="2022" y="276"/>
                      <a:pt x="2050" y="323"/>
                    </a:cubicBezTo>
                    <a:cubicBezTo>
                      <a:pt x="2233" y="667"/>
                      <a:pt x="2420" y="1007"/>
                      <a:pt x="2588" y="1358"/>
                    </a:cubicBezTo>
                    <a:cubicBezTo>
                      <a:pt x="2735" y="1659"/>
                      <a:pt x="2860" y="1967"/>
                      <a:pt x="2996" y="2275"/>
                    </a:cubicBezTo>
                    <a:cubicBezTo>
                      <a:pt x="3244" y="2849"/>
                      <a:pt x="3333" y="3451"/>
                      <a:pt x="3340" y="4071"/>
                    </a:cubicBezTo>
                    <a:cubicBezTo>
                      <a:pt x="3344" y="4414"/>
                      <a:pt x="3340" y="4755"/>
                      <a:pt x="3348" y="5095"/>
                    </a:cubicBezTo>
                    <a:cubicBezTo>
                      <a:pt x="3351" y="5866"/>
                      <a:pt x="3466" y="6636"/>
                      <a:pt x="3688" y="7374"/>
                    </a:cubicBezTo>
                    <a:cubicBezTo>
                      <a:pt x="3864" y="7933"/>
                      <a:pt x="4053" y="8488"/>
                      <a:pt x="4218" y="9051"/>
                    </a:cubicBezTo>
                    <a:cubicBezTo>
                      <a:pt x="4301" y="9341"/>
                      <a:pt x="4365" y="9632"/>
                      <a:pt x="4408" y="9929"/>
                    </a:cubicBezTo>
                    <a:cubicBezTo>
                      <a:pt x="4469" y="10327"/>
                      <a:pt x="4362" y="10735"/>
                      <a:pt x="4111" y="11050"/>
                    </a:cubicBezTo>
                    <a:cubicBezTo>
                      <a:pt x="3928" y="11298"/>
                      <a:pt x="3727" y="11531"/>
                      <a:pt x="3512" y="11749"/>
                    </a:cubicBezTo>
                    <a:cubicBezTo>
                      <a:pt x="3358" y="11892"/>
                      <a:pt x="3183" y="12011"/>
                      <a:pt x="2996" y="12107"/>
                    </a:cubicBezTo>
                    <a:cubicBezTo>
                      <a:pt x="2880" y="12169"/>
                      <a:pt x="2758" y="12195"/>
                      <a:pt x="2633" y="12195"/>
                    </a:cubicBezTo>
                    <a:cubicBezTo>
                      <a:pt x="2528" y="12195"/>
                      <a:pt x="2421" y="12176"/>
                      <a:pt x="2316" y="12147"/>
                    </a:cubicBezTo>
                    <a:cubicBezTo>
                      <a:pt x="2244" y="12125"/>
                      <a:pt x="2172" y="12097"/>
                      <a:pt x="2104" y="12068"/>
                    </a:cubicBezTo>
                    <a:cubicBezTo>
                      <a:pt x="1491" y="11828"/>
                      <a:pt x="1219" y="11316"/>
                      <a:pt x="1044" y="10724"/>
                    </a:cubicBezTo>
                    <a:cubicBezTo>
                      <a:pt x="972" y="10456"/>
                      <a:pt x="947" y="10176"/>
                      <a:pt x="972" y="9897"/>
                    </a:cubicBezTo>
                    <a:cubicBezTo>
                      <a:pt x="1004" y="9449"/>
                      <a:pt x="886" y="9030"/>
                      <a:pt x="732" y="8617"/>
                    </a:cubicBezTo>
                    <a:cubicBezTo>
                      <a:pt x="384" y="7682"/>
                      <a:pt x="198" y="6697"/>
                      <a:pt x="173" y="5697"/>
                    </a:cubicBezTo>
                    <a:cubicBezTo>
                      <a:pt x="148" y="4784"/>
                      <a:pt x="370" y="3909"/>
                      <a:pt x="692" y="3060"/>
                    </a:cubicBezTo>
                    <a:cubicBezTo>
                      <a:pt x="814" y="2741"/>
                      <a:pt x="947" y="2429"/>
                      <a:pt x="1087" y="2114"/>
                    </a:cubicBezTo>
                    <a:cubicBezTo>
                      <a:pt x="1230" y="1792"/>
                      <a:pt x="1388" y="1476"/>
                      <a:pt x="1534" y="1150"/>
                    </a:cubicBezTo>
                    <a:cubicBezTo>
                      <a:pt x="1646" y="903"/>
                      <a:pt x="1749" y="649"/>
                      <a:pt x="1857" y="398"/>
                    </a:cubicBezTo>
                    <a:cubicBezTo>
                      <a:pt x="1882" y="337"/>
                      <a:pt x="1911" y="280"/>
                      <a:pt x="1950" y="197"/>
                    </a:cubicBezTo>
                    <a:close/>
                    <a:moveTo>
                      <a:pt x="2004" y="0"/>
                    </a:moveTo>
                    <a:cubicBezTo>
                      <a:pt x="1839" y="7"/>
                      <a:pt x="1818" y="111"/>
                      <a:pt x="1778" y="197"/>
                    </a:cubicBezTo>
                    <a:cubicBezTo>
                      <a:pt x="1628" y="541"/>
                      <a:pt x="1484" y="889"/>
                      <a:pt x="1330" y="1233"/>
                    </a:cubicBezTo>
                    <a:cubicBezTo>
                      <a:pt x="1183" y="1569"/>
                      <a:pt x="1026" y="1903"/>
                      <a:pt x="875" y="2240"/>
                    </a:cubicBezTo>
                    <a:cubicBezTo>
                      <a:pt x="786" y="2437"/>
                      <a:pt x="696" y="2634"/>
                      <a:pt x="617" y="2838"/>
                    </a:cubicBezTo>
                    <a:cubicBezTo>
                      <a:pt x="252" y="3752"/>
                      <a:pt x="1" y="4698"/>
                      <a:pt x="26" y="5690"/>
                    </a:cubicBezTo>
                    <a:cubicBezTo>
                      <a:pt x="55" y="6761"/>
                      <a:pt x="266" y="7822"/>
                      <a:pt x="646" y="8825"/>
                    </a:cubicBezTo>
                    <a:cubicBezTo>
                      <a:pt x="764" y="9130"/>
                      <a:pt x="825" y="9456"/>
                      <a:pt x="829" y="9782"/>
                    </a:cubicBezTo>
                    <a:cubicBezTo>
                      <a:pt x="836" y="10047"/>
                      <a:pt x="850" y="10316"/>
                      <a:pt x="879" y="10577"/>
                    </a:cubicBezTo>
                    <a:cubicBezTo>
                      <a:pt x="925" y="10961"/>
                      <a:pt x="1076" y="11323"/>
                      <a:pt x="1316" y="11620"/>
                    </a:cubicBezTo>
                    <a:cubicBezTo>
                      <a:pt x="1556" y="11932"/>
                      <a:pt x="1853" y="12161"/>
                      <a:pt x="2230" y="12276"/>
                    </a:cubicBezTo>
                    <a:cubicBezTo>
                      <a:pt x="2351" y="12317"/>
                      <a:pt x="2476" y="12337"/>
                      <a:pt x="2600" y="12337"/>
                    </a:cubicBezTo>
                    <a:cubicBezTo>
                      <a:pt x="2816" y="12337"/>
                      <a:pt x="3029" y="12277"/>
                      <a:pt x="3215" y="12161"/>
                    </a:cubicBezTo>
                    <a:cubicBezTo>
                      <a:pt x="3634" y="11914"/>
                      <a:pt x="3953" y="11566"/>
                      <a:pt x="4207" y="11172"/>
                    </a:cubicBezTo>
                    <a:cubicBezTo>
                      <a:pt x="4766" y="10319"/>
                      <a:pt x="5082" y="9334"/>
                      <a:pt x="5121" y="8317"/>
                    </a:cubicBezTo>
                    <a:cubicBezTo>
                      <a:pt x="5168" y="7091"/>
                      <a:pt x="4967" y="5869"/>
                      <a:pt x="4534" y="4723"/>
                    </a:cubicBezTo>
                    <a:cubicBezTo>
                      <a:pt x="4340" y="4217"/>
                      <a:pt x="4157" y="3709"/>
                      <a:pt x="3924" y="3221"/>
                    </a:cubicBezTo>
                    <a:cubicBezTo>
                      <a:pt x="3634" y="2623"/>
                      <a:pt x="3312" y="2032"/>
                      <a:pt x="2971" y="1458"/>
                    </a:cubicBezTo>
                    <a:cubicBezTo>
                      <a:pt x="2674" y="957"/>
                      <a:pt x="2326" y="480"/>
                      <a:pt x="2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39"/>
            <p:cNvGrpSpPr/>
            <p:nvPr/>
          </p:nvGrpSpPr>
          <p:grpSpPr>
            <a:xfrm rot="-10138987">
              <a:off x="4506492" y="985468"/>
              <a:ext cx="167941" cy="400908"/>
              <a:chOff x="1275325" y="1951450"/>
              <a:chExt cx="129200" cy="308425"/>
            </a:xfrm>
          </p:grpSpPr>
          <p:sp>
            <p:nvSpPr>
              <p:cNvPr id="443" name="Google Shape;443;p39"/>
              <p:cNvSpPr/>
              <p:nvPr/>
            </p:nvSpPr>
            <p:spPr>
              <a:xfrm>
                <a:off x="1323350" y="2016025"/>
                <a:ext cx="8275" cy="1814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2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2" y="2419"/>
                      <a:pt x="212" y="4838"/>
                      <a:pt x="65" y="7256"/>
                    </a:cubicBezTo>
                    <a:cubicBezTo>
                      <a:pt x="330" y="6224"/>
                      <a:pt x="284" y="13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9"/>
              <p:cNvSpPr/>
              <p:nvPr/>
            </p:nvSpPr>
            <p:spPr>
              <a:xfrm>
                <a:off x="1323875" y="1965150"/>
                <a:ext cx="1875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3" y="1631"/>
                      <a:pt x="538" y="3279"/>
                      <a:pt x="700" y="4931"/>
                    </a:cubicBezTo>
                    <a:cubicBezTo>
                      <a:pt x="750" y="4329"/>
                      <a:pt x="284" y="68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9"/>
              <p:cNvSpPr/>
              <p:nvPr/>
            </p:nvSpPr>
            <p:spPr>
              <a:xfrm>
                <a:off x="1342250" y="2182100"/>
                <a:ext cx="62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054" extrusionOk="0">
                    <a:moveTo>
                      <a:pt x="183" y="1"/>
                    </a:moveTo>
                    <a:lnTo>
                      <a:pt x="144" y="11"/>
                    </a:lnTo>
                    <a:lnTo>
                      <a:pt x="147" y="620"/>
                    </a:lnTo>
                    <a:cubicBezTo>
                      <a:pt x="151" y="825"/>
                      <a:pt x="151" y="1029"/>
                      <a:pt x="151" y="1233"/>
                    </a:cubicBezTo>
                    <a:cubicBezTo>
                      <a:pt x="147" y="1437"/>
                      <a:pt x="147" y="1642"/>
                      <a:pt x="137" y="1846"/>
                    </a:cubicBezTo>
                    <a:cubicBezTo>
                      <a:pt x="122" y="2050"/>
                      <a:pt x="97" y="2254"/>
                      <a:pt x="86" y="2459"/>
                    </a:cubicBezTo>
                    <a:cubicBezTo>
                      <a:pt x="76" y="2656"/>
                      <a:pt x="1" y="2849"/>
                      <a:pt x="69" y="3053"/>
                    </a:cubicBezTo>
                    <a:cubicBezTo>
                      <a:pt x="115" y="3007"/>
                      <a:pt x="144" y="2946"/>
                      <a:pt x="155" y="2878"/>
                    </a:cubicBezTo>
                    <a:cubicBezTo>
                      <a:pt x="187" y="2623"/>
                      <a:pt x="241" y="2365"/>
                      <a:pt x="241" y="2107"/>
                    </a:cubicBezTo>
                    <a:cubicBezTo>
                      <a:pt x="248" y="1434"/>
                      <a:pt x="230" y="764"/>
                      <a:pt x="223" y="90"/>
                    </a:cubicBezTo>
                    <a:cubicBezTo>
                      <a:pt x="215" y="58"/>
                      <a:pt x="201" y="29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9"/>
              <p:cNvSpPr/>
              <p:nvPr/>
            </p:nvSpPr>
            <p:spPr>
              <a:xfrm>
                <a:off x="1291200" y="2111525"/>
                <a:ext cx="745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25" extrusionOk="0">
                    <a:moveTo>
                      <a:pt x="93" y="0"/>
                    </a:moveTo>
                    <a:lnTo>
                      <a:pt x="93" y="0"/>
                    </a:lnTo>
                    <a:cubicBezTo>
                      <a:pt x="0" y="516"/>
                      <a:pt x="143" y="2910"/>
                      <a:pt x="298" y="3125"/>
                    </a:cubicBezTo>
                    <a:cubicBezTo>
                      <a:pt x="244" y="2085"/>
                      <a:pt x="161" y="1043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9"/>
              <p:cNvSpPr/>
              <p:nvPr/>
            </p:nvSpPr>
            <p:spPr>
              <a:xfrm>
                <a:off x="1337500" y="2220075"/>
                <a:ext cx="5850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92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08" y="241"/>
                      <a:pt x="1" y="1402"/>
                      <a:pt x="33" y="1491"/>
                    </a:cubicBezTo>
                    <a:cubicBezTo>
                      <a:pt x="140" y="1334"/>
                      <a:pt x="233" y="334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9"/>
              <p:cNvSpPr/>
              <p:nvPr/>
            </p:nvSpPr>
            <p:spPr>
              <a:xfrm>
                <a:off x="1371000" y="2215775"/>
                <a:ext cx="362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79" extrusionOk="0">
                    <a:moveTo>
                      <a:pt x="76" y="1"/>
                    </a:moveTo>
                    <a:lnTo>
                      <a:pt x="1" y="872"/>
                    </a:lnTo>
                    <a:lnTo>
                      <a:pt x="69" y="879"/>
                    </a:lnTo>
                    <a:cubicBezTo>
                      <a:pt x="144" y="592"/>
                      <a:pt x="130" y="302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9"/>
              <p:cNvSpPr/>
              <p:nvPr/>
            </p:nvSpPr>
            <p:spPr>
              <a:xfrm>
                <a:off x="1275325" y="1951450"/>
                <a:ext cx="129200" cy="30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2337" extrusionOk="0">
                    <a:moveTo>
                      <a:pt x="2799" y="1448"/>
                    </a:moveTo>
                    <a:cubicBezTo>
                      <a:pt x="2986" y="1763"/>
                      <a:pt x="3179" y="2075"/>
                      <a:pt x="3351" y="2397"/>
                    </a:cubicBezTo>
                    <a:cubicBezTo>
                      <a:pt x="3695" y="3024"/>
                      <a:pt x="3996" y="3676"/>
                      <a:pt x="4258" y="4346"/>
                    </a:cubicBezTo>
                    <a:cubicBezTo>
                      <a:pt x="4709" y="5543"/>
                      <a:pt x="5010" y="6769"/>
                      <a:pt x="4981" y="8059"/>
                    </a:cubicBezTo>
                    <a:cubicBezTo>
                      <a:pt x="4967" y="8671"/>
                      <a:pt x="4892" y="9270"/>
                      <a:pt x="4688" y="9850"/>
                    </a:cubicBezTo>
                    <a:cubicBezTo>
                      <a:pt x="4663" y="9915"/>
                      <a:pt x="4645" y="9979"/>
                      <a:pt x="4623" y="10044"/>
                    </a:cubicBezTo>
                    <a:lnTo>
                      <a:pt x="4584" y="10036"/>
                    </a:lnTo>
                    <a:cubicBezTo>
                      <a:pt x="4548" y="9843"/>
                      <a:pt x="4519" y="9646"/>
                      <a:pt x="4469" y="9452"/>
                    </a:cubicBezTo>
                    <a:cubicBezTo>
                      <a:pt x="4408" y="9209"/>
                      <a:pt x="4336" y="8965"/>
                      <a:pt x="4261" y="8725"/>
                    </a:cubicBezTo>
                    <a:cubicBezTo>
                      <a:pt x="4121" y="8277"/>
                      <a:pt x="3960" y="7833"/>
                      <a:pt x="3831" y="7381"/>
                    </a:cubicBezTo>
                    <a:cubicBezTo>
                      <a:pt x="3591" y="6546"/>
                      <a:pt x="3480" y="5683"/>
                      <a:pt x="3491" y="4816"/>
                    </a:cubicBezTo>
                    <a:cubicBezTo>
                      <a:pt x="3494" y="4264"/>
                      <a:pt x="3505" y="3709"/>
                      <a:pt x="3401" y="3164"/>
                    </a:cubicBezTo>
                    <a:cubicBezTo>
                      <a:pt x="3369" y="2967"/>
                      <a:pt x="3315" y="2777"/>
                      <a:pt x="3247" y="2591"/>
                    </a:cubicBezTo>
                    <a:cubicBezTo>
                      <a:pt x="3111" y="2240"/>
                      <a:pt x="2957" y="1899"/>
                      <a:pt x="2806" y="1555"/>
                    </a:cubicBezTo>
                    <a:cubicBezTo>
                      <a:pt x="2796" y="1523"/>
                      <a:pt x="2781" y="1494"/>
                      <a:pt x="2771" y="1462"/>
                    </a:cubicBezTo>
                    <a:lnTo>
                      <a:pt x="2799" y="1448"/>
                    </a:lnTo>
                    <a:close/>
                    <a:moveTo>
                      <a:pt x="1950" y="197"/>
                    </a:moveTo>
                    <a:cubicBezTo>
                      <a:pt x="1986" y="237"/>
                      <a:pt x="2022" y="276"/>
                      <a:pt x="2050" y="323"/>
                    </a:cubicBezTo>
                    <a:cubicBezTo>
                      <a:pt x="2233" y="667"/>
                      <a:pt x="2420" y="1007"/>
                      <a:pt x="2588" y="1358"/>
                    </a:cubicBezTo>
                    <a:cubicBezTo>
                      <a:pt x="2735" y="1659"/>
                      <a:pt x="2860" y="1967"/>
                      <a:pt x="2996" y="2275"/>
                    </a:cubicBezTo>
                    <a:cubicBezTo>
                      <a:pt x="3244" y="2849"/>
                      <a:pt x="3333" y="3451"/>
                      <a:pt x="3340" y="4071"/>
                    </a:cubicBezTo>
                    <a:cubicBezTo>
                      <a:pt x="3344" y="4414"/>
                      <a:pt x="3340" y="4755"/>
                      <a:pt x="3348" y="5095"/>
                    </a:cubicBezTo>
                    <a:cubicBezTo>
                      <a:pt x="3351" y="5866"/>
                      <a:pt x="3466" y="6636"/>
                      <a:pt x="3688" y="7374"/>
                    </a:cubicBezTo>
                    <a:cubicBezTo>
                      <a:pt x="3864" y="7933"/>
                      <a:pt x="4053" y="8488"/>
                      <a:pt x="4218" y="9051"/>
                    </a:cubicBezTo>
                    <a:cubicBezTo>
                      <a:pt x="4301" y="9341"/>
                      <a:pt x="4365" y="9632"/>
                      <a:pt x="4408" y="9929"/>
                    </a:cubicBezTo>
                    <a:cubicBezTo>
                      <a:pt x="4469" y="10327"/>
                      <a:pt x="4362" y="10735"/>
                      <a:pt x="4111" y="11050"/>
                    </a:cubicBezTo>
                    <a:cubicBezTo>
                      <a:pt x="3928" y="11298"/>
                      <a:pt x="3727" y="11531"/>
                      <a:pt x="3512" y="11749"/>
                    </a:cubicBezTo>
                    <a:cubicBezTo>
                      <a:pt x="3358" y="11892"/>
                      <a:pt x="3183" y="12011"/>
                      <a:pt x="2996" y="12107"/>
                    </a:cubicBezTo>
                    <a:cubicBezTo>
                      <a:pt x="2880" y="12169"/>
                      <a:pt x="2758" y="12195"/>
                      <a:pt x="2633" y="12195"/>
                    </a:cubicBezTo>
                    <a:cubicBezTo>
                      <a:pt x="2528" y="12195"/>
                      <a:pt x="2421" y="12176"/>
                      <a:pt x="2316" y="12147"/>
                    </a:cubicBezTo>
                    <a:cubicBezTo>
                      <a:pt x="2244" y="12125"/>
                      <a:pt x="2172" y="12097"/>
                      <a:pt x="2104" y="12068"/>
                    </a:cubicBezTo>
                    <a:cubicBezTo>
                      <a:pt x="1491" y="11828"/>
                      <a:pt x="1219" y="11316"/>
                      <a:pt x="1044" y="10724"/>
                    </a:cubicBezTo>
                    <a:cubicBezTo>
                      <a:pt x="972" y="10456"/>
                      <a:pt x="947" y="10176"/>
                      <a:pt x="972" y="9897"/>
                    </a:cubicBezTo>
                    <a:cubicBezTo>
                      <a:pt x="1004" y="9449"/>
                      <a:pt x="886" y="9030"/>
                      <a:pt x="732" y="8617"/>
                    </a:cubicBezTo>
                    <a:cubicBezTo>
                      <a:pt x="384" y="7682"/>
                      <a:pt x="198" y="6697"/>
                      <a:pt x="173" y="5697"/>
                    </a:cubicBezTo>
                    <a:cubicBezTo>
                      <a:pt x="148" y="4784"/>
                      <a:pt x="370" y="3909"/>
                      <a:pt x="692" y="3060"/>
                    </a:cubicBezTo>
                    <a:cubicBezTo>
                      <a:pt x="814" y="2741"/>
                      <a:pt x="947" y="2429"/>
                      <a:pt x="1087" y="2114"/>
                    </a:cubicBezTo>
                    <a:cubicBezTo>
                      <a:pt x="1230" y="1792"/>
                      <a:pt x="1388" y="1476"/>
                      <a:pt x="1534" y="1150"/>
                    </a:cubicBezTo>
                    <a:cubicBezTo>
                      <a:pt x="1646" y="903"/>
                      <a:pt x="1749" y="649"/>
                      <a:pt x="1857" y="398"/>
                    </a:cubicBezTo>
                    <a:cubicBezTo>
                      <a:pt x="1882" y="337"/>
                      <a:pt x="1911" y="280"/>
                      <a:pt x="1950" y="197"/>
                    </a:cubicBezTo>
                    <a:close/>
                    <a:moveTo>
                      <a:pt x="2004" y="0"/>
                    </a:moveTo>
                    <a:cubicBezTo>
                      <a:pt x="1839" y="7"/>
                      <a:pt x="1818" y="111"/>
                      <a:pt x="1778" y="197"/>
                    </a:cubicBezTo>
                    <a:cubicBezTo>
                      <a:pt x="1628" y="541"/>
                      <a:pt x="1484" y="889"/>
                      <a:pt x="1330" y="1233"/>
                    </a:cubicBezTo>
                    <a:cubicBezTo>
                      <a:pt x="1183" y="1569"/>
                      <a:pt x="1026" y="1903"/>
                      <a:pt x="875" y="2240"/>
                    </a:cubicBezTo>
                    <a:cubicBezTo>
                      <a:pt x="786" y="2437"/>
                      <a:pt x="696" y="2634"/>
                      <a:pt x="617" y="2838"/>
                    </a:cubicBezTo>
                    <a:cubicBezTo>
                      <a:pt x="252" y="3752"/>
                      <a:pt x="1" y="4698"/>
                      <a:pt x="26" y="5690"/>
                    </a:cubicBezTo>
                    <a:cubicBezTo>
                      <a:pt x="55" y="6761"/>
                      <a:pt x="266" y="7822"/>
                      <a:pt x="646" y="8825"/>
                    </a:cubicBezTo>
                    <a:cubicBezTo>
                      <a:pt x="764" y="9130"/>
                      <a:pt x="825" y="9456"/>
                      <a:pt x="829" y="9782"/>
                    </a:cubicBezTo>
                    <a:cubicBezTo>
                      <a:pt x="836" y="10047"/>
                      <a:pt x="850" y="10316"/>
                      <a:pt x="879" y="10577"/>
                    </a:cubicBezTo>
                    <a:cubicBezTo>
                      <a:pt x="925" y="10961"/>
                      <a:pt x="1076" y="11323"/>
                      <a:pt x="1316" y="11620"/>
                    </a:cubicBezTo>
                    <a:cubicBezTo>
                      <a:pt x="1556" y="11932"/>
                      <a:pt x="1853" y="12161"/>
                      <a:pt x="2230" y="12276"/>
                    </a:cubicBezTo>
                    <a:cubicBezTo>
                      <a:pt x="2351" y="12317"/>
                      <a:pt x="2476" y="12337"/>
                      <a:pt x="2600" y="12337"/>
                    </a:cubicBezTo>
                    <a:cubicBezTo>
                      <a:pt x="2816" y="12337"/>
                      <a:pt x="3029" y="12277"/>
                      <a:pt x="3215" y="12161"/>
                    </a:cubicBezTo>
                    <a:cubicBezTo>
                      <a:pt x="3634" y="11914"/>
                      <a:pt x="3953" y="11566"/>
                      <a:pt x="4207" y="11172"/>
                    </a:cubicBezTo>
                    <a:cubicBezTo>
                      <a:pt x="4766" y="10319"/>
                      <a:pt x="5082" y="9334"/>
                      <a:pt x="5121" y="8317"/>
                    </a:cubicBezTo>
                    <a:cubicBezTo>
                      <a:pt x="5168" y="7091"/>
                      <a:pt x="4967" y="5869"/>
                      <a:pt x="4534" y="4723"/>
                    </a:cubicBezTo>
                    <a:cubicBezTo>
                      <a:pt x="4340" y="4217"/>
                      <a:pt x="4157" y="3709"/>
                      <a:pt x="3924" y="3221"/>
                    </a:cubicBezTo>
                    <a:cubicBezTo>
                      <a:pt x="3634" y="2623"/>
                      <a:pt x="3312" y="2032"/>
                      <a:pt x="2971" y="1458"/>
                    </a:cubicBezTo>
                    <a:cubicBezTo>
                      <a:pt x="2674" y="957"/>
                      <a:pt x="2326" y="480"/>
                      <a:pt x="2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0" name="Google Shape;450;p39"/>
          <p:cNvSpPr txBox="1">
            <a:spLocks noGrp="1"/>
          </p:cNvSpPr>
          <p:nvPr>
            <p:ph type="subTitle" idx="2"/>
          </p:nvPr>
        </p:nvSpPr>
        <p:spPr>
          <a:xfrm>
            <a:off x="1889700" y="233495"/>
            <a:ext cx="53646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NOVIEMBRE 1962 / ENERO 2023</a:t>
            </a:r>
            <a:endParaRPr dirty="0"/>
          </a:p>
        </p:txBody>
      </p:sp>
      <p:grpSp>
        <p:nvGrpSpPr>
          <p:cNvPr id="451" name="Google Shape;451;p39"/>
          <p:cNvGrpSpPr/>
          <p:nvPr/>
        </p:nvGrpSpPr>
        <p:grpSpPr>
          <a:xfrm rot="4304789">
            <a:off x="3515310" y="3191023"/>
            <a:ext cx="203851" cy="486631"/>
            <a:chOff x="1275325" y="1951450"/>
            <a:chExt cx="129200" cy="308425"/>
          </a:xfrm>
        </p:grpSpPr>
        <p:sp>
          <p:nvSpPr>
            <p:cNvPr id="452" name="Google Shape;452;p39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 rot="-4304789" flipH="1">
            <a:off x="4225477" y="2746705"/>
            <a:ext cx="203851" cy="486631"/>
            <a:chOff x="1275325" y="1951450"/>
            <a:chExt cx="129200" cy="308425"/>
          </a:xfrm>
        </p:grpSpPr>
        <p:sp>
          <p:nvSpPr>
            <p:cNvPr id="460" name="Google Shape;460;p39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13"/>
          <a:stretch/>
        </p:blipFill>
        <p:spPr>
          <a:xfrm>
            <a:off x="139490" y="156121"/>
            <a:ext cx="3188019" cy="4907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9" y="265126"/>
            <a:ext cx="6791681" cy="4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8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07" y="346459"/>
            <a:ext cx="6377938" cy="4250921"/>
          </a:xfrm>
          <a:prstGeom prst="rect">
            <a:avLst/>
          </a:prstGeom>
        </p:spPr>
      </p:pic>
      <p:grpSp>
        <p:nvGrpSpPr>
          <p:cNvPr id="1786" name="Google Shape;1786;p46"/>
          <p:cNvGrpSpPr/>
          <p:nvPr/>
        </p:nvGrpSpPr>
        <p:grpSpPr>
          <a:xfrm rot="-6908262">
            <a:off x="2161482" y="217596"/>
            <a:ext cx="874760" cy="1273165"/>
            <a:chOff x="-1613775" y="1017700"/>
            <a:chExt cx="874750" cy="1273150"/>
          </a:xfrm>
        </p:grpSpPr>
        <p:sp>
          <p:nvSpPr>
            <p:cNvPr id="1787" name="Google Shape;1787;p46"/>
            <p:cNvSpPr/>
            <p:nvPr/>
          </p:nvSpPr>
          <p:spPr>
            <a:xfrm>
              <a:off x="-1023100" y="1330400"/>
              <a:ext cx="196650" cy="92350"/>
            </a:xfrm>
            <a:custGeom>
              <a:avLst/>
              <a:gdLst/>
              <a:ahLst/>
              <a:cxnLst/>
              <a:rect l="l" t="t" r="r" b="b"/>
              <a:pathLst>
                <a:path w="7866" h="3694" extrusionOk="0">
                  <a:moveTo>
                    <a:pt x="7839" y="0"/>
                  </a:moveTo>
                  <a:cubicBezTo>
                    <a:pt x="7827" y="0"/>
                    <a:pt x="7815" y="4"/>
                    <a:pt x="7805" y="10"/>
                  </a:cubicBezTo>
                  <a:cubicBezTo>
                    <a:pt x="7256" y="386"/>
                    <a:pt x="6715" y="770"/>
                    <a:pt x="6167" y="1135"/>
                  </a:cubicBezTo>
                  <a:cubicBezTo>
                    <a:pt x="4852" y="2010"/>
                    <a:pt x="3458" y="2719"/>
                    <a:pt x="1946" y="3185"/>
                  </a:cubicBezTo>
                  <a:cubicBezTo>
                    <a:pt x="1308" y="3386"/>
                    <a:pt x="660" y="3536"/>
                    <a:pt x="0" y="3633"/>
                  </a:cubicBezTo>
                  <a:lnTo>
                    <a:pt x="0" y="3694"/>
                  </a:lnTo>
                  <a:cubicBezTo>
                    <a:pt x="251" y="3661"/>
                    <a:pt x="506" y="3636"/>
                    <a:pt x="757" y="3593"/>
                  </a:cubicBezTo>
                  <a:cubicBezTo>
                    <a:pt x="1760" y="3407"/>
                    <a:pt x="2724" y="3074"/>
                    <a:pt x="3648" y="2655"/>
                  </a:cubicBezTo>
                  <a:cubicBezTo>
                    <a:pt x="5081" y="2006"/>
                    <a:pt x="6389" y="1150"/>
                    <a:pt x="7636" y="197"/>
                  </a:cubicBezTo>
                  <a:cubicBezTo>
                    <a:pt x="7715" y="136"/>
                    <a:pt x="7787" y="71"/>
                    <a:pt x="7865" y="7"/>
                  </a:cubicBezTo>
                  <a:cubicBezTo>
                    <a:pt x="7856" y="2"/>
                    <a:pt x="7847" y="0"/>
                    <a:pt x="78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6"/>
            <p:cNvSpPr/>
            <p:nvPr/>
          </p:nvSpPr>
          <p:spPr>
            <a:xfrm>
              <a:off x="-1071300" y="1169125"/>
              <a:ext cx="115575" cy="183500"/>
            </a:xfrm>
            <a:custGeom>
              <a:avLst/>
              <a:gdLst/>
              <a:ahLst/>
              <a:cxnLst/>
              <a:rect l="l" t="t" r="r" b="b"/>
              <a:pathLst>
                <a:path w="4623" h="7340" extrusionOk="0">
                  <a:moveTo>
                    <a:pt x="4580" y="1"/>
                  </a:moveTo>
                  <a:cubicBezTo>
                    <a:pt x="4537" y="73"/>
                    <a:pt x="4498" y="141"/>
                    <a:pt x="4455" y="209"/>
                  </a:cubicBezTo>
                  <a:cubicBezTo>
                    <a:pt x="3982" y="1015"/>
                    <a:pt x="3519" y="1832"/>
                    <a:pt x="3028" y="2624"/>
                  </a:cubicBezTo>
                  <a:cubicBezTo>
                    <a:pt x="2577" y="3347"/>
                    <a:pt x="2090" y="4050"/>
                    <a:pt x="1613" y="4759"/>
                  </a:cubicBezTo>
                  <a:cubicBezTo>
                    <a:pt x="1086" y="5544"/>
                    <a:pt x="545" y="6325"/>
                    <a:pt x="90" y="7156"/>
                  </a:cubicBezTo>
                  <a:cubicBezTo>
                    <a:pt x="58" y="7217"/>
                    <a:pt x="29" y="7278"/>
                    <a:pt x="1" y="7339"/>
                  </a:cubicBezTo>
                  <a:cubicBezTo>
                    <a:pt x="69" y="7271"/>
                    <a:pt x="126" y="7196"/>
                    <a:pt x="176" y="7113"/>
                  </a:cubicBezTo>
                  <a:cubicBezTo>
                    <a:pt x="495" y="6615"/>
                    <a:pt x="807" y="6110"/>
                    <a:pt x="1140" y="5623"/>
                  </a:cubicBezTo>
                  <a:cubicBezTo>
                    <a:pt x="2065" y="4268"/>
                    <a:pt x="3014" y="2932"/>
                    <a:pt x="3810" y="1495"/>
                  </a:cubicBezTo>
                  <a:cubicBezTo>
                    <a:pt x="4082" y="1008"/>
                    <a:pt x="4351" y="520"/>
                    <a:pt x="4623" y="33"/>
                  </a:cubicBezTo>
                  <a:lnTo>
                    <a:pt x="458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6"/>
            <p:cNvSpPr/>
            <p:nvPr/>
          </p:nvSpPr>
          <p:spPr>
            <a:xfrm>
              <a:off x="-1006875" y="1279675"/>
              <a:ext cx="145475" cy="91400"/>
            </a:xfrm>
            <a:custGeom>
              <a:avLst/>
              <a:gdLst/>
              <a:ahLst/>
              <a:cxnLst/>
              <a:rect l="l" t="t" r="r" b="b"/>
              <a:pathLst>
                <a:path w="5819" h="3656" extrusionOk="0">
                  <a:moveTo>
                    <a:pt x="5819" y="0"/>
                  </a:moveTo>
                  <a:lnTo>
                    <a:pt x="5819" y="0"/>
                  </a:lnTo>
                  <a:cubicBezTo>
                    <a:pt x="4117" y="1602"/>
                    <a:pt x="2153" y="2781"/>
                    <a:pt x="0" y="3655"/>
                  </a:cubicBezTo>
                  <a:cubicBezTo>
                    <a:pt x="2211" y="2867"/>
                    <a:pt x="4192" y="1717"/>
                    <a:pt x="58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6"/>
            <p:cNvSpPr/>
            <p:nvPr/>
          </p:nvSpPr>
          <p:spPr>
            <a:xfrm>
              <a:off x="-1069150" y="1374725"/>
              <a:ext cx="137000" cy="34525"/>
            </a:xfrm>
            <a:custGeom>
              <a:avLst/>
              <a:gdLst/>
              <a:ahLst/>
              <a:cxnLst/>
              <a:rect l="l" t="t" r="r" b="b"/>
              <a:pathLst>
                <a:path w="5480" h="1381" extrusionOk="0">
                  <a:moveTo>
                    <a:pt x="5479" y="0"/>
                  </a:moveTo>
                  <a:lnTo>
                    <a:pt x="5479" y="0"/>
                  </a:lnTo>
                  <a:cubicBezTo>
                    <a:pt x="5397" y="4"/>
                    <a:pt x="5315" y="25"/>
                    <a:pt x="5243" y="61"/>
                  </a:cubicBezTo>
                  <a:cubicBezTo>
                    <a:pt x="5164" y="90"/>
                    <a:pt x="5089" y="118"/>
                    <a:pt x="5014" y="151"/>
                  </a:cubicBezTo>
                  <a:cubicBezTo>
                    <a:pt x="3867" y="641"/>
                    <a:pt x="2720" y="1132"/>
                    <a:pt x="1456" y="1243"/>
                  </a:cubicBezTo>
                  <a:cubicBezTo>
                    <a:pt x="1347" y="1253"/>
                    <a:pt x="1238" y="1256"/>
                    <a:pt x="1128" y="1256"/>
                  </a:cubicBezTo>
                  <a:cubicBezTo>
                    <a:pt x="952" y="1256"/>
                    <a:pt x="776" y="1248"/>
                    <a:pt x="599" y="1243"/>
                  </a:cubicBezTo>
                  <a:cubicBezTo>
                    <a:pt x="398" y="1236"/>
                    <a:pt x="201" y="1211"/>
                    <a:pt x="1" y="1193"/>
                  </a:cubicBezTo>
                  <a:cubicBezTo>
                    <a:pt x="1" y="1211"/>
                    <a:pt x="1" y="1229"/>
                    <a:pt x="1" y="1243"/>
                  </a:cubicBezTo>
                  <a:cubicBezTo>
                    <a:pt x="327" y="1333"/>
                    <a:pt x="667" y="1380"/>
                    <a:pt x="1008" y="1380"/>
                  </a:cubicBezTo>
                  <a:cubicBezTo>
                    <a:pt x="1031" y="1380"/>
                    <a:pt x="1055" y="1380"/>
                    <a:pt x="1079" y="1380"/>
                  </a:cubicBezTo>
                  <a:cubicBezTo>
                    <a:pt x="1741" y="1380"/>
                    <a:pt x="2385" y="1236"/>
                    <a:pt x="3014" y="1039"/>
                  </a:cubicBezTo>
                  <a:cubicBezTo>
                    <a:pt x="3720" y="806"/>
                    <a:pt x="4408" y="527"/>
                    <a:pt x="5074" y="194"/>
                  </a:cubicBezTo>
                  <a:cubicBezTo>
                    <a:pt x="5207" y="129"/>
                    <a:pt x="5343" y="65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6"/>
            <p:cNvSpPr/>
            <p:nvPr/>
          </p:nvSpPr>
          <p:spPr>
            <a:xfrm>
              <a:off x="-1099325" y="1253975"/>
              <a:ext cx="24575" cy="119950"/>
            </a:xfrm>
            <a:custGeom>
              <a:avLst/>
              <a:gdLst/>
              <a:ahLst/>
              <a:cxnLst/>
              <a:rect l="l" t="t" r="r" b="b"/>
              <a:pathLst>
                <a:path w="983" h="4798" extrusionOk="0">
                  <a:moveTo>
                    <a:pt x="946" y="0"/>
                  </a:moveTo>
                  <a:cubicBezTo>
                    <a:pt x="932" y="32"/>
                    <a:pt x="914" y="61"/>
                    <a:pt x="903" y="90"/>
                  </a:cubicBezTo>
                  <a:cubicBezTo>
                    <a:pt x="713" y="659"/>
                    <a:pt x="502" y="1222"/>
                    <a:pt x="337" y="1799"/>
                  </a:cubicBezTo>
                  <a:cubicBezTo>
                    <a:pt x="93" y="2659"/>
                    <a:pt x="0" y="3537"/>
                    <a:pt x="122" y="4429"/>
                  </a:cubicBezTo>
                  <a:cubicBezTo>
                    <a:pt x="140" y="4558"/>
                    <a:pt x="144" y="4694"/>
                    <a:pt x="240" y="4798"/>
                  </a:cubicBezTo>
                  <a:cubicBezTo>
                    <a:pt x="237" y="4601"/>
                    <a:pt x="204" y="4411"/>
                    <a:pt x="197" y="4217"/>
                  </a:cubicBezTo>
                  <a:cubicBezTo>
                    <a:pt x="187" y="3881"/>
                    <a:pt x="179" y="3547"/>
                    <a:pt x="197" y="3214"/>
                  </a:cubicBezTo>
                  <a:cubicBezTo>
                    <a:pt x="212" y="2927"/>
                    <a:pt x="247" y="2644"/>
                    <a:pt x="301" y="2365"/>
                  </a:cubicBezTo>
                  <a:cubicBezTo>
                    <a:pt x="437" y="1638"/>
                    <a:pt x="674" y="942"/>
                    <a:pt x="918" y="247"/>
                  </a:cubicBezTo>
                  <a:cubicBezTo>
                    <a:pt x="943" y="172"/>
                    <a:pt x="961" y="93"/>
                    <a:pt x="982" y="14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6"/>
            <p:cNvSpPr/>
            <p:nvPr/>
          </p:nvSpPr>
          <p:spPr>
            <a:xfrm>
              <a:off x="-859275" y="1339875"/>
              <a:ext cx="81900" cy="43825"/>
            </a:xfrm>
            <a:custGeom>
              <a:avLst/>
              <a:gdLst/>
              <a:ahLst/>
              <a:cxnLst/>
              <a:rect l="l" t="t" r="r" b="b"/>
              <a:pathLst>
                <a:path w="3276" h="1753" extrusionOk="0">
                  <a:moveTo>
                    <a:pt x="3237" y="0"/>
                  </a:moveTo>
                  <a:cubicBezTo>
                    <a:pt x="2230" y="720"/>
                    <a:pt x="1083" y="1168"/>
                    <a:pt x="1" y="1752"/>
                  </a:cubicBezTo>
                  <a:cubicBezTo>
                    <a:pt x="33" y="1745"/>
                    <a:pt x="62" y="1738"/>
                    <a:pt x="94" y="1727"/>
                  </a:cubicBezTo>
                  <a:cubicBezTo>
                    <a:pt x="976" y="1398"/>
                    <a:pt x="1832" y="996"/>
                    <a:pt x="2649" y="523"/>
                  </a:cubicBezTo>
                  <a:cubicBezTo>
                    <a:pt x="2835" y="416"/>
                    <a:pt x="3007" y="280"/>
                    <a:pt x="3186" y="154"/>
                  </a:cubicBezTo>
                  <a:cubicBezTo>
                    <a:pt x="3219" y="122"/>
                    <a:pt x="3251" y="83"/>
                    <a:pt x="3276" y="43"/>
                  </a:cubicBezTo>
                  <a:cubicBezTo>
                    <a:pt x="3262" y="29"/>
                    <a:pt x="3251" y="15"/>
                    <a:pt x="3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6"/>
            <p:cNvSpPr/>
            <p:nvPr/>
          </p:nvSpPr>
          <p:spPr>
            <a:xfrm>
              <a:off x="-1105325" y="1129625"/>
              <a:ext cx="6825" cy="112625"/>
            </a:xfrm>
            <a:custGeom>
              <a:avLst/>
              <a:gdLst/>
              <a:ahLst/>
              <a:cxnLst/>
              <a:rect l="l" t="t" r="r" b="b"/>
              <a:pathLst>
                <a:path w="273" h="4505" extrusionOk="0">
                  <a:moveTo>
                    <a:pt x="126" y="1"/>
                  </a:moveTo>
                  <a:cubicBezTo>
                    <a:pt x="126" y="47"/>
                    <a:pt x="126" y="94"/>
                    <a:pt x="122" y="144"/>
                  </a:cubicBezTo>
                  <a:cubicBezTo>
                    <a:pt x="133" y="846"/>
                    <a:pt x="151" y="1552"/>
                    <a:pt x="151" y="2254"/>
                  </a:cubicBezTo>
                  <a:cubicBezTo>
                    <a:pt x="151" y="2577"/>
                    <a:pt x="129" y="2896"/>
                    <a:pt x="104" y="3215"/>
                  </a:cubicBezTo>
                  <a:cubicBezTo>
                    <a:pt x="75" y="3595"/>
                    <a:pt x="32" y="3978"/>
                    <a:pt x="0" y="4358"/>
                  </a:cubicBezTo>
                  <a:cubicBezTo>
                    <a:pt x="0" y="4408"/>
                    <a:pt x="7" y="4455"/>
                    <a:pt x="18" y="4505"/>
                  </a:cubicBezTo>
                  <a:lnTo>
                    <a:pt x="72" y="4505"/>
                  </a:lnTo>
                  <a:cubicBezTo>
                    <a:pt x="108" y="4225"/>
                    <a:pt x="154" y="3946"/>
                    <a:pt x="172" y="3666"/>
                  </a:cubicBezTo>
                  <a:cubicBezTo>
                    <a:pt x="258" y="2441"/>
                    <a:pt x="272" y="1219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-962200" y="1194400"/>
              <a:ext cx="49675" cy="63625"/>
            </a:xfrm>
            <a:custGeom>
              <a:avLst/>
              <a:gdLst/>
              <a:ahLst/>
              <a:cxnLst/>
              <a:rect l="l" t="t" r="r" b="b"/>
              <a:pathLst>
                <a:path w="1987" h="2545" extrusionOk="0">
                  <a:moveTo>
                    <a:pt x="1918" y="0"/>
                  </a:moveTo>
                  <a:cubicBezTo>
                    <a:pt x="1402" y="943"/>
                    <a:pt x="693" y="1738"/>
                    <a:pt x="1" y="2544"/>
                  </a:cubicBezTo>
                  <a:cubicBezTo>
                    <a:pt x="431" y="2186"/>
                    <a:pt x="811" y="1781"/>
                    <a:pt x="1176" y="1362"/>
                  </a:cubicBezTo>
                  <a:cubicBezTo>
                    <a:pt x="1280" y="1233"/>
                    <a:pt x="1373" y="1100"/>
                    <a:pt x="1456" y="957"/>
                  </a:cubicBezTo>
                  <a:cubicBezTo>
                    <a:pt x="1610" y="717"/>
                    <a:pt x="1764" y="477"/>
                    <a:pt x="1914" y="233"/>
                  </a:cubicBezTo>
                  <a:cubicBezTo>
                    <a:pt x="1943" y="169"/>
                    <a:pt x="1968" y="104"/>
                    <a:pt x="1986" y="36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-897875" y="1194625"/>
              <a:ext cx="61850" cy="50325"/>
            </a:xfrm>
            <a:custGeom>
              <a:avLst/>
              <a:gdLst/>
              <a:ahLst/>
              <a:cxnLst/>
              <a:rect l="l" t="t" r="r" b="b"/>
              <a:pathLst>
                <a:path w="2474" h="2013" extrusionOk="0">
                  <a:moveTo>
                    <a:pt x="2427" y="1"/>
                  </a:moveTo>
                  <a:cubicBezTo>
                    <a:pt x="2396" y="1"/>
                    <a:pt x="2366" y="5"/>
                    <a:pt x="2337" y="13"/>
                  </a:cubicBezTo>
                  <a:cubicBezTo>
                    <a:pt x="2154" y="106"/>
                    <a:pt x="1964" y="185"/>
                    <a:pt x="1796" y="299"/>
                  </a:cubicBezTo>
                  <a:cubicBezTo>
                    <a:pt x="1154" y="740"/>
                    <a:pt x="581" y="1274"/>
                    <a:pt x="97" y="1883"/>
                  </a:cubicBezTo>
                  <a:cubicBezTo>
                    <a:pt x="65" y="1926"/>
                    <a:pt x="33" y="1966"/>
                    <a:pt x="1" y="2012"/>
                  </a:cubicBezTo>
                  <a:cubicBezTo>
                    <a:pt x="298" y="1754"/>
                    <a:pt x="563" y="1471"/>
                    <a:pt x="853" y="1217"/>
                  </a:cubicBezTo>
                  <a:cubicBezTo>
                    <a:pt x="1326" y="808"/>
                    <a:pt x="1792" y="382"/>
                    <a:pt x="2376" y="120"/>
                  </a:cubicBezTo>
                  <a:cubicBezTo>
                    <a:pt x="2409" y="102"/>
                    <a:pt x="2444" y="81"/>
                    <a:pt x="2473" y="56"/>
                  </a:cubicBezTo>
                  <a:cubicBezTo>
                    <a:pt x="2466" y="38"/>
                    <a:pt x="2462" y="20"/>
                    <a:pt x="2459" y="2"/>
                  </a:cubicBezTo>
                  <a:cubicBezTo>
                    <a:pt x="2448" y="1"/>
                    <a:pt x="2437" y="1"/>
                    <a:pt x="24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-991575" y="1081625"/>
              <a:ext cx="46800" cy="63250"/>
            </a:xfrm>
            <a:custGeom>
              <a:avLst/>
              <a:gdLst/>
              <a:ahLst/>
              <a:cxnLst/>
              <a:rect l="l" t="t" r="r" b="b"/>
              <a:pathLst>
                <a:path w="1872" h="2530" extrusionOk="0">
                  <a:moveTo>
                    <a:pt x="1853" y="0"/>
                  </a:moveTo>
                  <a:cubicBezTo>
                    <a:pt x="1541" y="86"/>
                    <a:pt x="209" y="1888"/>
                    <a:pt x="1" y="2530"/>
                  </a:cubicBezTo>
                  <a:cubicBezTo>
                    <a:pt x="596" y="1659"/>
                    <a:pt x="1165" y="817"/>
                    <a:pt x="1857" y="75"/>
                  </a:cubicBezTo>
                  <a:cubicBezTo>
                    <a:pt x="1864" y="61"/>
                    <a:pt x="1868" y="50"/>
                    <a:pt x="1868" y="36"/>
                  </a:cubicBezTo>
                  <a:cubicBezTo>
                    <a:pt x="1871" y="29"/>
                    <a:pt x="1868" y="22"/>
                    <a:pt x="1868" y="18"/>
                  </a:cubicBezTo>
                  <a:cubicBezTo>
                    <a:pt x="1864" y="11"/>
                    <a:pt x="1857" y="7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-1061450" y="1401225"/>
              <a:ext cx="82525" cy="13525"/>
            </a:xfrm>
            <a:custGeom>
              <a:avLst/>
              <a:gdLst/>
              <a:ahLst/>
              <a:cxnLst/>
              <a:rect l="l" t="t" r="r" b="b"/>
              <a:pathLst>
                <a:path w="3301" h="541" extrusionOk="0">
                  <a:moveTo>
                    <a:pt x="3301" y="1"/>
                  </a:moveTo>
                  <a:lnTo>
                    <a:pt x="3301" y="1"/>
                  </a:lnTo>
                  <a:cubicBezTo>
                    <a:pt x="2484" y="231"/>
                    <a:pt x="1670" y="458"/>
                    <a:pt x="825" y="458"/>
                  </a:cubicBezTo>
                  <a:cubicBezTo>
                    <a:pt x="554" y="458"/>
                    <a:pt x="279" y="434"/>
                    <a:pt x="1" y="381"/>
                  </a:cubicBezTo>
                  <a:lnTo>
                    <a:pt x="1" y="381"/>
                  </a:lnTo>
                  <a:cubicBezTo>
                    <a:pt x="22" y="413"/>
                    <a:pt x="51" y="434"/>
                    <a:pt x="87" y="445"/>
                  </a:cubicBezTo>
                  <a:cubicBezTo>
                    <a:pt x="328" y="517"/>
                    <a:pt x="573" y="540"/>
                    <a:pt x="820" y="540"/>
                  </a:cubicBezTo>
                  <a:cubicBezTo>
                    <a:pt x="988" y="540"/>
                    <a:pt x="1156" y="530"/>
                    <a:pt x="1323" y="517"/>
                  </a:cubicBezTo>
                  <a:cubicBezTo>
                    <a:pt x="1828" y="481"/>
                    <a:pt x="2312" y="338"/>
                    <a:pt x="2792" y="191"/>
                  </a:cubicBezTo>
                  <a:cubicBezTo>
                    <a:pt x="2964" y="133"/>
                    <a:pt x="3133" y="62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-1075050" y="1193400"/>
              <a:ext cx="40875" cy="86750"/>
            </a:xfrm>
            <a:custGeom>
              <a:avLst/>
              <a:gdLst/>
              <a:ahLst/>
              <a:cxnLst/>
              <a:rect l="l" t="t" r="r" b="b"/>
              <a:pathLst>
                <a:path w="1635" h="3470" extrusionOk="0">
                  <a:moveTo>
                    <a:pt x="1634" y="1"/>
                  </a:moveTo>
                  <a:lnTo>
                    <a:pt x="1634" y="1"/>
                  </a:lnTo>
                  <a:cubicBezTo>
                    <a:pt x="1573" y="40"/>
                    <a:pt x="1523" y="98"/>
                    <a:pt x="1491" y="162"/>
                  </a:cubicBezTo>
                  <a:cubicBezTo>
                    <a:pt x="1251" y="606"/>
                    <a:pt x="993" y="1040"/>
                    <a:pt x="774" y="1495"/>
                  </a:cubicBezTo>
                  <a:cubicBezTo>
                    <a:pt x="527" y="2004"/>
                    <a:pt x="312" y="2531"/>
                    <a:pt x="97" y="3054"/>
                  </a:cubicBezTo>
                  <a:cubicBezTo>
                    <a:pt x="48" y="3172"/>
                    <a:pt x="38" y="3304"/>
                    <a:pt x="14" y="3433"/>
                  </a:cubicBezTo>
                  <a:lnTo>
                    <a:pt x="14" y="3433"/>
                  </a:lnTo>
                  <a:cubicBezTo>
                    <a:pt x="37" y="3389"/>
                    <a:pt x="61" y="3344"/>
                    <a:pt x="79" y="3297"/>
                  </a:cubicBezTo>
                  <a:cubicBezTo>
                    <a:pt x="409" y="2373"/>
                    <a:pt x="814" y="1477"/>
                    <a:pt x="1290" y="617"/>
                  </a:cubicBezTo>
                  <a:cubicBezTo>
                    <a:pt x="1405" y="409"/>
                    <a:pt x="1520" y="205"/>
                    <a:pt x="1634" y="1"/>
                  </a:cubicBezTo>
                  <a:close/>
                  <a:moveTo>
                    <a:pt x="14" y="3433"/>
                  </a:moveTo>
                  <a:lnTo>
                    <a:pt x="14" y="3433"/>
                  </a:lnTo>
                  <a:cubicBezTo>
                    <a:pt x="10" y="3443"/>
                    <a:pt x="5" y="3452"/>
                    <a:pt x="0" y="3462"/>
                  </a:cubicBezTo>
                  <a:lnTo>
                    <a:pt x="7" y="3469"/>
                  </a:lnTo>
                  <a:cubicBezTo>
                    <a:pt x="10" y="3457"/>
                    <a:pt x="12" y="3445"/>
                    <a:pt x="14" y="34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-1090725" y="1115125"/>
              <a:ext cx="2425" cy="71950"/>
            </a:xfrm>
            <a:custGeom>
              <a:avLst/>
              <a:gdLst/>
              <a:ahLst/>
              <a:cxnLst/>
              <a:rect l="l" t="t" r="r" b="b"/>
              <a:pathLst>
                <a:path w="97" h="2878" extrusionOk="0">
                  <a:moveTo>
                    <a:pt x="0" y="0"/>
                  </a:moveTo>
                  <a:lnTo>
                    <a:pt x="0" y="2877"/>
                  </a:lnTo>
                  <a:cubicBezTo>
                    <a:pt x="32" y="2591"/>
                    <a:pt x="83" y="2351"/>
                    <a:pt x="86" y="2107"/>
                  </a:cubicBezTo>
                  <a:cubicBezTo>
                    <a:pt x="97" y="1509"/>
                    <a:pt x="93" y="907"/>
                    <a:pt x="90" y="308"/>
                  </a:cubicBezTo>
                  <a:cubicBezTo>
                    <a:pt x="90" y="208"/>
                    <a:pt x="86" y="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-897325" y="1281825"/>
              <a:ext cx="63800" cy="50000"/>
            </a:xfrm>
            <a:custGeom>
              <a:avLst/>
              <a:gdLst/>
              <a:ahLst/>
              <a:cxnLst/>
              <a:rect l="l" t="t" r="r" b="b"/>
              <a:pathLst>
                <a:path w="2552" h="2000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1770" y="749"/>
                    <a:pt x="914" y="1419"/>
                    <a:pt x="0" y="2000"/>
                  </a:cubicBezTo>
                  <a:cubicBezTo>
                    <a:pt x="975" y="1491"/>
                    <a:pt x="1810" y="807"/>
                    <a:pt x="25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-984500" y="1129725"/>
              <a:ext cx="40250" cy="72500"/>
            </a:xfrm>
            <a:custGeom>
              <a:avLst/>
              <a:gdLst/>
              <a:ahLst/>
              <a:cxnLst/>
              <a:rect l="l" t="t" r="r" b="b"/>
              <a:pathLst>
                <a:path w="1610" h="2900" extrusionOk="0">
                  <a:moveTo>
                    <a:pt x="1563" y="0"/>
                  </a:moveTo>
                  <a:lnTo>
                    <a:pt x="1" y="2874"/>
                  </a:lnTo>
                  <a:lnTo>
                    <a:pt x="44" y="2899"/>
                  </a:lnTo>
                  <a:cubicBezTo>
                    <a:pt x="248" y="2534"/>
                    <a:pt x="452" y="2164"/>
                    <a:pt x="657" y="1795"/>
                  </a:cubicBezTo>
                  <a:cubicBezTo>
                    <a:pt x="947" y="1269"/>
                    <a:pt x="1237" y="742"/>
                    <a:pt x="1524" y="219"/>
                  </a:cubicBezTo>
                  <a:cubicBezTo>
                    <a:pt x="1559" y="154"/>
                    <a:pt x="1581" y="86"/>
                    <a:pt x="1610" y="22"/>
                  </a:cubicBezTo>
                  <a:lnTo>
                    <a:pt x="15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-819125" y="1269725"/>
              <a:ext cx="34225" cy="38100"/>
            </a:xfrm>
            <a:custGeom>
              <a:avLst/>
              <a:gdLst/>
              <a:ahLst/>
              <a:cxnLst/>
              <a:rect l="l" t="t" r="r" b="b"/>
              <a:pathLst>
                <a:path w="1369" h="1524" extrusionOk="0">
                  <a:moveTo>
                    <a:pt x="1287" y="1"/>
                  </a:moveTo>
                  <a:lnTo>
                    <a:pt x="0" y="1484"/>
                  </a:lnTo>
                  <a:lnTo>
                    <a:pt x="50" y="1524"/>
                  </a:lnTo>
                  <a:cubicBezTo>
                    <a:pt x="301" y="1266"/>
                    <a:pt x="556" y="1015"/>
                    <a:pt x="799" y="750"/>
                  </a:cubicBezTo>
                  <a:cubicBezTo>
                    <a:pt x="971" y="567"/>
                    <a:pt x="1125" y="366"/>
                    <a:pt x="1287" y="173"/>
                  </a:cubicBezTo>
                  <a:cubicBezTo>
                    <a:pt x="1322" y="130"/>
                    <a:pt x="1369" y="80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-860775" y="1199100"/>
              <a:ext cx="34600" cy="22100"/>
            </a:xfrm>
            <a:custGeom>
              <a:avLst/>
              <a:gdLst/>
              <a:ahLst/>
              <a:cxnLst/>
              <a:rect l="l" t="t" r="r" b="b"/>
              <a:pathLst>
                <a:path w="1384" h="884" extrusionOk="0">
                  <a:moveTo>
                    <a:pt x="1357" y="0"/>
                  </a:moveTo>
                  <a:cubicBezTo>
                    <a:pt x="1103" y="0"/>
                    <a:pt x="328" y="500"/>
                    <a:pt x="0" y="884"/>
                  </a:cubicBezTo>
                  <a:lnTo>
                    <a:pt x="1383" y="2"/>
                  </a:lnTo>
                  <a:cubicBezTo>
                    <a:pt x="1375" y="1"/>
                    <a:pt x="1366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-975900" y="1320075"/>
              <a:ext cx="50900" cy="26350"/>
            </a:xfrm>
            <a:custGeom>
              <a:avLst/>
              <a:gdLst/>
              <a:ahLst/>
              <a:cxnLst/>
              <a:rect l="l" t="t" r="r" b="b"/>
              <a:pathLst>
                <a:path w="2036" h="1054" extrusionOk="0">
                  <a:moveTo>
                    <a:pt x="2036" y="0"/>
                  </a:moveTo>
                  <a:cubicBezTo>
                    <a:pt x="1373" y="380"/>
                    <a:pt x="714" y="767"/>
                    <a:pt x="1" y="1054"/>
                  </a:cubicBezTo>
                  <a:cubicBezTo>
                    <a:pt x="753" y="842"/>
                    <a:pt x="1405" y="441"/>
                    <a:pt x="20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-966125" y="1090675"/>
              <a:ext cx="22600" cy="32525"/>
            </a:xfrm>
            <a:custGeom>
              <a:avLst/>
              <a:gdLst/>
              <a:ahLst/>
              <a:cxnLst/>
              <a:rect l="l" t="t" r="r" b="b"/>
              <a:pathLst>
                <a:path w="904" h="1301" extrusionOk="0">
                  <a:moveTo>
                    <a:pt x="903" y="0"/>
                  </a:moveTo>
                  <a:lnTo>
                    <a:pt x="903" y="0"/>
                  </a:lnTo>
                  <a:cubicBezTo>
                    <a:pt x="531" y="383"/>
                    <a:pt x="230" y="821"/>
                    <a:pt x="0" y="1301"/>
                  </a:cubicBezTo>
                  <a:lnTo>
                    <a:pt x="316" y="878"/>
                  </a:lnTo>
                  <a:cubicBezTo>
                    <a:pt x="423" y="731"/>
                    <a:pt x="538" y="584"/>
                    <a:pt x="642" y="430"/>
                  </a:cubicBezTo>
                  <a:cubicBezTo>
                    <a:pt x="735" y="294"/>
                    <a:pt x="875" y="179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-975350" y="1039525"/>
              <a:ext cx="18475" cy="25275"/>
            </a:xfrm>
            <a:custGeom>
              <a:avLst/>
              <a:gdLst/>
              <a:ahLst/>
              <a:cxnLst/>
              <a:rect l="l" t="t" r="r" b="b"/>
              <a:pathLst>
                <a:path w="739" h="1011" extrusionOk="0">
                  <a:moveTo>
                    <a:pt x="695" y="0"/>
                  </a:moveTo>
                  <a:cubicBezTo>
                    <a:pt x="409" y="294"/>
                    <a:pt x="172" y="634"/>
                    <a:pt x="0" y="1011"/>
                  </a:cubicBezTo>
                  <a:cubicBezTo>
                    <a:pt x="244" y="692"/>
                    <a:pt x="491" y="373"/>
                    <a:pt x="735" y="57"/>
                  </a:cubicBezTo>
                  <a:cubicBezTo>
                    <a:pt x="738" y="54"/>
                    <a:pt x="735" y="43"/>
                    <a:pt x="731" y="36"/>
                  </a:cubicBezTo>
                  <a:cubicBezTo>
                    <a:pt x="720" y="22"/>
                    <a:pt x="710" y="11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-808300" y="1231125"/>
              <a:ext cx="15975" cy="18300"/>
            </a:xfrm>
            <a:custGeom>
              <a:avLst/>
              <a:gdLst/>
              <a:ahLst/>
              <a:cxnLst/>
              <a:rect l="l" t="t" r="r" b="b"/>
              <a:pathLst>
                <a:path w="639" h="732" extrusionOk="0">
                  <a:moveTo>
                    <a:pt x="639" y="0"/>
                  </a:moveTo>
                  <a:lnTo>
                    <a:pt x="1" y="699"/>
                  </a:lnTo>
                  <a:lnTo>
                    <a:pt x="26" y="731"/>
                  </a:lnTo>
                  <a:cubicBezTo>
                    <a:pt x="144" y="627"/>
                    <a:pt x="266" y="531"/>
                    <a:pt x="377" y="423"/>
                  </a:cubicBezTo>
                  <a:cubicBezTo>
                    <a:pt x="639" y="172"/>
                    <a:pt x="635" y="169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-796825" y="1346400"/>
              <a:ext cx="22250" cy="14900"/>
            </a:xfrm>
            <a:custGeom>
              <a:avLst/>
              <a:gdLst/>
              <a:ahLst/>
              <a:cxnLst/>
              <a:rect l="l" t="t" r="r" b="b"/>
              <a:pathLst>
                <a:path w="890" h="596" extrusionOk="0">
                  <a:moveTo>
                    <a:pt x="860" y="1"/>
                  </a:moveTo>
                  <a:lnTo>
                    <a:pt x="0" y="596"/>
                  </a:lnTo>
                  <a:cubicBezTo>
                    <a:pt x="330" y="474"/>
                    <a:pt x="631" y="287"/>
                    <a:pt x="889" y="44"/>
                  </a:cubicBez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-1082850" y="1279950"/>
              <a:ext cx="8000" cy="30300"/>
            </a:xfrm>
            <a:custGeom>
              <a:avLst/>
              <a:gdLst/>
              <a:ahLst/>
              <a:cxnLst/>
              <a:rect l="l" t="t" r="r" b="b"/>
              <a:pathLst>
                <a:path w="320" h="1212" extrusionOk="0">
                  <a:moveTo>
                    <a:pt x="316" y="0"/>
                  </a:moveTo>
                  <a:cubicBezTo>
                    <a:pt x="314" y="8"/>
                    <a:pt x="313" y="16"/>
                    <a:pt x="311" y="23"/>
                  </a:cubicBezTo>
                  <a:lnTo>
                    <a:pt x="311" y="23"/>
                  </a:lnTo>
                  <a:cubicBezTo>
                    <a:pt x="314" y="17"/>
                    <a:pt x="317" y="10"/>
                    <a:pt x="319" y="4"/>
                  </a:cubicBezTo>
                  <a:lnTo>
                    <a:pt x="316" y="0"/>
                  </a:lnTo>
                  <a:close/>
                  <a:moveTo>
                    <a:pt x="311" y="23"/>
                  </a:moveTo>
                  <a:lnTo>
                    <a:pt x="311" y="23"/>
                  </a:lnTo>
                  <a:cubicBezTo>
                    <a:pt x="155" y="408"/>
                    <a:pt x="67" y="806"/>
                    <a:pt x="1" y="1211"/>
                  </a:cubicBezTo>
                  <a:cubicBezTo>
                    <a:pt x="94" y="935"/>
                    <a:pt x="176" y="656"/>
                    <a:pt x="248" y="376"/>
                  </a:cubicBezTo>
                  <a:cubicBezTo>
                    <a:pt x="278" y="262"/>
                    <a:pt x="289" y="142"/>
                    <a:pt x="311" y="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-1613775" y="1710350"/>
              <a:ext cx="190100" cy="300125"/>
            </a:xfrm>
            <a:custGeom>
              <a:avLst/>
              <a:gdLst/>
              <a:ahLst/>
              <a:cxnLst/>
              <a:rect l="l" t="t" r="r" b="b"/>
              <a:pathLst>
                <a:path w="7604" h="12005" extrusionOk="0">
                  <a:moveTo>
                    <a:pt x="7519" y="1"/>
                  </a:moveTo>
                  <a:cubicBezTo>
                    <a:pt x="7485" y="1"/>
                    <a:pt x="7457" y="23"/>
                    <a:pt x="7428" y="48"/>
                  </a:cubicBezTo>
                  <a:cubicBezTo>
                    <a:pt x="7331" y="144"/>
                    <a:pt x="7231" y="238"/>
                    <a:pt x="7134" y="331"/>
                  </a:cubicBezTo>
                  <a:cubicBezTo>
                    <a:pt x="5508" y="1932"/>
                    <a:pt x="4211" y="3781"/>
                    <a:pt x="3096" y="5759"/>
                  </a:cubicBezTo>
                  <a:cubicBezTo>
                    <a:pt x="2007" y="7690"/>
                    <a:pt x="1068" y="9697"/>
                    <a:pt x="76" y="11675"/>
                  </a:cubicBezTo>
                  <a:cubicBezTo>
                    <a:pt x="29" y="11768"/>
                    <a:pt x="25" y="11886"/>
                    <a:pt x="0" y="11994"/>
                  </a:cubicBezTo>
                  <a:lnTo>
                    <a:pt x="47" y="12004"/>
                  </a:lnTo>
                  <a:cubicBezTo>
                    <a:pt x="72" y="11965"/>
                    <a:pt x="94" y="11926"/>
                    <a:pt x="115" y="11886"/>
                  </a:cubicBezTo>
                  <a:cubicBezTo>
                    <a:pt x="552" y="11005"/>
                    <a:pt x="986" y="10123"/>
                    <a:pt x="1430" y="9242"/>
                  </a:cubicBezTo>
                  <a:cubicBezTo>
                    <a:pt x="2161" y="7784"/>
                    <a:pt x="2885" y="6322"/>
                    <a:pt x="3738" y="4924"/>
                  </a:cubicBezTo>
                  <a:cubicBezTo>
                    <a:pt x="4805" y="3172"/>
                    <a:pt x="6034" y="1545"/>
                    <a:pt x="7529" y="130"/>
                  </a:cubicBezTo>
                  <a:cubicBezTo>
                    <a:pt x="7554" y="109"/>
                    <a:pt x="7575" y="80"/>
                    <a:pt x="7604" y="48"/>
                  </a:cubicBezTo>
                  <a:cubicBezTo>
                    <a:pt x="7571" y="14"/>
                    <a:pt x="7544" y="1"/>
                    <a:pt x="75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-1176450" y="1399050"/>
              <a:ext cx="98550" cy="144550"/>
            </a:xfrm>
            <a:custGeom>
              <a:avLst/>
              <a:gdLst/>
              <a:ahLst/>
              <a:cxnLst/>
              <a:rect l="l" t="t" r="r" b="b"/>
              <a:pathLst>
                <a:path w="3942" h="5782" extrusionOk="0">
                  <a:moveTo>
                    <a:pt x="3886" y="1"/>
                  </a:moveTo>
                  <a:cubicBezTo>
                    <a:pt x="3804" y="1"/>
                    <a:pt x="3766" y="60"/>
                    <a:pt x="3730" y="116"/>
                  </a:cubicBezTo>
                  <a:cubicBezTo>
                    <a:pt x="3644" y="256"/>
                    <a:pt x="3565" y="399"/>
                    <a:pt x="3494" y="546"/>
                  </a:cubicBezTo>
                  <a:cubicBezTo>
                    <a:pt x="3107" y="1306"/>
                    <a:pt x="2738" y="2076"/>
                    <a:pt x="2344" y="2832"/>
                  </a:cubicBezTo>
                  <a:cubicBezTo>
                    <a:pt x="1788" y="3893"/>
                    <a:pt x="1107" y="4853"/>
                    <a:pt x="126" y="5566"/>
                  </a:cubicBezTo>
                  <a:cubicBezTo>
                    <a:pt x="58" y="5613"/>
                    <a:pt x="0" y="5670"/>
                    <a:pt x="15" y="5781"/>
                  </a:cubicBezTo>
                  <a:cubicBezTo>
                    <a:pt x="32" y="5774"/>
                    <a:pt x="54" y="5767"/>
                    <a:pt x="72" y="5756"/>
                  </a:cubicBezTo>
                  <a:cubicBezTo>
                    <a:pt x="115" y="5728"/>
                    <a:pt x="161" y="5695"/>
                    <a:pt x="204" y="5663"/>
                  </a:cubicBezTo>
                  <a:cubicBezTo>
                    <a:pt x="989" y="5097"/>
                    <a:pt x="1598" y="4370"/>
                    <a:pt x="2082" y="3542"/>
                  </a:cubicBezTo>
                  <a:cubicBezTo>
                    <a:pt x="2433" y="2947"/>
                    <a:pt x="2745" y="2334"/>
                    <a:pt x="3064" y="1722"/>
                  </a:cubicBezTo>
                  <a:cubicBezTo>
                    <a:pt x="3293" y="1277"/>
                    <a:pt x="3497" y="826"/>
                    <a:pt x="3719" y="378"/>
                  </a:cubicBezTo>
                  <a:cubicBezTo>
                    <a:pt x="3784" y="253"/>
                    <a:pt x="3863" y="138"/>
                    <a:pt x="3942" y="9"/>
                  </a:cubicBezTo>
                  <a:cubicBezTo>
                    <a:pt x="3921" y="3"/>
                    <a:pt x="3902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-914900" y="1034500"/>
              <a:ext cx="175875" cy="154375"/>
            </a:xfrm>
            <a:custGeom>
              <a:avLst/>
              <a:gdLst/>
              <a:ahLst/>
              <a:cxnLst/>
              <a:rect l="l" t="t" r="r" b="b"/>
              <a:pathLst>
                <a:path w="7035" h="6175" extrusionOk="0">
                  <a:moveTo>
                    <a:pt x="6859" y="541"/>
                  </a:moveTo>
                  <a:lnTo>
                    <a:pt x="6859" y="541"/>
                  </a:lnTo>
                  <a:cubicBezTo>
                    <a:pt x="6845" y="595"/>
                    <a:pt x="6827" y="649"/>
                    <a:pt x="6805" y="703"/>
                  </a:cubicBezTo>
                  <a:cubicBezTo>
                    <a:pt x="6766" y="767"/>
                    <a:pt x="6719" y="825"/>
                    <a:pt x="6669" y="882"/>
                  </a:cubicBezTo>
                  <a:cubicBezTo>
                    <a:pt x="6200" y="1380"/>
                    <a:pt x="5694" y="1839"/>
                    <a:pt x="5153" y="2258"/>
                  </a:cubicBezTo>
                  <a:cubicBezTo>
                    <a:pt x="5071" y="2322"/>
                    <a:pt x="4967" y="2358"/>
                    <a:pt x="4838" y="2426"/>
                  </a:cubicBezTo>
                  <a:cubicBezTo>
                    <a:pt x="4827" y="2215"/>
                    <a:pt x="4913" y="2097"/>
                    <a:pt x="5003" y="1993"/>
                  </a:cubicBezTo>
                  <a:cubicBezTo>
                    <a:pt x="5247" y="1710"/>
                    <a:pt x="5497" y="1427"/>
                    <a:pt x="5766" y="1161"/>
                  </a:cubicBezTo>
                  <a:cubicBezTo>
                    <a:pt x="6010" y="911"/>
                    <a:pt x="6307" y="717"/>
                    <a:pt x="6633" y="595"/>
                  </a:cubicBezTo>
                  <a:cubicBezTo>
                    <a:pt x="6698" y="574"/>
                    <a:pt x="6762" y="563"/>
                    <a:pt x="6859" y="541"/>
                  </a:cubicBezTo>
                  <a:close/>
                  <a:moveTo>
                    <a:pt x="4168" y="140"/>
                  </a:moveTo>
                  <a:lnTo>
                    <a:pt x="4172" y="144"/>
                  </a:lnTo>
                  <a:cubicBezTo>
                    <a:pt x="4283" y="194"/>
                    <a:pt x="4315" y="305"/>
                    <a:pt x="4311" y="416"/>
                  </a:cubicBezTo>
                  <a:cubicBezTo>
                    <a:pt x="4304" y="595"/>
                    <a:pt x="4304" y="785"/>
                    <a:pt x="4247" y="957"/>
                  </a:cubicBezTo>
                  <a:cubicBezTo>
                    <a:pt x="4172" y="1201"/>
                    <a:pt x="4086" y="1459"/>
                    <a:pt x="3935" y="1663"/>
                  </a:cubicBezTo>
                  <a:cubicBezTo>
                    <a:pt x="3724" y="1946"/>
                    <a:pt x="3451" y="2186"/>
                    <a:pt x="3204" y="2448"/>
                  </a:cubicBezTo>
                  <a:cubicBezTo>
                    <a:pt x="3172" y="2466"/>
                    <a:pt x="3136" y="2480"/>
                    <a:pt x="3104" y="2491"/>
                  </a:cubicBezTo>
                  <a:cubicBezTo>
                    <a:pt x="3115" y="2433"/>
                    <a:pt x="3133" y="2376"/>
                    <a:pt x="3154" y="2322"/>
                  </a:cubicBezTo>
                  <a:cubicBezTo>
                    <a:pt x="3380" y="1885"/>
                    <a:pt x="3537" y="1419"/>
                    <a:pt x="3623" y="936"/>
                  </a:cubicBezTo>
                  <a:cubicBezTo>
                    <a:pt x="3666" y="703"/>
                    <a:pt x="3738" y="477"/>
                    <a:pt x="3914" y="298"/>
                  </a:cubicBezTo>
                  <a:cubicBezTo>
                    <a:pt x="4007" y="205"/>
                    <a:pt x="4021" y="183"/>
                    <a:pt x="4168" y="140"/>
                  </a:cubicBezTo>
                  <a:close/>
                  <a:moveTo>
                    <a:pt x="6395" y="3236"/>
                  </a:moveTo>
                  <a:cubicBezTo>
                    <a:pt x="6455" y="3236"/>
                    <a:pt x="6515" y="3239"/>
                    <a:pt x="6576" y="3247"/>
                  </a:cubicBezTo>
                  <a:cubicBezTo>
                    <a:pt x="6658" y="3257"/>
                    <a:pt x="6737" y="3272"/>
                    <a:pt x="6773" y="3376"/>
                  </a:cubicBezTo>
                  <a:cubicBezTo>
                    <a:pt x="6734" y="3505"/>
                    <a:pt x="6626" y="3573"/>
                    <a:pt x="6508" y="3601"/>
                  </a:cubicBezTo>
                  <a:cubicBezTo>
                    <a:pt x="6250" y="3659"/>
                    <a:pt x="5992" y="3727"/>
                    <a:pt x="5730" y="3748"/>
                  </a:cubicBezTo>
                  <a:cubicBezTo>
                    <a:pt x="5279" y="3784"/>
                    <a:pt x="4856" y="3885"/>
                    <a:pt x="4483" y="4157"/>
                  </a:cubicBezTo>
                  <a:cubicBezTo>
                    <a:pt x="4469" y="4164"/>
                    <a:pt x="4448" y="4171"/>
                    <a:pt x="4430" y="4178"/>
                  </a:cubicBezTo>
                  <a:lnTo>
                    <a:pt x="4390" y="4143"/>
                  </a:lnTo>
                  <a:cubicBezTo>
                    <a:pt x="4455" y="4060"/>
                    <a:pt x="4523" y="3981"/>
                    <a:pt x="4598" y="3906"/>
                  </a:cubicBezTo>
                  <a:cubicBezTo>
                    <a:pt x="4949" y="3605"/>
                    <a:pt x="5376" y="3462"/>
                    <a:pt x="5809" y="3333"/>
                  </a:cubicBezTo>
                  <a:cubicBezTo>
                    <a:pt x="6000" y="3275"/>
                    <a:pt x="6194" y="3236"/>
                    <a:pt x="6395" y="3236"/>
                  </a:cubicBezTo>
                  <a:close/>
                  <a:moveTo>
                    <a:pt x="4426" y="4365"/>
                  </a:moveTo>
                  <a:cubicBezTo>
                    <a:pt x="4487" y="4365"/>
                    <a:pt x="4550" y="4384"/>
                    <a:pt x="4620" y="4451"/>
                  </a:cubicBezTo>
                  <a:cubicBezTo>
                    <a:pt x="4415" y="4705"/>
                    <a:pt x="4136" y="4823"/>
                    <a:pt x="3860" y="4927"/>
                  </a:cubicBezTo>
                  <a:cubicBezTo>
                    <a:pt x="3228" y="5165"/>
                    <a:pt x="2939" y="5256"/>
                    <a:pt x="2738" y="5256"/>
                  </a:cubicBezTo>
                  <a:cubicBezTo>
                    <a:pt x="2652" y="5256"/>
                    <a:pt x="2582" y="5239"/>
                    <a:pt x="2509" y="5210"/>
                  </a:cubicBezTo>
                  <a:cubicBezTo>
                    <a:pt x="2563" y="5153"/>
                    <a:pt x="2620" y="5096"/>
                    <a:pt x="2681" y="5045"/>
                  </a:cubicBezTo>
                  <a:cubicBezTo>
                    <a:pt x="3183" y="4716"/>
                    <a:pt x="3724" y="4479"/>
                    <a:pt x="4319" y="4379"/>
                  </a:cubicBezTo>
                  <a:cubicBezTo>
                    <a:pt x="4354" y="4372"/>
                    <a:pt x="4389" y="4365"/>
                    <a:pt x="4426" y="4365"/>
                  </a:cubicBezTo>
                  <a:close/>
                  <a:moveTo>
                    <a:pt x="4156" y="0"/>
                  </a:moveTo>
                  <a:cubicBezTo>
                    <a:pt x="4095" y="0"/>
                    <a:pt x="4028" y="22"/>
                    <a:pt x="3957" y="65"/>
                  </a:cubicBezTo>
                  <a:cubicBezTo>
                    <a:pt x="3813" y="151"/>
                    <a:pt x="3695" y="262"/>
                    <a:pt x="3641" y="423"/>
                  </a:cubicBezTo>
                  <a:cubicBezTo>
                    <a:pt x="3580" y="570"/>
                    <a:pt x="3534" y="721"/>
                    <a:pt x="3498" y="871"/>
                  </a:cubicBezTo>
                  <a:cubicBezTo>
                    <a:pt x="3398" y="1355"/>
                    <a:pt x="3258" y="1824"/>
                    <a:pt x="3018" y="2261"/>
                  </a:cubicBezTo>
                  <a:cubicBezTo>
                    <a:pt x="2986" y="2333"/>
                    <a:pt x="2953" y="2412"/>
                    <a:pt x="2932" y="2491"/>
                  </a:cubicBezTo>
                  <a:cubicBezTo>
                    <a:pt x="2928" y="2512"/>
                    <a:pt x="2925" y="2537"/>
                    <a:pt x="2925" y="2559"/>
                  </a:cubicBezTo>
                  <a:cubicBezTo>
                    <a:pt x="2946" y="2598"/>
                    <a:pt x="2971" y="2648"/>
                    <a:pt x="2996" y="2695"/>
                  </a:cubicBezTo>
                  <a:cubicBezTo>
                    <a:pt x="2824" y="2949"/>
                    <a:pt x="2670" y="3207"/>
                    <a:pt x="2488" y="3444"/>
                  </a:cubicBezTo>
                  <a:cubicBezTo>
                    <a:pt x="2179" y="3838"/>
                    <a:pt x="1893" y="4246"/>
                    <a:pt x="1671" y="4694"/>
                  </a:cubicBezTo>
                  <a:cubicBezTo>
                    <a:pt x="1624" y="4791"/>
                    <a:pt x="1567" y="4888"/>
                    <a:pt x="1502" y="4974"/>
                  </a:cubicBezTo>
                  <a:cubicBezTo>
                    <a:pt x="1459" y="5035"/>
                    <a:pt x="1402" y="5081"/>
                    <a:pt x="1337" y="5117"/>
                  </a:cubicBezTo>
                  <a:cubicBezTo>
                    <a:pt x="1076" y="5243"/>
                    <a:pt x="800" y="5354"/>
                    <a:pt x="538" y="5486"/>
                  </a:cubicBezTo>
                  <a:cubicBezTo>
                    <a:pt x="384" y="5569"/>
                    <a:pt x="234" y="5665"/>
                    <a:pt x="90" y="5769"/>
                  </a:cubicBezTo>
                  <a:cubicBezTo>
                    <a:pt x="55" y="5801"/>
                    <a:pt x="26" y="5841"/>
                    <a:pt x="1" y="5884"/>
                  </a:cubicBezTo>
                  <a:lnTo>
                    <a:pt x="37" y="5927"/>
                  </a:lnTo>
                  <a:cubicBezTo>
                    <a:pt x="101" y="5905"/>
                    <a:pt x="162" y="5877"/>
                    <a:pt x="223" y="5844"/>
                  </a:cubicBezTo>
                  <a:cubicBezTo>
                    <a:pt x="467" y="5687"/>
                    <a:pt x="707" y="5518"/>
                    <a:pt x="958" y="5364"/>
                  </a:cubicBezTo>
                  <a:cubicBezTo>
                    <a:pt x="1058" y="5303"/>
                    <a:pt x="1173" y="5268"/>
                    <a:pt x="1284" y="5217"/>
                  </a:cubicBezTo>
                  <a:lnTo>
                    <a:pt x="1312" y="5257"/>
                  </a:lnTo>
                  <a:cubicBezTo>
                    <a:pt x="1266" y="5318"/>
                    <a:pt x="1219" y="5382"/>
                    <a:pt x="1169" y="5440"/>
                  </a:cubicBezTo>
                  <a:cubicBezTo>
                    <a:pt x="1004" y="5622"/>
                    <a:pt x="839" y="5805"/>
                    <a:pt x="675" y="5988"/>
                  </a:cubicBezTo>
                  <a:cubicBezTo>
                    <a:pt x="635" y="6034"/>
                    <a:pt x="571" y="6074"/>
                    <a:pt x="610" y="6174"/>
                  </a:cubicBezTo>
                  <a:cubicBezTo>
                    <a:pt x="667" y="6135"/>
                    <a:pt x="725" y="6088"/>
                    <a:pt x="775" y="6038"/>
                  </a:cubicBezTo>
                  <a:cubicBezTo>
                    <a:pt x="965" y="5812"/>
                    <a:pt x="1158" y="5594"/>
                    <a:pt x="1334" y="5357"/>
                  </a:cubicBezTo>
                  <a:cubicBezTo>
                    <a:pt x="1483" y="5160"/>
                    <a:pt x="1657" y="5056"/>
                    <a:pt x="1903" y="5056"/>
                  </a:cubicBezTo>
                  <a:cubicBezTo>
                    <a:pt x="1930" y="5056"/>
                    <a:pt x="1958" y="5057"/>
                    <a:pt x="1986" y="5060"/>
                  </a:cubicBezTo>
                  <a:cubicBezTo>
                    <a:pt x="1785" y="5325"/>
                    <a:pt x="1542" y="5554"/>
                    <a:pt x="1370" y="5837"/>
                  </a:cubicBezTo>
                  <a:lnTo>
                    <a:pt x="1423" y="5895"/>
                  </a:lnTo>
                  <a:cubicBezTo>
                    <a:pt x="1474" y="5844"/>
                    <a:pt x="1527" y="5798"/>
                    <a:pt x="1570" y="5748"/>
                  </a:cubicBezTo>
                  <a:cubicBezTo>
                    <a:pt x="1746" y="5544"/>
                    <a:pt x="1921" y="5343"/>
                    <a:pt x="2086" y="5135"/>
                  </a:cubicBezTo>
                  <a:cubicBezTo>
                    <a:pt x="2182" y="5003"/>
                    <a:pt x="2336" y="4926"/>
                    <a:pt x="2500" y="4926"/>
                  </a:cubicBezTo>
                  <a:cubicBezTo>
                    <a:pt x="2513" y="4926"/>
                    <a:pt x="2527" y="4926"/>
                    <a:pt x="2541" y="4927"/>
                  </a:cubicBezTo>
                  <a:lnTo>
                    <a:pt x="2305" y="5275"/>
                  </a:lnTo>
                  <a:cubicBezTo>
                    <a:pt x="2025" y="5454"/>
                    <a:pt x="1732" y="5644"/>
                    <a:pt x="1524" y="5941"/>
                  </a:cubicBezTo>
                  <a:cubicBezTo>
                    <a:pt x="1606" y="5916"/>
                    <a:pt x="1685" y="5877"/>
                    <a:pt x="1753" y="5827"/>
                  </a:cubicBezTo>
                  <a:cubicBezTo>
                    <a:pt x="1918" y="5712"/>
                    <a:pt x="2079" y="5597"/>
                    <a:pt x="2237" y="5479"/>
                  </a:cubicBezTo>
                  <a:cubicBezTo>
                    <a:pt x="2312" y="5420"/>
                    <a:pt x="2406" y="5387"/>
                    <a:pt x="2500" y="5387"/>
                  </a:cubicBezTo>
                  <a:cubicBezTo>
                    <a:pt x="2514" y="5387"/>
                    <a:pt x="2528" y="5388"/>
                    <a:pt x="2541" y="5389"/>
                  </a:cubicBezTo>
                  <a:cubicBezTo>
                    <a:pt x="2572" y="5391"/>
                    <a:pt x="2602" y="5392"/>
                    <a:pt x="2632" y="5392"/>
                  </a:cubicBezTo>
                  <a:cubicBezTo>
                    <a:pt x="2719" y="5392"/>
                    <a:pt x="2804" y="5385"/>
                    <a:pt x="2889" y="5372"/>
                  </a:cubicBezTo>
                  <a:cubicBezTo>
                    <a:pt x="3362" y="5303"/>
                    <a:pt x="3795" y="5128"/>
                    <a:pt x="4222" y="4924"/>
                  </a:cubicBezTo>
                  <a:cubicBezTo>
                    <a:pt x="4351" y="4859"/>
                    <a:pt x="4473" y="4784"/>
                    <a:pt x="4587" y="4698"/>
                  </a:cubicBezTo>
                  <a:cubicBezTo>
                    <a:pt x="4792" y="4540"/>
                    <a:pt x="4799" y="4443"/>
                    <a:pt x="4637" y="4214"/>
                  </a:cubicBezTo>
                  <a:cubicBezTo>
                    <a:pt x="4777" y="4150"/>
                    <a:pt x="4903" y="4064"/>
                    <a:pt x="5046" y="4031"/>
                  </a:cubicBezTo>
                  <a:cubicBezTo>
                    <a:pt x="5336" y="3963"/>
                    <a:pt x="5634" y="3917"/>
                    <a:pt x="5931" y="3877"/>
                  </a:cubicBezTo>
                  <a:cubicBezTo>
                    <a:pt x="6203" y="3842"/>
                    <a:pt x="6472" y="3809"/>
                    <a:pt x="6716" y="3670"/>
                  </a:cubicBezTo>
                  <a:cubicBezTo>
                    <a:pt x="6870" y="3576"/>
                    <a:pt x="6927" y="3455"/>
                    <a:pt x="6895" y="3311"/>
                  </a:cubicBezTo>
                  <a:cubicBezTo>
                    <a:pt x="6859" y="3157"/>
                    <a:pt x="6769" y="3078"/>
                    <a:pt x="6579" y="3068"/>
                  </a:cubicBezTo>
                  <a:cubicBezTo>
                    <a:pt x="6532" y="3064"/>
                    <a:pt x="6485" y="3063"/>
                    <a:pt x="6438" y="3063"/>
                  </a:cubicBezTo>
                  <a:cubicBezTo>
                    <a:pt x="6329" y="3063"/>
                    <a:pt x="6220" y="3072"/>
                    <a:pt x="6110" y="3089"/>
                  </a:cubicBezTo>
                  <a:cubicBezTo>
                    <a:pt x="5920" y="3132"/>
                    <a:pt x="5734" y="3193"/>
                    <a:pt x="5555" y="3265"/>
                  </a:cubicBezTo>
                  <a:cubicBezTo>
                    <a:pt x="5336" y="3347"/>
                    <a:pt x="5118" y="3426"/>
                    <a:pt x="4910" y="3526"/>
                  </a:cubicBezTo>
                  <a:cubicBezTo>
                    <a:pt x="4630" y="3662"/>
                    <a:pt x="4379" y="3842"/>
                    <a:pt x="4225" y="4143"/>
                  </a:cubicBezTo>
                  <a:cubicBezTo>
                    <a:pt x="3648" y="4343"/>
                    <a:pt x="3097" y="4644"/>
                    <a:pt x="2462" y="4784"/>
                  </a:cubicBezTo>
                  <a:cubicBezTo>
                    <a:pt x="2470" y="4755"/>
                    <a:pt x="2484" y="4730"/>
                    <a:pt x="2502" y="4701"/>
                  </a:cubicBezTo>
                  <a:cubicBezTo>
                    <a:pt x="2935" y="4257"/>
                    <a:pt x="3358" y="3806"/>
                    <a:pt x="3863" y="3433"/>
                  </a:cubicBezTo>
                  <a:cubicBezTo>
                    <a:pt x="3949" y="3369"/>
                    <a:pt x="4028" y="3290"/>
                    <a:pt x="4107" y="3214"/>
                  </a:cubicBezTo>
                  <a:cubicBezTo>
                    <a:pt x="4347" y="3003"/>
                    <a:pt x="4587" y="2788"/>
                    <a:pt x="4824" y="2577"/>
                  </a:cubicBezTo>
                  <a:cubicBezTo>
                    <a:pt x="4852" y="2555"/>
                    <a:pt x="4881" y="2541"/>
                    <a:pt x="4913" y="2527"/>
                  </a:cubicBezTo>
                  <a:cubicBezTo>
                    <a:pt x="5060" y="2451"/>
                    <a:pt x="5225" y="2401"/>
                    <a:pt x="5343" y="2297"/>
                  </a:cubicBezTo>
                  <a:cubicBezTo>
                    <a:pt x="5791" y="1907"/>
                    <a:pt x="6232" y="1509"/>
                    <a:pt x="6665" y="1100"/>
                  </a:cubicBezTo>
                  <a:cubicBezTo>
                    <a:pt x="6777" y="989"/>
                    <a:pt x="6870" y="864"/>
                    <a:pt x="6952" y="728"/>
                  </a:cubicBezTo>
                  <a:cubicBezTo>
                    <a:pt x="7006" y="642"/>
                    <a:pt x="7035" y="538"/>
                    <a:pt x="6923" y="441"/>
                  </a:cubicBezTo>
                  <a:cubicBezTo>
                    <a:pt x="6879" y="427"/>
                    <a:pt x="6832" y="420"/>
                    <a:pt x="6786" y="420"/>
                  </a:cubicBezTo>
                  <a:cubicBezTo>
                    <a:pt x="6714" y="420"/>
                    <a:pt x="6641" y="437"/>
                    <a:pt x="6576" y="470"/>
                  </a:cubicBezTo>
                  <a:cubicBezTo>
                    <a:pt x="6386" y="556"/>
                    <a:pt x="6200" y="656"/>
                    <a:pt x="6021" y="767"/>
                  </a:cubicBezTo>
                  <a:cubicBezTo>
                    <a:pt x="5526" y="1100"/>
                    <a:pt x="5171" y="1577"/>
                    <a:pt x="4809" y="2039"/>
                  </a:cubicBezTo>
                  <a:cubicBezTo>
                    <a:pt x="4702" y="2175"/>
                    <a:pt x="4641" y="2340"/>
                    <a:pt x="4713" y="2519"/>
                  </a:cubicBezTo>
                  <a:cubicBezTo>
                    <a:pt x="4680" y="2552"/>
                    <a:pt x="4648" y="2580"/>
                    <a:pt x="4620" y="2605"/>
                  </a:cubicBezTo>
                  <a:cubicBezTo>
                    <a:pt x="4272" y="2899"/>
                    <a:pt x="3917" y="3186"/>
                    <a:pt x="3580" y="3494"/>
                  </a:cubicBezTo>
                  <a:cubicBezTo>
                    <a:pt x="3150" y="3892"/>
                    <a:pt x="2735" y="4311"/>
                    <a:pt x="2316" y="4719"/>
                  </a:cubicBezTo>
                  <a:cubicBezTo>
                    <a:pt x="2265" y="4770"/>
                    <a:pt x="2219" y="4830"/>
                    <a:pt x="2162" y="4852"/>
                  </a:cubicBezTo>
                  <a:cubicBezTo>
                    <a:pt x="1975" y="4916"/>
                    <a:pt x="1789" y="4967"/>
                    <a:pt x="1556" y="5031"/>
                  </a:cubicBezTo>
                  <a:cubicBezTo>
                    <a:pt x="1782" y="4641"/>
                    <a:pt x="1975" y="4279"/>
                    <a:pt x="2237" y="3963"/>
                  </a:cubicBezTo>
                  <a:cubicBezTo>
                    <a:pt x="2545" y="3587"/>
                    <a:pt x="2824" y="3193"/>
                    <a:pt x="3079" y="2781"/>
                  </a:cubicBezTo>
                  <a:cubicBezTo>
                    <a:pt x="3129" y="2702"/>
                    <a:pt x="3208" y="2641"/>
                    <a:pt x="3272" y="2577"/>
                  </a:cubicBezTo>
                  <a:cubicBezTo>
                    <a:pt x="3512" y="2333"/>
                    <a:pt x="3767" y="2111"/>
                    <a:pt x="3985" y="1846"/>
                  </a:cubicBezTo>
                  <a:cubicBezTo>
                    <a:pt x="4200" y="1581"/>
                    <a:pt x="4322" y="1255"/>
                    <a:pt x="4412" y="921"/>
                  </a:cubicBezTo>
                  <a:cubicBezTo>
                    <a:pt x="4476" y="696"/>
                    <a:pt x="4501" y="470"/>
                    <a:pt x="4422" y="237"/>
                  </a:cubicBezTo>
                  <a:cubicBezTo>
                    <a:pt x="4373" y="82"/>
                    <a:pt x="4277" y="0"/>
                    <a:pt x="4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-1124150" y="1017700"/>
              <a:ext cx="372400" cy="479725"/>
            </a:xfrm>
            <a:custGeom>
              <a:avLst/>
              <a:gdLst/>
              <a:ahLst/>
              <a:cxnLst/>
              <a:rect l="l" t="t" r="r" b="b"/>
              <a:pathLst>
                <a:path w="14896" h="19189" extrusionOk="0">
                  <a:moveTo>
                    <a:pt x="1448" y="787"/>
                  </a:moveTo>
                  <a:cubicBezTo>
                    <a:pt x="1498" y="988"/>
                    <a:pt x="1563" y="1192"/>
                    <a:pt x="1602" y="1396"/>
                  </a:cubicBezTo>
                  <a:cubicBezTo>
                    <a:pt x="1678" y="1823"/>
                    <a:pt x="1825" y="2224"/>
                    <a:pt x="2000" y="2618"/>
                  </a:cubicBezTo>
                  <a:cubicBezTo>
                    <a:pt x="2161" y="2980"/>
                    <a:pt x="2323" y="3345"/>
                    <a:pt x="2423" y="3725"/>
                  </a:cubicBezTo>
                  <a:cubicBezTo>
                    <a:pt x="2684" y="4700"/>
                    <a:pt x="2620" y="5671"/>
                    <a:pt x="2290" y="6624"/>
                  </a:cubicBezTo>
                  <a:cubicBezTo>
                    <a:pt x="2229" y="6807"/>
                    <a:pt x="2154" y="6982"/>
                    <a:pt x="2065" y="7154"/>
                  </a:cubicBezTo>
                  <a:cubicBezTo>
                    <a:pt x="2075" y="7050"/>
                    <a:pt x="2083" y="6950"/>
                    <a:pt x="2090" y="6846"/>
                  </a:cubicBezTo>
                  <a:cubicBezTo>
                    <a:pt x="2126" y="6305"/>
                    <a:pt x="2036" y="5786"/>
                    <a:pt x="1868" y="5277"/>
                  </a:cubicBezTo>
                  <a:cubicBezTo>
                    <a:pt x="1728" y="4854"/>
                    <a:pt x="1584" y="4435"/>
                    <a:pt x="1463" y="4008"/>
                  </a:cubicBezTo>
                  <a:cubicBezTo>
                    <a:pt x="1334" y="3543"/>
                    <a:pt x="1334" y="3066"/>
                    <a:pt x="1366" y="2586"/>
                  </a:cubicBezTo>
                  <a:cubicBezTo>
                    <a:pt x="1369" y="2557"/>
                    <a:pt x="1380" y="2532"/>
                    <a:pt x="1380" y="2503"/>
                  </a:cubicBezTo>
                  <a:cubicBezTo>
                    <a:pt x="1398" y="2041"/>
                    <a:pt x="1416" y="1579"/>
                    <a:pt x="1430" y="1113"/>
                  </a:cubicBezTo>
                  <a:cubicBezTo>
                    <a:pt x="1423" y="1006"/>
                    <a:pt x="1412" y="898"/>
                    <a:pt x="1395" y="791"/>
                  </a:cubicBezTo>
                  <a:lnTo>
                    <a:pt x="1448" y="787"/>
                  </a:lnTo>
                  <a:close/>
                  <a:moveTo>
                    <a:pt x="963" y="149"/>
                  </a:moveTo>
                  <a:cubicBezTo>
                    <a:pt x="996" y="149"/>
                    <a:pt x="1035" y="153"/>
                    <a:pt x="1090" y="160"/>
                  </a:cubicBezTo>
                  <a:cubicBezTo>
                    <a:pt x="1219" y="339"/>
                    <a:pt x="1280" y="551"/>
                    <a:pt x="1309" y="766"/>
                  </a:cubicBezTo>
                  <a:cubicBezTo>
                    <a:pt x="1344" y="1056"/>
                    <a:pt x="1377" y="1346"/>
                    <a:pt x="1334" y="1643"/>
                  </a:cubicBezTo>
                  <a:cubicBezTo>
                    <a:pt x="1276" y="2070"/>
                    <a:pt x="1237" y="2500"/>
                    <a:pt x="1215" y="2926"/>
                  </a:cubicBezTo>
                  <a:cubicBezTo>
                    <a:pt x="1205" y="3138"/>
                    <a:pt x="1219" y="3349"/>
                    <a:pt x="1258" y="3560"/>
                  </a:cubicBezTo>
                  <a:cubicBezTo>
                    <a:pt x="1362" y="4137"/>
                    <a:pt x="1513" y="4703"/>
                    <a:pt x="1710" y="5255"/>
                  </a:cubicBezTo>
                  <a:cubicBezTo>
                    <a:pt x="1864" y="5671"/>
                    <a:pt x="1950" y="6112"/>
                    <a:pt x="1971" y="6556"/>
                  </a:cubicBezTo>
                  <a:cubicBezTo>
                    <a:pt x="1982" y="7032"/>
                    <a:pt x="1850" y="7488"/>
                    <a:pt x="1706" y="7935"/>
                  </a:cubicBezTo>
                  <a:cubicBezTo>
                    <a:pt x="1627" y="8190"/>
                    <a:pt x="1531" y="8437"/>
                    <a:pt x="1463" y="8695"/>
                  </a:cubicBezTo>
                  <a:cubicBezTo>
                    <a:pt x="1262" y="9440"/>
                    <a:pt x="1068" y="10186"/>
                    <a:pt x="889" y="10934"/>
                  </a:cubicBezTo>
                  <a:cubicBezTo>
                    <a:pt x="818" y="11228"/>
                    <a:pt x="800" y="11540"/>
                    <a:pt x="753" y="11873"/>
                  </a:cubicBezTo>
                  <a:cubicBezTo>
                    <a:pt x="714" y="11325"/>
                    <a:pt x="757" y="10813"/>
                    <a:pt x="803" y="10300"/>
                  </a:cubicBezTo>
                  <a:cubicBezTo>
                    <a:pt x="864" y="9594"/>
                    <a:pt x="943" y="8885"/>
                    <a:pt x="854" y="8175"/>
                  </a:cubicBezTo>
                  <a:cubicBezTo>
                    <a:pt x="785" y="7660"/>
                    <a:pt x="678" y="7154"/>
                    <a:pt x="599" y="6642"/>
                  </a:cubicBezTo>
                  <a:cubicBezTo>
                    <a:pt x="517" y="6108"/>
                    <a:pt x="438" y="5574"/>
                    <a:pt x="366" y="5040"/>
                  </a:cubicBezTo>
                  <a:cubicBezTo>
                    <a:pt x="309" y="4610"/>
                    <a:pt x="255" y="4177"/>
                    <a:pt x="216" y="3743"/>
                  </a:cubicBezTo>
                  <a:cubicBezTo>
                    <a:pt x="144" y="3019"/>
                    <a:pt x="130" y="2296"/>
                    <a:pt x="169" y="1572"/>
                  </a:cubicBezTo>
                  <a:cubicBezTo>
                    <a:pt x="187" y="1339"/>
                    <a:pt x="230" y="1110"/>
                    <a:pt x="291" y="887"/>
                  </a:cubicBezTo>
                  <a:cubicBezTo>
                    <a:pt x="366" y="612"/>
                    <a:pt x="538" y="375"/>
                    <a:pt x="775" y="221"/>
                  </a:cubicBezTo>
                  <a:cubicBezTo>
                    <a:pt x="857" y="168"/>
                    <a:pt x="895" y="149"/>
                    <a:pt x="963" y="149"/>
                  </a:cubicBezTo>
                  <a:close/>
                  <a:moveTo>
                    <a:pt x="7884" y="9584"/>
                  </a:moveTo>
                  <a:lnTo>
                    <a:pt x="7884" y="9584"/>
                  </a:lnTo>
                  <a:cubicBezTo>
                    <a:pt x="7866" y="9637"/>
                    <a:pt x="7848" y="9688"/>
                    <a:pt x="7826" y="9741"/>
                  </a:cubicBezTo>
                  <a:cubicBezTo>
                    <a:pt x="7651" y="10078"/>
                    <a:pt x="7432" y="10393"/>
                    <a:pt x="7174" y="10676"/>
                  </a:cubicBezTo>
                  <a:cubicBezTo>
                    <a:pt x="6819" y="11078"/>
                    <a:pt x="6440" y="11461"/>
                    <a:pt x="6038" y="11823"/>
                  </a:cubicBezTo>
                  <a:cubicBezTo>
                    <a:pt x="5293" y="12493"/>
                    <a:pt x="4455" y="13031"/>
                    <a:pt x="3656" y="13625"/>
                  </a:cubicBezTo>
                  <a:cubicBezTo>
                    <a:pt x="3308" y="13891"/>
                    <a:pt x="2960" y="14152"/>
                    <a:pt x="2595" y="14428"/>
                  </a:cubicBezTo>
                  <a:cubicBezTo>
                    <a:pt x="2846" y="13887"/>
                    <a:pt x="3071" y="13360"/>
                    <a:pt x="3329" y="12848"/>
                  </a:cubicBezTo>
                  <a:cubicBezTo>
                    <a:pt x="3613" y="12282"/>
                    <a:pt x="4010" y="11787"/>
                    <a:pt x="4498" y="11390"/>
                  </a:cubicBezTo>
                  <a:cubicBezTo>
                    <a:pt x="4831" y="11117"/>
                    <a:pt x="5214" y="10938"/>
                    <a:pt x="5608" y="10784"/>
                  </a:cubicBezTo>
                  <a:cubicBezTo>
                    <a:pt x="5805" y="10705"/>
                    <a:pt x="6006" y="10637"/>
                    <a:pt x="6200" y="10558"/>
                  </a:cubicBezTo>
                  <a:cubicBezTo>
                    <a:pt x="6805" y="10315"/>
                    <a:pt x="7382" y="10032"/>
                    <a:pt x="7884" y="9584"/>
                  </a:cubicBezTo>
                  <a:close/>
                  <a:moveTo>
                    <a:pt x="6110" y="620"/>
                  </a:moveTo>
                  <a:cubicBezTo>
                    <a:pt x="6322" y="620"/>
                    <a:pt x="6510" y="742"/>
                    <a:pt x="6669" y="977"/>
                  </a:cubicBezTo>
                  <a:cubicBezTo>
                    <a:pt x="6844" y="1231"/>
                    <a:pt x="6923" y="1522"/>
                    <a:pt x="6977" y="1819"/>
                  </a:cubicBezTo>
                  <a:cubicBezTo>
                    <a:pt x="7020" y="2038"/>
                    <a:pt x="7052" y="2263"/>
                    <a:pt x="7074" y="2485"/>
                  </a:cubicBezTo>
                  <a:cubicBezTo>
                    <a:pt x="7120" y="2901"/>
                    <a:pt x="7282" y="3270"/>
                    <a:pt x="7500" y="3621"/>
                  </a:cubicBezTo>
                  <a:cubicBezTo>
                    <a:pt x="7654" y="3872"/>
                    <a:pt x="7805" y="4123"/>
                    <a:pt x="7959" y="4374"/>
                  </a:cubicBezTo>
                  <a:cubicBezTo>
                    <a:pt x="8202" y="4779"/>
                    <a:pt x="8317" y="5219"/>
                    <a:pt x="8385" y="5685"/>
                  </a:cubicBezTo>
                  <a:cubicBezTo>
                    <a:pt x="8450" y="6162"/>
                    <a:pt x="8392" y="6624"/>
                    <a:pt x="8314" y="7090"/>
                  </a:cubicBezTo>
                  <a:cubicBezTo>
                    <a:pt x="8292" y="7233"/>
                    <a:pt x="8285" y="7376"/>
                    <a:pt x="8288" y="7520"/>
                  </a:cubicBezTo>
                  <a:cubicBezTo>
                    <a:pt x="8299" y="7889"/>
                    <a:pt x="8306" y="8254"/>
                    <a:pt x="8213" y="8620"/>
                  </a:cubicBezTo>
                  <a:cubicBezTo>
                    <a:pt x="8202" y="8681"/>
                    <a:pt x="8188" y="8738"/>
                    <a:pt x="8167" y="8799"/>
                  </a:cubicBezTo>
                  <a:cubicBezTo>
                    <a:pt x="7959" y="9225"/>
                    <a:pt x="7694" y="9598"/>
                    <a:pt x="7274" y="9860"/>
                  </a:cubicBezTo>
                  <a:cubicBezTo>
                    <a:pt x="6744" y="10193"/>
                    <a:pt x="6171" y="10429"/>
                    <a:pt x="5587" y="10641"/>
                  </a:cubicBezTo>
                  <a:cubicBezTo>
                    <a:pt x="4899" y="10888"/>
                    <a:pt x="4297" y="11264"/>
                    <a:pt x="3813" y="11820"/>
                  </a:cubicBezTo>
                  <a:cubicBezTo>
                    <a:pt x="3498" y="12171"/>
                    <a:pt x="3243" y="12568"/>
                    <a:pt x="3054" y="13002"/>
                  </a:cubicBezTo>
                  <a:cubicBezTo>
                    <a:pt x="2821" y="13539"/>
                    <a:pt x="2581" y="14077"/>
                    <a:pt x="2333" y="14607"/>
                  </a:cubicBezTo>
                  <a:cubicBezTo>
                    <a:pt x="2251" y="14765"/>
                    <a:pt x="2154" y="14915"/>
                    <a:pt x="2040" y="15051"/>
                  </a:cubicBezTo>
                  <a:cubicBezTo>
                    <a:pt x="1989" y="15118"/>
                    <a:pt x="1936" y="15153"/>
                    <a:pt x="1882" y="15153"/>
                  </a:cubicBezTo>
                  <a:cubicBezTo>
                    <a:pt x="1832" y="15153"/>
                    <a:pt x="1782" y="15123"/>
                    <a:pt x="1735" y="15059"/>
                  </a:cubicBezTo>
                  <a:cubicBezTo>
                    <a:pt x="1602" y="14883"/>
                    <a:pt x="1498" y="14679"/>
                    <a:pt x="1387" y="14489"/>
                  </a:cubicBezTo>
                  <a:cubicBezTo>
                    <a:pt x="1362" y="14446"/>
                    <a:pt x="1352" y="14399"/>
                    <a:pt x="1334" y="14356"/>
                  </a:cubicBezTo>
                  <a:cubicBezTo>
                    <a:pt x="1018" y="13719"/>
                    <a:pt x="871" y="13045"/>
                    <a:pt x="893" y="12529"/>
                  </a:cubicBezTo>
                  <a:cubicBezTo>
                    <a:pt x="904" y="11440"/>
                    <a:pt x="1104" y="10580"/>
                    <a:pt x="1316" y="9716"/>
                  </a:cubicBezTo>
                  <a:cubicBezTo>
                    <a:pt x="1559" y="8742"/>
                    <a:pt x="1986" y="7842"/>
                    <a:pt x="2366" y="6925"/>
                  </a:cubicBezTo>
                  <a:cubicBezTo>
                    <a:pt x="2871" y="5703"/>
                    <a:pt x="3380" y="4478"/>
                    <a:pt x="3888" y="3256"/>
                  </a:cubicBezTo>
                  <a:cubicBezTo>
                    <a:pt x="3967" y="3066"/>
                    <a:pt x="4057" y="2883"/>
                    <a:pt x="4146" y="2697"/>
                  </a:cubicBezTo>
                  <a:cubicBezTo>
                    <a:pt x="4397" y="2174"/>
                    <a:pt x="4723" y="1686"/>
                    <a:pt x="5107" y="1253"/>
                  </a:cubicBezTo>
                  <a:cubicBezTo>
                    <a:pt x="5282" y="1059"/>
                    <a:pt x="5483" y="895"/>
                    <a:pt x="5701" y="755"/>
                  </a:cubicBezTo>
                  <a:cubicBezTo>
                    <a:pt x="5846" y="665"/>
                    <a:pt x="5982" y="620"/>
                    <a:pt x="6110" y="620"/>
                  </a:cubicBezTo>
                  <a:close/>
                  <a:moveTo>
                    <a:pt x="9832" y="6596"/>
                  </a:moveTo>
                  <a:cubicBezTo>
                    <a:pt x="10087" y="6596"/>
                    <a:pt x="10342" y="6672"/>
                    <a:pt x="10589" y="6817"/>
                  </a:cubicBezTo>
                  <a:cubicBezTo>
                    <a:pt x="10890" y="7000"/>
                    <a:pt x="11219" y="7133"/>
                    <a:pt x="11567" y="7204"/>
                  </a:cubicBezTo>
                  <a:cubicBezTo>
                    <a:pt x="12345" y="7366"/>
                    <a:pt x="12868" y="7839"/>
                    <a:pt x="13179" y="8555"/>
                  </a:cubicBezTo>
                  <a:cubicBezTo>
                    <a:pt x="13380" y="9018"/>
                    <a:pt x="13459" y="9512"/>
                    <a:pt x="13462" y="10014"/>
                  </a:cubicBezTo>
                  <a:cubicBezTo>
                    <a:pt x="13466" y="10569"/>
                    <a:pt x="13480" y="11121"/>
                    <a:pt x="13552" y="11669"/>
                  </a:cubicBezTo>
                  <a:cubicBezTo>
                    <a:pt x="13617" y="12149"/>
                    <a:pt x="13699" y="12626"/>
                    <a:pt x="13860" y="13088"/>
                  </a:cubicBezTo>
                  <a:cubicBezTo>
                    <a:pt x="13975" y="13400"/>
                    <a:pt x="14136" y="13697"/>
                    <a:pt x="14330" y="13969"/>
                  </a:cubicBezTo>
                  <a:cubicBezTo>
                    <a:pt x="14462" y="14145"/>
                    <a:pt x="14573" y="14335"/>
                    <a:pt x="14663" y="14532"/>
                  </a:cubicBezTo>
                  <a:cubicBezTo>
                    <a:pt x="14824" y="14922"/>
                    <a:pt x="14652" y="15299"/>
                    <a:pt x="14258" y="15446"/>
                  </a:cubicBezTo>
                  <a:cubicBezTo>
                    <a:pt x="14093" y="15510"/>
                    <a:pt x="13918" y="15542"/>
                    <a:pt x="13742" y="15546"/>
                  </a:cubicBezTo>
                  <a:cubicBezTo>
                    <a:pt x="13237" y="15546"/>
                    <a:pt x="12732" y="15524"/>
                    <a:pt x="12226" y="15510"/>
                  </a:cubicBezTo>
                  <a:cubicBezTo>
                    <a:pt x="12094" y="15507"/>
                    <a:pt x="11962" y="15505"/>
                    <a:pt x="11829" y="15505"/>
                  </a:cubicBezTo>
                  <a:cubicBezTo>
                    <a:pt x="11264" y="15505"/>
                    <a:pt x="10701" y="15536"/>
                    <a:pt x="10141" y="15603"/>
                  </a:cubicBezTo>
                  <a:cubicBezTo>
                    <a:pt x="9356" y="15686"/>
                    <a:pt x="8572" y="15808"/>
                    <a:pt x="7787" y="15908"/>
                  </a:cubicBezTo>
                  <a:cubicBezTo>
                    <a:pt x="7267" y="15976"/>
                    <a:pt x="6744" y="16040"/>
                    <a:pt x="6221" y="16087"/>
                  </a:cubicBezTo>
                  <a:cubicBezTo>
                    <a:pt x="5773" y="16126"/>
                    <a:pt x="5322" y="16155"/>
                    <a:pt x="4874" y="16155"/>
                  </a:cubicBezTo>
                  <a:cubicBezTo>
                    <a:pt x="4146" y="16155"/>
                    <a:pt x="3426" y="16022"/>
                    <a:pt x="2753" y="15761"/>
                  </a:cubicBezTo>
                  <a:cubicBezTo>
                    <a:pt x="2631" y="15711"/>
                    <a:pt x="2512" y="15653"/>
                    <a:pt x="2401" y="15593"/>
                  </a:cubicBezTo>
                  <a:cubicBezTo>
                    <a:pt x="2265" y="15524"/>
                    <a:pt x="2169" y="15403"/>
                    <a:pt x="2133" y="15256"/>
                  </a:cubicBezTo>
                  <a:lnTo>
                    <a:pt x="2136" y="15256"/>
                  </a:lnTo>
                  <a:cubicBezTo>
                    <a:pt x="2179" y="15066"/>
                    <a:pt x="2297" y="14930"/>
                    <a:pt x="2434" y="14811"/>
                  </a:cubicBezTo>
                  <a:cubicBezTo>
                    <a:pt x="2720" y="14557"/>
                    <a:pt x="3003" y="14299"/>
                    <a:pt x="3308" y="14070"/>
                  </a:cubicBezTo>
                  <a:cubicBezTo>
                    <a:pt x="3971" y="13572"/>
                    <a:pt x="4648" y="13099"/>
                    <a:pt x="5314" y="12608"/>
                  </a:cubicBezTo>
                  <a:cubicBezTo>
                    <a:pt x="5999" y="12099"/>
                    <a:pt x="6629" y="11522"/>
                    <a:pt x="7196" y="10884"/>
                  </a:cubicBezTo>
                  <a:cubicBezTo>
                    <a:pt x="7497" y="10540"/>
                    <a:pt x="7769" y="10189"/>
                    <a:pt x="7962" y="9781"/>
                  </a:cubicBezTo>
                  <a:cubicBezTo>
                    <a:pt x="8271" y="9125"/>
                    <a:pt x="8475" y="8441"/>
                    <a:pt x="8414" y="7706"/>
                  </a:cubicBezTo>
                  <a:cubicBezTo>
                    <a:pt x="8396" y="7473"/>
                    <a:pt x="8468" y="7308"/>
                    <a:pt x="8643" y="7172"/>
                  </a:cubicBezTo>
                  <a:cubicBezTo>
                    <a:pt x="8783" y="7065"/>
                    <a:pt x="8912" y="6936"/>
                    <a:pt x="9059" y="6839"/>
                  </a:cubicBezTo>
                  <a:cubicBezTo>
                    <a:pt x="9312" y="6675"/>
                    <a:pt x="9572" y="6596"/>
                    <a:pt x="9832" y="6596"/>
                  </a:cubicBezTo>
                  <a:close/>
                  <a:moveTo>
                    <a:pt x="9187" y="15864"/>
                  </a:moveTo>
                  <a:cubicBezTo>
                    <a:pt x="9370" y="15864"/>
                    <a:pt x="9549" y="15906"/>
                    <a:pt x="9725" y="15958"/>
                  </a:cubicBezTo>
                  <a:cubicBezTo>
                    <a:pt x="10367" y="16148"/>
                    <a:pt x="10922" y="16556"/>
                    <a:pt x="11291" y="17115"/>
                  </a:cubicBezTo>
                  <a:cubicBezTo>
                    <a:pt x="11302" y="17144"/>
                    <a:pt x="11309" y="17176"/>
                    <a:pt x="11313" y="17209"/>
                  </a:cubicBezTo>
                  <a:cubicBezTo>
                    <a:pt x="10764" y="16807"/>
                    <a:pt x="10145" y="16521"/>
                    <a:pt x="9485" y="16359"/>
                  </a:cubicBezTo>
                  <a:cubicBezTo>
                    <a:pt x="8840" y="16202"/>
                    <a:pt x="8185" y="16166"/>
                    <a:pt x="7525" y="16148"/>
                  </a:cubicBezTo>
                  <a:lnTo>
                    <a:pt x="7525" y="16091"/>
                  </a:lnTo>
                  <a:cubicBezTo>
                    <a:pt x="8023" y="16019"/>
                    <a:pt x="8521" y="15947"/>
                    <a:pt x="9023" y="15876"/>
                  </a:cubicBezTo>
                  <a:cubicBezTo>
                    <a:pt x="9078" y="15867"/>
                    <a:pt x="9133" y="15864"/>
                    <a:pt x="9187" y="15864"/>
                  </a:cubicBezTo>
                  <a:close/>
                  <a:moveTo>
                    <a:pt x="7142" y="16248"/>
                  </a:moveTo>
                  <a:cubicBezTo>
                    <a:pt x="7472" y="16259"/>
                    <a:pt x="7798" y="16255"/>
                    <a:pt x="8124" y="16288"/>
                  </a:cubicBezTo>
                  <a:cubicBezTo>
                    <a:pt x="8572" y="16331"/>
                    <a:pt x="9016" y="16399"/>
                    <a:pt x="9457" y="16488"/>
                  </a:cubicBezTo>
                  <a:cubicBezTo>
                    <a:pt x="10349" y="16689"/>
                    <a:pt x="11123" y="17126"/>
                    <a:pt x="11782" y="17760"/>
                  </a:cubicBezTo>
                  <a:cubicBezTo>
                    <a:pt x="12087" y="18043"/>
                    <a:pt x="12255" y="18445"/>
                    <a:pt x="12241" y="18860"/>
                  </a:cubicBezTo>
                  <a:cubicBezTo>
                    <a:pt x="12230" y="18950"/>
                    <a:pt x="12212" y="19036"/>
                    <a:pt x="12187" y="19122"/>
                  </a:cubicBezTo>
                  <a:cubicBezTo>
                    <a:pt x="12097" y="19025"/>
                    <a:pt x="12036" y="18968"/>
                    <a:pt x="11983" y="18903"/>
                  </a:cubicBezTo>
                  <a:cubicBezTo>
                    <a:pt x="11205" y="17914"/>
                    <a:pt x="10234" y="17183"/>
                    <a:pt x="9059" y="16728"/>
                  </a:cubicBezTo>
                  <a:cubicBezTo>
                    <a:pt x="8550" y="16531"/>
                    <a:pt x="8020" y="16399"/>
                    <a:pt x="7479" y="16327"/>
                  </a:cubicBezTo>
                  <a:cubicBezTo>
                    <a:pt x="7360" y="16313"/>
                    <a:pt x="7249" y="16288"/>
                    <a:pt x="7138" y="16270"/>
                  </a:cubicBezTo>
                  <a:lnTo>
                    <a:pt x="7142" y="16248"/>
                  </a:lnTo>
                  <a:close/>
                  <a:moveTo>
                    <a:pt x="981" y="1"/>
                  </a:moveTo>
                  <a:cubicBezTo>
                    <a:pt x="881" y="1"/>
                    <a:pt x="775" y="36"/>
                    <a:pt x="674" y="110"/>
                  </a:cubicBezTo>
                  <a:cubicBezTo>
                    <a:pt x="398" y="303"/>
                    <a:pt x="205" y="594"/>
                    <a:pt x="130" y="927"/>
                  </a:cubicBezTo>
                  <a:cubicBezTo>
                    <a:pt x="80" y="1145"/>
                    <a:pt x="51" y="1368"/>
                    <a:pt x="37" y="1593"/>
                  </a:cubicBezTo>
                  <a:cubicBezTo>
                    <a:pt x="19" y="2052"/>
                    <a:pt x="1" y="2511"/>
                    <a:pt x="22" y="2966"/>
                  </a:cubicBezTo>
                  <a:cubicBezTo>
                    <a:pt x="51" y="3503"/>
                    <a:pt x="112" y="4041"/>
                    <a:pt x="169" y="4578"/>
                  </a:cubicBezTo>
                  <a:cubicBezTo>
                    <a:pt x="219" y="5058"/>
                    <a:pt x="277" y="5542"/>
                    <a:pt x="348" y="6018"/>
                  </a:cubicBezTo>
                  <a:cubicBezTo>
                    <a:pt x="463" y="6767"/>
                    <a:pt x="613" y="7509"/>
                    <a:pt x="707" y="8261"/>
                  </a:cubicBezTo>
                  <a:cubicBezTo>
                    <a:pt x="753" y="8695"/>
                    <a:pt x="760" y="9136"/>
                    <a:pt x="728" y="9569"/>
                  </a:cubicBezTo>
                  <a:cubicBezTo>
                    <a:pt x="682" y="10239"/>
                    <a:pt x="621" y="10902"/>
                    <a:pt x="613" y="11576"/>
                  </a:cubicBezTo>
                  <a:cubicBezTo>
                    <a:pt x="610" y="12350"/>
                    <a:pt x="757" y="13095"/>
                    <a:pt x="968" y="13830"/>
                  </a:cubicBezTo>
                  <a:cubicBezTo>
                    <a:pt x="1115" y="14356"/>
                    <a:pt x="1219" y="14876"/>
                    <a:pt x="1201" y="15424"/>
                  </a:cubicBezTo>
                  <a:cubicBezTo>
                    <a:pt x="1194" y="15833"/>
                    <a:pt x="1111" y="16234"/>
                    <a:pt x="961" y="16614"/>
                  </a:cubicBezTo>
                  <a:cubicBezTo>
                    <a:pt x="893" y="16782"/>
                    <a:pt x="828" y="16951"/>
                    <a:pt x="760" y="17123"/>
                  </a:cubicBezTo>
                  <a:cubicBezTo>
                    <a:pt x="965" y="16904"/>
                    <a:pt x="1154" y="16675"/>
                    <a:pt x="1344" y="16452"/>
                  </a:cubicBezTo>
                  <a:cubicBezTo>
                    <a:pt x="1395" y="16381"/>
                    <a:pt x="1448" y="16313"/>
                    <a:pt x="1506" y="16245"/>
                  </a:cubicBezTo>
                  <a:cubicBezTo>
                    <a:pt x="1767" y="15993"/>
                    <a:pt x="2067" y="15876"/>
                    <a:pt x="2384" y="15876"/>
                  </a:cubicBezTo>
                  <a:cubicBezTo>
                    <a:pt x="2532" y="15876"/>
                    <a:pt x="2685" y="15902"/>
                    <a:pt x="2839" y="15951"/>
                  </a:cubicBezTo>
                  <a:cubicBezTo>
                    <a:pt x="3548" y="16175"/>
                    <a:pt x="4285" y="16288"/>
                    <a:pt x="5028" y="16288"/>
                  </a:cubicBezTo>
                  <a:cubicBezTo>
                    <a:pt x="5140" y="16288"/>
                    <a:pt x="5252" y="16286"/>
                    <a:pt x="5365" y="16280"/>
                  </a:cubicBezTo>
                  <a:cubicBezTo>
                    <a:pt x="5458" y="16277"/>
                    <a:pt x="5552" y="16275"/>
                    <a:pt x="5645" y="16275"/>
                  </a:cubicBezTo>
                  <a:cubicBezTo>
                    <a:pt x="6330" y="16275"/>
                    <a:pt x="7008" y="16364"/>
                    <a:pt x="7687" y="16474"/>
                  </a:cubicBezTo>
                  <a:cubicBezTo>
                    <a:pt x="9349" y="16750"/>
                    <a:pt x="10700" y="17567"/>
                    <a:pt x="11782" y="18846"/>
                  </a:cubicBezTo>
                  <a:cubicBezTo>
                    <a:pt x="11850" y="18928"/>
                    <a:pt x="11915" y="19011"/>
                    <a:pt x="11990" y="19100"/>
                  </a:cubicBezTo>
                  <a:cubicBezTo>
                    <a:pt x="12035" y="19155"/>
                    <a:pt x="12087" y="19189"/>
                    <a:pt x="12155" y="19189"/>
                  </a:cubicBezTo>
                  <a:cubicBezTo>
                    <a:pt x="12194" y="19189"/>
                    <a:pt x="12239" y="19177"/>
                    <a:pt x="12291" y="19151"/>
                  </a:cubicBezTo>
                  <a:cubicBezTo>
                    <a:pt x="12319" y="19079"/>
                    <a:pt x="12337" y="19004"/>
                    <a:pt x="12352" y="18925"/>
                  </a:cubicBezTo>
                  <a:cubicBezTo>
                    <a:pt x="12391" y="18534"/>
                    <a:pt x="12276" y="18140"/>
                    <a:pt x="12033" y="17832"/>
                  </a:cubicBezTo>
                  <a:cubicBezTo>
                    <a:pt x="11778" y="17502"/>
                    <a:pt x="11517" y="17176"/>
                    <a:pt x="11262" y="16847"/>
                  </a:cubicBezTo>
                  <a:cubicBezTo>
                    <a:pt x="10972" y="16463"/>
                    <a:pt x="10585" y="16166"/>
                    <a:pt x="10145" y="15972"/>
                  </a:cubicBezTo>
                  <a:cubicBezTo>
                    <a:pt x="10001" y="15911"/>
                    <a:pt x="9851" y="15868"/>
                    <a:pt x="9672" y="15804"/>
                  </a:cubicBezTo>
                  <a:cubicBezTo>
                    <a:pt x="9826" y="15782"/>
                    <a:pt x="9944" y="15757"/>
                    <a:pt x="10066" y="15750"/>
                  </a:cubicBezTo>
                  <a:cubicBezTo>
                    <a:pt x="10610" y="15711"/>
                    <a:pt x="11155" y="15664"/>
                    <a:pt x="11703" y="15650"/>
                  </a:cubicBezTo>
                  <a:cubicBezTo>
                    <a:pt x="11761" y="15649"/>
                    <a:pt x="11818" y="15649"/>
                    <a:pt x="11876" y="15649"/>
                  </a:cubicBezTo>
                  <a:cubicBezTo>
                    <a:pt x="12302" y="15649"/>
                    <a:pt x="12729" y="15670"/>
                    <a:pt x="13158" y="15689"/>
                  </a:cubicBezTo>
                  <a:cubicBezTo>
                    <a:pt x="13291" y="15696"/>
                    <a:pt x="13425" y="15703"/>
                    <a:pt x="13559" y="15703"/>
                  </a:cubicBezTo>
                  <a:cubicBezTo>
                    <a:pt x="13785" y="15703"/>
                    <a:pt x="14010" y="15684"/>
                    <a:pt x="14233" y="15614"/>
                  </a:cubicBezTo>
                  <a:cubicBezTo>
                    <a:pt x="14480" y="15535"/>
                    <a:pt x="14692" y="15395"/>
                    <a:pt x="14795" y="15141"/>
                  </a:cubicBezTo>
                  <a:cubicBezTo>
                    <a:pt x="14896" y="14912"/>
                    <a:pt x="14892" y="14650"/>
                    <a:pt x="14781" y="14424"/>
                  </a:cubicBezTo>
                  <a:cubicBezTo>
                    <a:pt x="14695" y="14249"/>
                    <a:pt x="14595" y="14077"/>
                    <a:pt x="14480" y="13916"/>
                  </a:cubicBezTo>
                  <a:cubicBezTo>
                    <a:pt x="14290" y="13647"/>
                    <a:pt x="14115" y="13371"/>
                    <a:pt x="14004" y="13059"/>
                  </a:cubicBezTo>
                  <a:cubicBezTo>
                    <a:pt x="13817" y="12525"/>
                    <a:pt x="13720" y="11974"/>
                    <a:pt x="13670" y="11418"/>
                  </a:cubicBezTo>
                  <a:cubicBezTo>
                    <a:pt x="13620" y="10881"/>
                    <a:pt x="13602" y="10336"/>
                    <a:pt x="13588" y="9799"/>
                  </a:cubicBezTo>
                  <a:cubicBezTo>
                    <a:pt x="13577" y="9404"/>
                    <a:pt x="13502" y="9010"/>
                    <a:pt x="13366" y="8638"/>
                  </a:cubicBezTo>
                  <a:cubicBezTo>
                    <a:pt x="13050" y="7778"/>
                    <a:pt x="12456" y="7226"/>
                    <a:pt x="11542" y="7047"/>
                  </a:cubicBezTo>
                  <a:cubicBezTo>
                    <a:pt x="11273" y="6997"/>
                    <a:pt x="11008" y="6929"/>
                    <a:pt x="10786" y="6757"/>
                  </a:cubicBezTo>
                  <a:cubicBezTo>
                    <a:pt x="10555" y="6576"/>
                    <a:pt x="10202" y="6467"/>
                    <a:pt x="9836" y="6467"/>
                  </a:cubicBezTo>
                  <a:cubicBezTo>
                    <a:pt x="9469" y="6467"/>
                    <a:pt x="9088" y="6577"/>
                    <a:pt x="8804" y="6835"/>
                  </a:cubicBezTo>
                  <a:cubicBezTo>
                    <a:pt x="8733" y="6900"/>
                    <a:pt x="8658" y="6961"/>
                    <a:pt x="8586" y="7022"/>
                  </a:cubicBezTo>
                  <a:cubicBezTo>
                    <a:pt x="8554" y="7050"/>
                    <a:pt x="8514" y="7072"/>
                    <a:pt x="8457" y="7111"/>
                  </a:cubicBezTo>
                  <a:cubicBezTo>
                    <a:pt x="8532" y="6660"/>
                    <a:pt x="8572" y="6244"/>
                    <a:pt x="8536" y="5818"/>
                  </a:cubicBezTo>
                  <a:cubicBezTo>
                    <a:pt x="8493" y="5280"/>
                    <a:pt x="8367" y="4768"/>
                    <a:pt x="8084" y="4302"/>
                  </a:cubicBezTo>
                  <a:cubicBezTo>
                    <a:pt x="7930" y="4044"/>
                    <a:pt x="7769" y="3790"/>
                    <a:pt x="7618" y="3532"/>
                  </a:cubicBezTo>
                  <a:cubicBezTo>
                    <a:pt x="7446" y="3231"/>
                    <a:pt x="7317" y="2905"/>
                    <a:pt x="7239" y="2568"/>
                  </a:cubicBezTo>
                  <a:cubicBezTo>
                    <a:pt x="7181" y="2349"/>
                    <a:pt x="7174" y="2124"/>
                    <a:pt x="7138" y="1901"/>
                  </a:cubicBezTo>
                  <a:cubicBezTo>
                    <a:pt x="7081" y="1557"/>
                    <a:pt x="6999" y="1217"/>
                    <a:pt x="6805" y="920"/>
                  </a:cubicBezTo>
                  <a:cubicBezTo>
                    <a:pt x="6618" y="630"/>
                    <a:pt x="6381" y="483"/>
                    <a:pt x="6112" y="483"/>
                  </a:cubicBezTo>
                  <a:cubicBezTo>
                    <a:pt x="5958" y="483"/>
                    <a:pt x="5794" y="532"/>
                    <a:pt x="5623" y="629"/>
                  </a:cubicBezTo>
                  <a:cubicBezTo>
                    <a:pt x="5372" y="773"/>
                    <a:pt x="5150" y="963"/>
                    <a:pt x="4971" y="1185"/>
                  </a:cubicBezTo>
                  <a:cubicBezTo>
                    <a:pt x="4587" y="1643"/>
                    <a:pt x="4261" y="2142"/>
                    <a:pt x="3996" y="2675"/>
                  </a:cubicBezTo>
                  <a:cubicBezTo>
                    <a:pt x="3921" y="2829"/>
                    <a:pt x="3845" y="2984"/>
                    <a:pt x="3781" y="3141"/>
                  </a:cubicBezTo>
                  <a:cubicBezTo>
                    <a:pt x="3491" y="3840"/>
                    <a:pt x="3208" y="4542"/>
                    <a:pt x="2917" y="5244"/>
                  </a:cubicBezTo>
                  <a:cubicBezTo>
                    <a:pt x="2839" y="5442"/>
                    <a:pt x="2753" y="5635"/>
                    <a:pt x="2670" y="5829"/>
                  </a:cubicBezTo>
                  <a:lnTo>
                    <a:pt x="2631" y="5821"/>
                  </a:lnTo>
                  <a:cubicBezTo>
                    <a:pt x="2627" y="5786"/>
                    <a:pt x="2627" y="5753"/>
                    <a:pt x="2631" y="5721"/>
                  </a:cubicBezTo>
                  <a:cubicBezTo>
                    <a:pt x="2760" y="5087"/>
                    <a:pt x="2720" y="4456"/>
                    <a:pt x="2595" y="3829"/>
                  </a:cubicBezTo>
                  <a:cubicBezTo>
                    <a:pt x="2502" y="3371"/>
                    <a:pt x="2315" y="2944"/>
                    <a:pt x="2118" y="2525"/>
                  </a:cubicBezTo>
                  <a:cubicBezTo>
                    <a:pt x="1968" y="2202"/>
                    <a:pt x="1835" y="1873"/>
                    <a:pt x="1771" y="1522"/>
                  </a:cubicBezTo>
                  <a:cubicBezTo>
                    <a:pt x="1692" y="1113"/>
                    <a:pt x="1574" y="712"/>
                    <a:pt x="1416" y="328"/>
                  </a:cubicBezTo>
                  <a:cubicBezTo>
                    <a:pt x="1332" y="119"/>
                    <a:pt x="1166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>
              <a:off x="-1379450" y="1229050"/>
              <a:ext cx="115675" cy="272625"/>
            </a:xfrm>
            <a:custGeom>
              <a:avLst/>
              <a:gdLst/>
              <a:ahLst/>
              <a:cxnLst/>
              <a:rect l="l" t="t" r="r" b="b"/>
              <a:pathLst>
                <a:path w="4627" h="10905" extrusionOk="0">
                  <a:moveTo>
                    <a:pt x="119" y="1"/>
                  </a:moveTo>
                  <a:cubicBezTo>
                    <a:pt x="91" y="1"/>
                    <a:pt x="58" y="9"/>
                    <a:pt x="19" y="30"/>
                  </a:cubicBezTo>
                  <a:cubicBezTo>
                    <a:pt x="15" y="91"/>
                    <a:pt x="1" y="162"/>
                    <a:pt x="1" y="237"/>
                  </a:cubicBezTo>
                  <a:cubicBezTo>
                    <a:pt x="4" y="839"/>
                    <a:pt x="65" y="1438"/>
                    <a:pt x="187" y="2029"/>
                  </a:cubicBezTo>
                  <a:cubicBezTo>
                    <a:pt x="456" y="3312"/>
                    <a:pt x="814" y="4573"/>
                    <a:pt x="1194" y="5827"/>
                  </a:cubicBezTo>
                  <a:cubicBezTo>
                    <a:pt x="1466" y="6726"/>
                    <a:pt x="1853" y="7579"/>
                    <a:pt x="2233" y="8443"/>
                  </a:cubicBezTo>
                  <a:lnTo>
                    <a:pt x="2412" y="8457"/>
                  </a:lnTo>
                  <a:cubicBezTo>
                    <a:pt x="2351" y="8346"/>
                    <a:pt x="2294" y="8264"/>
                    <a:pt x="2251" y="8174"/>
                  </a:cubicBezTo>
                  <a:cubicBezTo>
                    <a:pt x="1828" y="7210"/>
                    <a:pt x="1431" y="6239"/>
                    <a:pt x="1144" y="5222"/>
                  </a:cubicBezTo>
                  <a:cubicBezTo>
                    <a:pt x="793" y="3971"/>
                    <a:pt x="420" y="2731"/>
                    <a:pt x="216" y="1445"/>
                  </a:cubicBezTo>
                  <a:cubicBezTo>
                    <a:pt x="180" y="1219"/>
                    <a:pt x="126" y="986"/>
                    <a:pt x="166" y="739"/>
                  </a:cubicBezTo>
                  <a:lnTo>
                    <a:pt x="166" y="739"/>
                  </a:lnTo>
                  <a:cubicBezTo>
                    <a:pt x="187" y="753"/>
                    <a:pt x="194" y="757"/>
                    <a:pt x="194" y="764"/>
                  </a:cubicBezTo>
                  <a:cubicBezTo>
                    <a:pt x="212" y="825"/>
                    <a:pt x="227" y="882"/>
                    <a:pt x="241" y="943"/>
                  </a:cubicBezTo>
                  <a:cubicBezTo>
                    <a:pt x="617" y="2617"/>
                    <a:pt x="1316" y="4165"/>
                    <a:pt x="2108" y="5673"/>
                  </a:cubicBezTo>
                  <a:cubicBezTo>
                    <a:pt x="2197" y="5841"/>
                    <a:pt x="2330" y="5981"/>
                    <a:pt x="2430" y="6142"/>
                  </a:cubicBezTo>
                  <a:cubicBezTo>
                    <a:pt x="2960" y="7010"/>
                    <a:pt x="3383" y="7923"/>
                    <a:pt x="3613" y="8919"/>
                  </a:cubicBezTo>
                  <a:cubicBezTo>
                    <a:pt x="3638" y="8998"/>
                    <a:pt x="3670" y="9073"/>
                    <a:pt x="3706" y="9149"/>
                  </a:cubicBezTo>
                  <a:cubicBezTo>
                    <a:pt x="3727" y="9084"/>
                    <a:pt x="3731" y="9020"/>
                    <a:pt x="3717" y="8955"/>
                  </a:cubicBezTo>
                  <a:cubicBezTo>
                    <a:pt x="3688" y="8815"/>
                    <a:pt x="3659" y="8676"/>
                    <a:pt x="3620" y="8536"/>
                  </a:cubicBezTo>
                  <a:cubicBezTo>
                    <a:pt x="3358" y="7579"/>
                    <a:pt x="2932" y="6698"/>
                    <a:pt x="2402" y="5859"/>
                  </a:cubicBezTo>
                  <a:cubicBezTo>
                    <a:pt x="2326" y="5741"/>
                    <a:pt x="2233" y="5634"/>
                    <a:pt x="2158" y="5512"/>
                  </a:cubicBezTo>
                  <a:cubicBezTo>
                    <a:pt x="2097" y="5411"/>
                    <a:pt x="2061" y="5300"/>
                    <a:pt x="2007" y="5196"/>
                  </a:cubicBezTo>
                  <a:cubicBezTo>
                    <a:pt x="1305" y="3871"/>
                    <a:pt x="743" y="2488"/>
                    <a:pt x="381" y="1026"/>
                  </a:cubicBezTo>
                  <a:cubicBezTo>
                    <a:pt x="330" y="836"/>
                    <a:pt x="291" y="642"/>
                    <a:pt x="244" y="449"/>
                  </a:cubicBezTo>
                  <a:lnTo>
                    <a:pt x="284" y="438"/>
                  </a:lnTo>
                  <a:cubicBezTo>
                    <a:pt x="348" y="564"/>
                    <a:pt x="427" y="685"/>
                    <a:pt x="485" y="814"/>
                  </a:cubicBezTo>
                  <a:cubicBezTo>
                    <a:pt x="803" y="1549"/>
                    <a:pt x="1183" y="2255"/>
                    <a:pt x="1617" y="2925"/>
                  </a:cubicBezTo>
                  <a:cubicBezTo>
                    <a:pt x="1882" y="3330"/>
                    <a:pt x="2154" y="3731"/>
                    <a:pt x="2430" y="4129"/>
                  </a:cubicBezTo>
                  <a:cubicBezTo>
                    <a:pt x="2839" y="4709"/>
                    <a:pt x="3208" y="5318"/>
                    <a:pt x="3541" y="5945"/>
                  </a:cubicBezTo>
                  <a:cubicBezTo>
                    <a:pt x="3656" y="6171"/>
                    <a:pt x="3760" y="6400"/>
                    <a:pt x="3853" y="6637"/>
                  </a:cubicBezTo>
                  <a:cubicBezTo>
                    <a:pt x="4068" y="7182"/>
                    <a:pt x="4225" y="7751"/>
                    <a:pt x="4329" y="8328"/>
                  </a:cubicBezTo>
                  <a:cubicBezTo>
                    <a:pt x="4476" y="9084"/>
                    <a:pt x="4537" y="9844"/>
                    <a:pt x="4444" y="10614"/>
                  </a:cubicBezTo>
                  <a:cubicBezTo>
                    <a:pt x="4430" y="10707"/>
                    <a:pt x="4465" y="10808"/>
                    <a:pt x="4476" y="10904"/>
                  </a:cubicBezTo>
                  <a:lnTo>
                    <a:pt x="4544" y="10897"/>
                  </a:lnTo>
                  <a:cubicBezTo>
                    <a:pt x="4573" y="10578"/>
                    <a:pt x="4627" y="10256"/>
                    <a:pt x="4616" y="9941"/>
                  </a:cubicBezTo>
                  <a:cubicBezTo>
                    <a:pt x="4605" y="9496"/>
                    <a:pt x="4566" y="9052"/>
                    <a:pt x="4505" y="8615"/>
                  </a:cubicBezTo>
                  <a:cubicBezTo>
                    <a:pt x="4340" y="7393"/>
                    <a:pt x="3917" y="6218"/>
                    <a:pt x="3261" y="5171"/>
                  </a:cubicBezTo>
                  <a:cubicBezTo>
                    <a:pt x="2939" y="4659"/>
                    <a:pt x="2577" y="4172"/>
                    <a:pt x="2244" y="3663"/>
                  </a:cubicBezTo>
                  <a:cubicBezTo>
                    <a:pt x="1638" y="2746"/>
                    <a:pt x="1054" y="1810"/>
                    <a:pt x="614" y="796"/>
                  </a:cubicBezTo>
                  <a:cubicBezTo>
                    <a:pt x="513" y="567"/>
                    <a:pt x="388" y="349"/>
                    <a:pt x="266" y="126"/>
                  </a:cubicBezTo>
                  <a:cubicBezTo>
                    <a:pt x="232" y="64"/>
                    <a:pt x="194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>
              <a:off x="-1325875" y="1509700"/>
              <a:ext cx="13725" cy="132525"/>
            </a:xfrm>
            <a:custGeom>
              <a:avLst/>
              <a:gdLst/>
              <a:ahLst/>
              <a:cxnLst/>
              <a:rect l="l" t="t" r="r" b="b"/>
              <a:pathLst>
                <a:path w="549" h="5301" extrusionOk="0">
                  <a:moveTo>
                    <a:pt x="29" y="1"/>
                  </a:moveTo>
                  <a:lnTo>
                    <a:pt x="1" y="8"/>
                  </a:lnTo>
                  <a:cubicBezTo>
                    <a:pt x="69" y="513"/>
                    <a:pt x="130" y="1018"/>
                    <a:pt x="201" y="1524"/>
                  </a:cubicBezTo>
                  <a:cubicBezTo>
                    <a:pt x="298" y="2172"/>
                    <a:pt x="352" y="2824"/>
                    <a:pt x="359" y="3476"/>
                  </a:cubicBezTo>
                  <a:cubicBezTo>
                    <a:pt x="359" y="3616"/>
                    <a:pt x="334" y="3763"/>
                    <a:pt x="377" y="3885"/>
                  </a:cubicBezTo>
                  <a:cubicBezTo>
                    <a:pt x="441" y="4068"/>
                    <a:pt x="434" y="4247"/>
                    <a:pt x="438" y="4430"/>
                  </a:cubicBezTo>
                  <a:cubicBezTo>
                    <a:pt x="441" y="4688"/>
                    <a:pt x="445" y="4949"/>
                    <a:pt x="448" y="5207"/>
                  </a:cubicBezTo>
                  <a:cubicBezTo>
                    <a:pt x="456" y="5239"/>
                    <a:pt x="463" y="5272"/>
                    <a:pt x="477" y="5300"/>
                  </a:cubicBezTo>
                  <a:cubicBezTo>
                    <a:pt x="524" y="5207"/>
                    <a:pt x="549" y="5107"/>
                    <a:pt x="549" y="4999"/>
                  </a:cubicBezTo>
                  <a:cubicBezTo>
                    <a:pt x="542" y="4659"/>
                    <a:pt x="527" y="4319"/>
                    <a:pt x="513" y="3978"/>
                  </a:cubicBezTo>
                  <a:cubicBezTo>
                    <a:pt x="495" y="3362"/>
                    <a:pt x="502" y="2742"/>
                    <a:pt x="359" y="2136"/>
                  </a:cubicBezTo>
                  <a:cubicBezTo>
                    <a:pt x="280" y="1807"/>
                    <a:pt x="273" y="1459"/>
                    <a:pt x="223" y="1126"/>
                  </a:cubicBezTo>
                  <a:cubicBezTo>
                    <a:pt x="165" y="750"/>
                    <a:pt x="94" y="373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>
              <a:off x="-1509875" y="1655900"/>
              <a:ext cx="88175" cy="55225"/>
            </a:xfrm>
            <a:custGeom>
              <a:avLst/>
              <a:gdLst/>
              <a:ahLst/>
              <a:cxnLst/>
              <a:rect l="l" t="t" r="r" b="b"/>
              <a:pathLst>
                <a:path w="3527" h="2209" extrusionOk="0">
                  <a:moveTo>
                    <a:pt x="1" y="0"/>
                  </a:moveTo>
                  <a:lnTo>
                    <a:pt x="1" y="0"/>
                  </a:lnTo>
                  <a:cubicBezTo>
                    <a:pt x="166" y="226"/>
                    <a:pt x="348" y="441"/>
                    <a:pt x="545" y="638"/>
                  </a:cubicBezTo>
                  <a:cubicBezTo>
                    <a:pt x="1176" y="1247"/>
                    <a:pt x="1868" y="1763"/>
                    <a:pt x="2695" y="2072"/>
                  </a:cubicBezTo>
                  <a:cubicBezTo>
                    <a:pt x="2943" y="2162"/>
                    <a:pt x="3206" y="2208"/>
                    <a:pt x="3470" y="2208"/>
                  </a:cubicBezTo>
                  <a:cubicBezTo>
                    <a:pt x="3489" y="2208"/>
                    <a:pt x="3508" y="2208"/>
                    <a:pt x="3527" y="2208"/>
                  </a:cubicBezTo>
                  <a:cubicBezTo>
                    <a:pt x="3301" y="2115"/>
                    <a:pt x="3072" y="2032"/>
                    <a:pt x="2853" y="1921"/>
                  </a:cubicBezTo>
                  <a:cubicBezTo>
                    <a:pt x="2638" y="1806"/>
                    <a:pt x="2427" y="1681"/>
                    <a:pt x="2222" y="1541"/>
                  </a:cubicBezTo>
                  <a:cubicBezTo>
                    <a:pt x="2025" y="1409"/>
                    <a:pt x="1839" y="1262"/>
                    <a:pt x="1649" y="1122"/>
                  </a:cubicBezTo>
                  <a:lnTo>
                    <a:pt x="1620" y="1161"/>
                  </a:lnTo>
                  <a:lnTo>
                    <a:pt x="2556" y="1885"/>
                  </a:lnTo>
                  <a:cubicBezTo>
                    <a:pt x="2520" y="1882"/>
                    <a:pt x="2484" y="1874"/>
                    <a:pt x="2448" y="1864"/>
                  </a:cubicBezTo>
                  <a:cubicBezTo>
                    <a:pt x="1696" y="1516"/>
                    <a:pt x="1047" y="1025"/>
                    <a:pt x="467" y="434"/>
                  </a:cubicBezTo>
                  <a:cubicBezTo>
                    <a:pt x="316" y="284"/>
                    <a:pt x="158" y="1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>
              <a:off x="-1447075" y="1608700"/>
              <a:ext cx="69175" cy="104825"/>
            </a:xfrm>
            <a:custGeom>
              <a:avLst/>
              <a:gdLst/>
              <a:ahLst/>
              <a:cxnLst/>
              <a:rect l="l" t="t" r="r" b="b"/>
              <a:pathLst>
                <a:path w="2767" h="4193" extrusionOk="0">
                  <a:moveTo>
                    <a:pt x="4" y="0"/>
                  </a:moveTo>
                  <a:cubicBezTo>
                    <a:pt x="1" y="29"/>
                    <a:pt x="1" y="58"/>
                    <a:pt x="1" y="83"/>
                  </a:cubicBezTo>
                  <a:cubicBezTo>
                    <a:pt x="312" y="1226"/>
                    <a:pt x="796" y="2275"/>
                    <a:pt x="1570" y="3182"/>
                  </a:cubicBezTo>
                  <a:cubicBezTo>
                    <a:pt x="1853" y="3515"/>
                    <a:pt x="2165" y="3827"/>
                    <a:pt x="2523" y="4081"/>
                  </a:cubicBezTo>
                  <a:cubicBezTo>
                    <a:pt x="2591" y="4129"/>
                    <a:pt x="2659" y="4193"/>
                    <a:pt x="2752" y="4193"/>
                  </a:cubicBezTo>
                  <a:cubicBezTo>
                    <a:pt x="2757" y="4193"/>
                    <a:pt x="2762" y="4193"/>
                    <a:pt x="2767" y="4192"/>
                  </a:cubicBezTo>
                  <a:cubicBezTo>
                    <a:pt x="2738" y="4149"/>
                    <a:pt x="2699" y="4110"/>
                    <a:pt x="2659" y="4078"/>
                  </a:cubicBezTo>
                  <a:cubicBezTo>
                    <a:pt x="2512" y="3956"/>
                    <a:pt x="2355" y="3841"/>
                    <a:pt x="2215" y="3712"/>
                  </a:cubicBezTo>
                  <a:cubicBezTo>
                    <a:pt x="1402" y="2956"/>
                    <a:pt x="807" y="2046"/>
                    <a:pt x="395" y="1018"/>
                  </a:cubicBezTo>
                  <a:cubicBezTo>
                    <a:pt x="266" y="688"/>
                    <a:pt x="140" y="355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>
              <a:off x="-1288150" y="1608250"/>
              <a:ext cx="68000" cy="109300"/>
            </a:xfrm>
            <a:custGeom>
              <a:avLst/>
              <a:gdLst/>
              <a:ahLst/>
              <a:cxnLst/>
              <a:rect l="l" t="t" r="r" b="b"/>
              <a:pathLst>
                <a:path w="2720" h="4372" extrusionOk="0">
                  <a:moveTo>
                    <a:pt x="2720" y="0"/>
                  </a:moveTo>
                  <a:lnTo>
                    <a:pt x="2720" y="0"/>
                  </a:lnTo>
                  <a:cubicBezTo>
                    <a:pt x="2698" y="22"/>
                    <a:pt x="2684" y="43"/>
                    <a:pt x="2677" y="72"/>
                  </a:cubicBezTo>
                  <a:cubicBezTo>
                    <a:pt x="2469" y="842"/>
                    <a:pt x="2161" y="1580"/>
                    <a:pt x="1759" y="2272"/>
                  </a:cubicBezTo>
                  <a:cubicBezTo>
                    <a:pt x="1294" y="3071"/>
                    <a:pt x="813" y="3859"/>
                    <a:pt x="0" y="4372"/>
                  </a:cubicBezTo>
                  <a:cubicBezTo>
                    <a:pt x="348" y="4250"/>
                    <a:pt x="620" y="4021"/>
                    <a:pt x="856" y="3741"/>
                  </a:cubicBezTo>
                  <a:cubicBezTo>
                    <a:pt x="1469" y="3021"/>
                    <a:pt x="1928" y="2207"/>
                    <a:pt x="2297" y="1344"/>
                  </a:cubicBezTo>
                  <a:cubicBezTo>
                    <a:pt x="2476" y="910"/>
                    <a:pt x="2619" y="459"/>
                    <a:pt x="27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>
              <a:off x="-1308775" y="1442075"/>
              <a:ext cx="20550" cy="100175"/>
            </a:xfrm>
            <a:custGeom>
              <a:avLst/>
              <a:gdLst/>
              <a:ahLst/>
              <a:cxnLst/>
              <a:rect l="l" t="t" r="r" b="b"/>
              <a:pathLst>
                <a:path w="822" h="4007" extrusionOk="0">
                  <a:moveTo>
                    <a:pt x="1" y="1"/>
                  </a:moveTo>
                  <a:cubicBezTo>
                    <a:pt x="184" y="671"/>
                    <a:pt x="388" y="1337"/>
                    <a:pt x="485" y="2029"/>
                  </a:cubicBezTo>
                  <a:cubicBezTo>
                    <a:pt x="585" y="2724"/>
                    <a:pt x="657" y="3419"/>
                    <a:pt x="725" y="4007"/>
                  </a:cubicBezTo>
                  <a:cubicBezTo>
                    <a:pt x="821" y="2899"/>
                    <a:pt x="356" y="3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>
              <a:off x="-1274450" y="1551100"/>
              <a:ext cx="53500" cy="137425"/>
            </a:xfrm>
            <a:custGeom>
              <a:avLst/>
              <a:gdLst/>
              <a:ahLst/>
              <a:cxnLst/>
              <a:rect l="l" t="t" r="r" b="b"/>
              <a:pathLst>
                <a:path w="2140" h="5497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111" y="40"/>
                    <a:pt x="2089" y="86"/>
                    <a:pt x="2086" y="133"/>
                  </a:cubicBezTo>
                  <a:cubicBezTo>
                    <a:pt x="1975" y="885"/>
                    <a:pt x="1806" y="1631"/>
                    <a:pt x="1584" y="2358"/>
                  </a:cubicBezTo>
                  <a:cubicBezTo>
                    <a:pt x="1240" y="3472"/>
                    <a:pt x="771" y="4529"/>
                    <a:pt x="29" y="5443"/>
                  </a:cubicBezTo>
                  <a:cubicBezTo>
                    <a:pt x="18" y="5461"/>
                    <a:pt x="7" y="5479"/>
                    <a:pt x="0" y="5497"/>
                  </a:cubicBezTo>
                  <a:cubicBezTo>
                    <a:pt x="18" y="5493"/>
                    <a:pt x="36" y="5497"/>
                    <a:pt x="40" y="5490"/>
                  </a:cubicBezTo>
                  <a:cubicBezTo>
                    <a:pt x="68" y="5461"/>
                    <a:pt x="97" y="5429"/>
                    <a:pt x="122" y="5396"/>
                  </a:cubicBezTo>
                  <a:cubicBezTo>
                    <a:pt x="577" y="4834"/>
                    <a:pt x="950" y="4207"/>
                    <a:pt x="1226" y="3537"/>
                  </a:cubicBezTo>
                  <a:cubicBezTo>
                    <a:pt x="1613" y="2584"/>
                    <a:pt x="1892" y="1591"/>
                    <a:pt x="2057" y="577"/>
                  </a:cubicBezTo>
                  <a:cubicBezTo>
                    <a:pt x="2089" y="387"/>
                    <a:pt x="2111" y="19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>
              <a:off x="-1415550" y="1532900"/>
              <a:ext cx="24300" cy="86925"/>
            </a:xfrm>
            <a:custGeom>
              <a:avLst/>
              <a:gdLst/>
              <a:ahLst/>
              <a:cxnLst/>
              <a:rect l="l" t="t" r="r" b="b"/>
              <a:pathLst>
                <a:path w="972" h="3477" extrusionOk="0">
                  <a:moveTo>
                    <a:pt x="69" y="1"/>
                  </a:moveTo>
                  <a:lnTo>
                    <a:pt x="1" y="22"/>
                  </a:lnTo>
                  <a:cubicBezTo>
                    <a:pt x="416" y="1147"/>
                    <a:pt x="624" y="2333"/>
                    <a:pt x="972" y="3477"/>
                  </a:cubicBezTo>
                  <a:cubicBezTo>
                    <a:pt x="875" y="2986"/>
                    <a:pt x="771" y="2495"/>
                    <a:pt x="653" y="2007"/>
                  </a:cubicBezTo>
                  <a:cubicBezTo>
                    <a:pt x="524" y="1470"/>
                    <a:pt x="384" y="936"/>
                    <a:pt x="237" y="406"/>
                  </a:cubicBezTo>
                  <a:cubicBezTo>
                    <a:pt x="201" y="266"/>
                    <a:pt x="126" y="133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>
              <a:off x="-1348450" y="1648725"/>
              <a:ext cx="17850" cy="74650"/>
            </a:xfrm>
            <a:custGeom>
              <a:avLst/>
              <a:gdLst/>
              <a:ahLst/>
              <a:cxnLst/>
              <a:rect l="l" t="t" r="r" b="b"/>
              <a:pathLst>
                <a:path w="714" h="2986" extrusionOk="0">
                  <a:moveTo>
                    <a:pt x="628" y="1"/>
                  </a:moveTo>
                  <a:cubicBezTo>
                    <a:pt x="610" y="567"/>
                    <a:pt x="599" y="1173"/>
                    <a:pt x="560" y="1778"/>
                  </a:cubicBezTo>
                  <a:cubicBezTo>
                    <a:pt x="542" y="2025"/>
                    <a:pt x="477" y="2276"/>
                    <a:pt x="409" y="2516"/>
                  </a:cubicBezTo>
                  <a:cubicBezTo>
                    <a:pt x="348" y="2717"/>
                    <a:pt x="259" y="2910"/>
                    <a:pt x="1" y="2943"/>
                  </a:cubicBezTo>
                  <a:cubicBezTo>
                    <a:pt x="54" y="2971"/>
                    <a:pt x="104" y="2985"/>
                    <a:pt x="151" y="2985"/>
                  </a:cubicBezTo>
                  <a:cubicBezTo>
                    <a:pt x="227" y="2985"/>
                    <a:pt x="293" y="2948"/>
                    <a:pt x="345" y="2875"/>
                  </a:cubicBezTo>
                  <a:cubicBezTo>
                    <a:pt x="413" y="2774"/>
                    <a:pt x="470" y="2667"/>
                    <a:pt x="517" y="2552"/>
                  </a:cubicBezTo>
                  <a:cubicBezTo>
                    <a:pt x="635" y="2244"/>
                    <a:pt x="671" y="1914"/>
                    <a:pt x="674" y="1588"/>
                  </a:cubicBezTo>
                  <a:cubicBezTo>
                    <a:pt x="681" y="1044"/>
                    <a:pt x="714" y="495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>
              <a:off x="-1367875" y="1600800"/>
              <a:ext cx="11750" cy="93825"/>
            </a:xfrm>
            <a:custGeom>
              <a:avLst/>
              <a:gdLst/>
              <a:ahLst/>
              <a:cxnLst/>
              <a:rect l="l" t="t" r="r" b="b"/>
              <a:pathLst>
                <a:path w="470" h="3753" extrusionOk="0">
                  <a:moveTo>
                    <a:pt x="0" y="1"/>
                  </a:moveTo>
                  <a:lnTo>
                    <a:pt x="0" y="1"/>
                  </a:lnTo>
                  <a:cubicBezTo>
                    <a:pt x="229" y="1241"/>
                    <a:pt x="369" y="2495"/>
                    <a:pt x="419" y="3752"/>
                  </a:cubicBezTo>
                  <a:cubicBezTo>
                    <a:pt x="469" y="2488"/>
                    <a:pt x="326" y="12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>
              <a:off x="-1139450" y="1648500"/>
              <a:ext cx="64150" cy="13875"/>
            </a:xfrm>
            <a:custGeom>
              <a:avLst/>
              <a:gdLst/>
              <a:ahLst/>
              <a:cxnLst/>
              <a:rect l="l" t="t" r="r" b="b"/>
              <a:pathLst>
                <a:path w="2566" h="555" extrusionOk="0">
                  <a:moveTo>
                    <a:pt x="384" y="0"/>
                  </a:moveTo>
                  <a:cubicBezTo>
                    <a:pt x="256" y="0"/>
                    <a:pt x="128" y="5"/>
                    <a:pt x="0" y="13"/>
                  </a:cubicBezTo>
                  <a:cubicBezTo>
                    <a:pt x="405" y="64"/>
                    <a:pt x="842" y="103"/>
                    <a:pt x="1283" y="175"/>
                  </a:cubicBezTo>
                  <a:cubicBezTo>
                    <a:pt x="1720" y="243"/>
                    <a:pt x="2153" y="350"/>
                    <a:pt x="2566" y="554"/>
                  </a:cubicBezTo>
                  <a:cubicBezTo>
                    <a:pt x="2537" y="494"/>
                    <a:pt x="2494" y="443"/>
                    <a:pt x="2437" y="411"/>
                  </a:cubicBezTo>
                  <a:cubicBezTo>
                    <a:pt x="2308" y="347"/>
                    <a:pt x="2179" y="293"/>
                    <a:pt x="2042" y="246"/>
                  </a:cubicBezTo>
                  <a:cubicBezTo>
                    <a:pt x="1503" y="83"/>
                    <a:pt x="945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>
              <a:off x="-1546950" y="1566925"/>
              <a:ext cx="30825" cy="51725"/>
            </a:xfrm>
            <a:custGeom>
              <a:avLst/>
              <a:gdLst/>
              <a:ahLst/>
              <a:cxnLst/>
              <a:rect l="l" t="t" r="r" b="b"/>
              <a:pathLst>
                <a:path w="1233" h="2069" extrusionOk="0">
                  <a:moveTo>
                    <a:pt x="43" y="0"/>
                  </a:moveTo>
                  <a:cubicBezTo>
                    <a:pt x="31" y="0"/>
                    <a:pt x="16" y="2"/>
                    <a:pt x="0" y="5"/>
                  </a:cubicBezTo>
                  <a:cubicBezTo>
                    <a:pt x="359" y="736"/>
                    <a:pt x="692" y="1456"/>
                    <a:pt x="1233" y="2069"/>
                  </a:cubicBezTo>
                  <a:cubicBezTo>
                    <a:pt x="1000" y="1657"/>
                    <a:pt x="771" y="1248"/>
                    <a:pt x="545" y="836"/>
                  </a:cubicBezTo>
                  <a:cubicBezTo>
                    <a:pt x="412" y="600"/>
                    <a:pt x="294" y="353"/>
                    <a:pt x="165" y="113"/>
                  </a:cubicBezTo>
                  <a:cubicBezTo>
                    <a:pt x="143" y="66"/>
                    <a:pt x="1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>
              <a:off x="-1415275" y="1663075"/>
              <a:ext cx="47500" cy="53050"/>
            </a:xfrm>
            <a:custGeom>
              <a:avLst/>
              <a:gdLst/>
              <a:ahLst/>
              <a:cxnLst/>
              <a:rect l="l" t="t" r="r" b="b"/>
              <a:pathLst>
                <a:path w="1900" h="2122" extrusionOk="0">
                  <a:moveTo>
                    <a:pt x="1" y="0"/>
                  </a:moveTo>
                  <a:cubicBezTo>
                    <a:pt x="19" y="40"/>
                    <a:pt x="40" y="79"/>
                    <a:pt x="65" y="115"/>
                  </a:cubicBezTo>
                  <a:cubicBezTo>
                    <a:pt x="348" y="516"/>
                    <a:pt x="620" y="925"/>
                    <a:pt x="914" y="1315"/>
                  </a:cubicBezTo>
                  <a:cubicBezTo>
                    <a:pt x="1133" y="1595"/>
                    <a:pt x="1402" y="1835"/>
                    <a:pt x="1699" y="2028"/>
                  </a:cubicBezTo>
                  <a:cubicBezTo>
                    <a:pt x="1756" y="2064"/>
                    <a:pt x="1817" y="2093"/>
                    <a:pt x="1875" y="2121"/>
                  </a:cubicBezTo>
                  <a:cubicBezTo>
                    <a:pt x="1882" y="2111"/>
                    <a:pt x="1889" y="2096"/>
                    <a:pt x="1900" y="2082"/>
                  </a:cubicBezTo>
                  <a:cubicBezTo>
                    <a:pt x="1079" y="1559"/>
                    <a:pt x="560" y="7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>
              <a:off x="-1192050" y="1461600"/>
              <a:ext cx="14550" cy="62100"/>
            </a:xfrm>
            <a:custGeom>
              <a:avLst/>
              <a:gdLst/>
              <a:ahLst/>
              <a:cxnLst/>
              <a:rect l="l" t="t" r="r" b="b"/>
              <a:pathLst>
                <a:path w="582" h="2484" extrusionOk="0">
                  <a:moveTo>
                    <a:pt x="570" y="1"/>
                  </a:moveTo>
                  <a:lnTo>
                    <a:pt x="549" y="8"/>
                  </a:lnTo>
                  <a:cubicBezTo>
                    <a:pt x="366" y="839"/>
                    <a:pt x="180" y="1670"/>
                    <a:pt x="1" y="2484"/>
                  </a:cubicBezTo>
                  <a:cubicBezTo>
                    <a:pt x="11" y="2477"/>
                    <a:pt x="19" y="2466"/>
                    <a:pt x="22" y="2455"/>
                  </a:cubicBezTo>
                  <a:cubicBezTo>
                    <a:pt x="266" y="1728"/>
                    <a:pt x="452" y="979"/>
                    <a:pt x="574" y="223"/>
                  </a:cubicBezTo>
                  <a:cubicBezTo>
                    <a:pt x="581" y="148"/>
                    <a:pt x="578" y="72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>
              <a:off x="-1240050" y="1646125"/>
              <a:ext cx="68275" cy="43925"/>
            </a:xfrm>
            <a:custGeom>
              <a:avLst/>
              <a:gdLst/>
              <a:ahLst/>
              <a:cxnLst/>
              <a:rect l="l" t="t" r="r" b="b"/>
              <a:pathLst>
                <a:path w="2731" h="1757" extrusionOk="0">
                  <a:moveTo>
                    <a:pt x="2731" y="1"/>
                  </a:moveTo>
                  <a:cubicBezTo>
                    <a:pt x="1820" y="148"/>
                    <a:pt x="294" y="1130"/>
                    <a:pt x="0" y="1757"/>
                  </a:cubicBezTo>
                  <a:cubicBezTo>
                    <a:pt x="760" y="933"/>
                    <a:pt x="1645" y="309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>
              <a:off x="-1361000" y="1543475"/>
              <a:ext cx="11850" cy="51450"/>
            </a:xfrm>
            <a:custGeom>
              <a:avLst/>
              <a:gdLst/>
              <a:ahLst/>
              <a:cxnLst/>
              <a:rect l="l" t="t" r="r" b="b"/>
              <a:pathLst>
                <a:path w="474" h="2058" extrusionOk="0">
                  <a:moveTo>
                    <a:pt x="1" y="1"/>
                  </a:moveTo>
                  <a:cubicBezTo>
                    <a:pt x="180" y="678"/>
                    <a:pt x="323" y="1362"/>
                    <a:pt x="427" y="2057"/>
                  </a:cubicBezTo>
                  <a:cubicBezTo>
                    <a:pt x="474" y="1498"/>
                    <a:pt x="234" y="2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>
              <a:off x="-1244900" y="1509800"/>
              <a:ext cx="11775" cy="50000"/>
            </a:xfrm>
            <a:custGeom>
              <a:avLst/>
              <a:gdLst/>
              <a:ahLst/>
              <a:cxnLst/>
              <a:rect l="l" t="t" r="r" b="b"/>
              <a:pathLst>
                <a:path w="471" h="2000" extrusionOk="0">
                  <a:moveTo>
                    <a:pt x="459" y="0"/>
                  </a:moveTo>
                  <a:lnTo>
                    <a:pt x="459" y="0"/>
                  </a:lnTo>
                  <a:cubicBezTo>
                    <a:pt x="420" y="8"/>
                    <a:pt x="395" y="8"/>
                    <a:pt x="395" y="15"/>
                  </a:cubicBezTo>
                  <a:cubicBezTo>
                    <a:pt x="262" y="667"/>
                    <a:pt x="133" y="1323"/>
                    <a:pt x="1" y="1978"/>
                  </a:cubicBezTo>
                  <a:lnTo>
                    <a:pt x="26" y="2000"/>
                  </a:lnTo>
                  <a:cubicBezTo>
                    <a:pt x="87" y="1781"/>
                    <a:pt x="155" y="1563"/>
                    <a:pt x="208" y="1341"/>
                  </a:cubicBezTo>
                  <a:cubicBezTo>
                    <a:pt x="266" y="1118"/>
                    <a:pt x="312" y="889"/>
                    <a:pt x="359" y="667"/>
                  </a:cubicBezTo>
                  <a:cubicBezTo>
                    <a:pt x="409" y="448"/>
                    <a:pt x="470" y="233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>
              <a:off x="-1502600" y="1467775"/>
              <a:ext cx="24100" cy="50925"/>
            </a:xfrm>
            <a:custGeom>
              <a:avLst/>
              <a:gdLst/>
              <a:ahLst/>
              <a:cxnLst/>
              <a:rect l="l" t="t" r="r" b="b"/>
              <a:pathLst>
                <a:path w="964" h="2037" extrusionOk="0">
                  <a:moveTo>
                    <a:pt x="14" y="1"/>
                  </a:moveTo>
                  <a:lnTo>
                    <a:pt x="0" y="19"/>
                  </a:lnTo>
                  <a:lnTo>
                    <a:pt x="950" y="2036"/>
                  </a:lnTo>
                  <a:cubicBezTo>
                    <a:pt x="964" y="2015"/>
                    <a:pt x="964" y="1993"/>
                    <a:pt x="953" y="1972"/>
                  </a:cubicBezTo>
                  <a:cubicBezTo>
                    <a:pt x="692" y="1377"/>
                    <a:pt x="434" y="786"/>
                    <a:pt x="168" y="194"/>
                  </a:cubicBezTo>
                  <a:cubicBezTo>
                    <a:pt x="136" y="123"/>
                    <a:pt x="68" y="65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>
              <a:off x="-1300350" y="1663875"/>
              <a:ext cx="38200" cy="45450"/>
            </a:xfrm>
            <a:custGeom>
              <a:avLst/>
              <a:gdLst/>
              <a:ahLst/>
              <a:cxnLst/>
              <a:rect l="l" t="t" r="r" b="b"/>
              <a:pathLst>
                <a:path w="1528" h="1818" extrusionOk="0">
                  <a:moveTo>
                    <a:pt x="1527" y="0"/>
                  </a:moveTo>
                  <a:lnTo>
                    <a:pt x="1527" y="0"/>
                  </a:lnTo>
                  <a:cubicBezTo>
                    <a:pt x="1047" y="631"/>
                    <a:pt x="599" y="1283"/>
                    <a:pt x="1" y="1817"/>
                  </a:cubicBezTo>
                  <a:cubicBezTo>
                    <a:pt x="649" y="1333"/>
                    <a:pt x="1097" y="674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>
              <a:off x="-1324000" y="1567125"/>
              <a:ext cx="4075" cy="46350"/>
            </a:xfrm>
            <a:custGeom>
              <a:avLst/>
              <a:gdLst/>
              <a:ahLst/>
              <a:cxnLst/>
              <a:rect l="l" t="t" r="r" b="b"/>
              <a:pathLst>
                <a:path w="163" h="1854" extrusionOk="0">
                  <a:moveTo>
                    <a:pt x="33" y="1"/>
                  </a:moveTo>
                  <a:lnTo>
                    <a:pt x="1" y="4"/>
                  </a:lnTo>
                  <a:cubicBezTo>
                    <a:pt x="37" y="610"/>
                    <a:pt x="72" y="1219"/>
                    <a:pt x="112" y="1853"/>
                  </a:cubicBezTo>
                  <a:cubicBezTo>
                    <a:pt x="130" y="1810"/>
                    <a:pt x="151" y="1789"/>
                    <a:pt x="148" y="1767"/>
                  </a:cubicBezTo>
                  <a:cubicBezTo>
                    <a:pt x="151" y="1584"/>
                    <a:pt x="162" y="1402"/>
                    <a:pt x="148" y="1222"/>
                  </a:cubicBezTo>
                  <a:cubicBezTo>
                    <a:pt x="119" y="814"/>
                    <a:pt x="72" y="409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>
              <a:off x="-1384000" y="1480875"/>
              <a:ext cx="7000" cy="30550"/>
            </a:xfrm>
            <a:custGeom>
              <a:avLst/>
              <a:gdLst/>
              <a:ahLst/>
              <a:cxnLst/>
              <a:rect l="l" t="t" r="r" b="b"/>
              <a:pathLst>
                <a:path w="280" h="1222" extrusionOk="0">
                  <a:moveTo>
                    <a:pt x="18" y="0"/>
                  </a:moveTo>
                  <a:cubicBezTo>
                    <a:pt x="0" y="430"/>
                    <a:pt x="108" y="831"/>
                    <a:pt x="280" y="1222"/>
                  </a:cubicBezTo>
                  <a:cubicBezTo>
                    <a:pt x="244" y="1018"/>
                    <a:pt x="212" y="806"/>
                    <a:pt x="172" y="602"/>
                  </a:cubicBezTo>
                  <a:cubicBezTo>
                    <a:pt x="129" y="401"/>
                    <a:pt x="133" y="186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>
              <a:off x="-1379075" y="1457025"/>
              <a:ext cx="3950" cy="33450"/>
            </a:xfrm>
            <a:custGeom>
              <a:avLst/>
              <a:gdLst/>
              <a:ahLst/>
              <a:cxnLst/>
              <a:rect l="l" t="t" r="r" b="b"/>
              <a:pathLst>
                <a:path w="158" h="1338" extrusionOk="0">
                  <a:moveTo>
                    <a:pt x="122" y="1"/>
                  </a:moveTo>
                  <a:lnTo>
                    <a:pt x="40" y="5"/>
                  </a:lnTo>
                  <a:cubicBezTo>
                    <a:pt x="0" y="445"/>
                    <a:pt x="68" y="875"/>
                    <a:pt x="158" y="1337"/>
                  </a:cubicBezTo>
                  <a:cubicBezTo>
                    <a:pt x="143" y="868"/>
                    <a:pt x="133" y="435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>
              <a:off x="-1120650" y="1644350"/>
              <a:ext cx="32800" cy="762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0" y="0"/>
                  </a:moveTo>
                  <a:lnTo>
                    <a:pt x="1312" y="305"/>
                  </a:lnTo>
                  <a:cubicBezTo>
                    <a:pt x="918" y="33"/>
                    <a:pt x="459" y="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>
              <a:off x="-1554925" y="1562650"/>
              <a:ext cx="11850" cy="22325"/>
            </a:xfrm>
            <a:custGeom>
              <a:avLst/>
              <a:gdLst/>
              <a:ahLst/>
              <a:cxnLst/>
              <a:rect l="l" t="t" r="r" b="b"/>
              <a:pathLst>
                <a:path w="474" h="893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172"/>
                    <a:pt x="241" y="649"/>
                    <a:pt x="473" y="893"/>
                  </a:cubicBezTo>
                  <a:cubicBezTo>
                    <a:pt x="327" y="577"/>
                    <a:pt x="190" y="287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-1189625" y="1462775"/>
              <a:ext cx="6475" cy="24925"/>
            </a:xfrm>
            <a:custGeom>
              <a:avLst/>
              <a:gdLst/>
              <a:ahLst/>
              <a:cxnLst/>
              <a:rect l="l" t="t" r="r" b="b"/>
              <a:pathLst>
                <a:path w="259" h="997" extrusionOk="0">
                  <a:moveTo>
                    <a:pt x="183" y="0"/>
                  </a:moveTo>
                  <a:cubicBezTo>
                    <a:pt x="122" y="341"/>
                    <a:pt x="61" y="670"/>
                    <a:pt x="0" y="996"/>
                  </a:cubicBezTo>
                  <a:cubicBezTo>
                    <a:pt x="169" y="649"/>
                    <a:pt x="258" y="151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-1496600" y="1468500"/>
              <a:ext cx="11475" cy="21975"/>
            </a:xfrm>
            <a:custGeom>
              <a:avLst/>
              <a:gdLst/>
              <a:ahLst/>
              <a:cxnLst/>
              <a:rect l="l" t="t" r="r" b="b"/>
              <a:pathLst>
                <a:path w="459" h="879" extrusionOk="0">
                  <a:moveTo>
                    <a:pt x="61" y="1"/>
                  </a:moveTo>
                  <a:lnTo>
                    <a:pt x="0" y="33"/>
                  </a:lnTo>
                  <a:lnTo>
                    <a:pt x="416" y="878"/>
                  </a:lnTo>
                  <a:lnTo>
                    <a:pt x="459" y="85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-1407400" y="1535050"/>
              <a:ext cx="5500" cy="16325"/>
            </a:xfrm>
            <a:custGeom>
              <a:avLst/>
              <a:gdLst/>
              <a:ahLst/>
              <a:cxnLst/>
              <a:rect l="l" t="t" r="r" b="b"/>
              <a:pathLst>
                <a:path w="220" h="653" extrusionOk="0">
                  <a:moveTo>
                    <a:pt x="47" y="1"/>
                  </a:moveTo>
                  <a:lnTo>
                    <a:pt x="1" y="15"/>
                  </a:lnTo>
                  <a:cubicBezTo>
                    <a:pt x="73" y="230"/>
                    <a:pt x="148" y="442"/>
                    <a:pt x="219" y="653"/>
                  </a:cubicBezTo>
                  <a:cubicBezTo>
                    <a:pt x="187" y="424"/>
                    <a:pt x="162" y="198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-1552325" y="1739375"/>
              <a:ext cx="423375" cy="551475"/>
            </a:xfrm>
            <a:custGeom>
              <a:avLst/>
              <a:gdLst/>
              <a:ahLst/>
              <a:cxnLst/>
              <a:rect l="l" t="t" r="r" b="b"/>
              <a:pathLst>
                <a:path w="16935" h="22059" extrusionOk="0">
                  <a:moveTo>
                    <a:pt x="16078" y="2222"/>
                  </a:moveTo>
                  <a:lnTo>
                    <a:pt x="16096" y="2237"/>
                  </a:lnTo>
                  <a:cubicBezTo>
                    <a:pt x="16089" y="2262"/>
                    <a:pt x="16078" y="2287"/>
                    <a:pt x="16067" y="2312"/>
                  </a:cubicBezTo>
                  <a:cubicBezTo>
                    <a:pt x="15823" y="2738"/>
                    <a:pt x="15580" y="3165"/>
                    <a:pt x="15343" y="3595"/>
                  </a:cubicBezTo>
                  <a:cubicBezTo>
                    <a:pt x="15042" y="4136"/>
                    <a:pt x="14645" y="4612"/>
                    <a:pt x="14172" y="5007"/>
                  </a:cubicBezTo>
                  <a:cubicBezTo>
                    <a:pt x="13960" y="5182"/>
                    <a:pt x="13749" y="5354"/>
                    <a:pt x="13537" y="5526"/>
                  </a:cubicBezTo>
                  <a:cubicBezTo>
                    <a:pt x="13115" y="5870"/>
                    <a:pt x="12749" y="6286"/>
                    <a:pt x="12455" y="6748"/>
                  </a:cubicBezTo>
                  <a:cubicBezTo>
                    <a:pt x="12437" y="6784"/>
                    <a:pt x="12405" y="6809"/>
                    <a:pt x="12366" y="6820"/>
                  </a:cubicBezTo>
                  <a:cubicBezTo>
                    <a:pt x="12387" y="6755"/>
                    <a:pt x="12405" y="6691"/>
                    <a:pt x="12430" y="6630"/>
                  </a:cubicBezTo>
                  <a:cubicBezTo>
                    <a:pt x="12685" y="5906"/>
                    <a:pt x="13090" y="5243"/>
                    <a:pt x="13613" y="4681"/>
                  </a:cubicBezTo>
                  <a:cubicBezTo>
                    <a:pt x="14190" y="4071"/>
                    <a:pt x="14795" y="3487"/>
                    <a:pt x="15390" y="2896"/>
                  </a:cubicBezTo>
                  <a:cubicBezTo>
                    <a:pt x="15616" y="2667"/>
                    <a:pt x="15849" y="2448"/>
                    <a:pt x="16078" y="2222"/>
                  </a:cubicBezTo>
                  <a:close/>
                  <a:moveTo>
                    <a:pt x="14874" y="4480"/>
                  </a:moveTo>
                  <a:lnTo>
                    <a:pt x="14910" y="4501"/>
                  </a:lnTo>
                  <a:cubicBezTo>
                    <a:pt x="14903" y="4530"/>
                    <a:pt x="14892" y="4562"/>
                    <a:pt x="14878" y="4595"/>
                  </a:cubicBezTo>
                  <a:cubicBezTo>
                    <a:pt x="14143" y="6318"/>
                    <a:pt x="13208" y="7923"/>
                    <a:pt x="11997" y="9364"/>
                  </a:cubicBezTo>
                  <a:cubicBezTo>
                    <a:pt x="11517" y="9933"/>
                    <a:pt x="11062" y="10525"/>
                    <a:pt x="10614" y="11119"/>
                  </a:cubicBezTo>
                  <a:cubicBezTo>
                    <a:pt x="10241" y="11607"/>
                    <a:pt x="9940" y="12151"/>
                    <a:pt x="9729" y="12728"/>
                  </a:cubicBezTo>
                  <a:cubicBezTo>
                    <a:pt x="9714" y="12764"/>
                    <a:pt x="9686" y="12793"/>
                    <a:pt x="9653" y="12807"/>
                  </a:cubicBezTo>
                  <a:cubicBezTo>
                    <a:pt x="9671" y="12696"/>
                    <a:pt x="9689" y="12585"/>
                    <a:pt x="9714" y="12474"/>
                  </a:cubicBezTo>
                  <a:cubicBezTo>
                    <a:pt x="9875" y="11836"/>
                    <a:pt x="10155" y="11256"/>
                    <a:pt x="10510" y="10704"/>
                  </a:cubicBezTo>
                  <a:cubicBezTo>
                    <a:pt x="10596" y="10568"/>
                    <a:pt x="10685" y="10428"/>
                    <a:pt x="10786" y="10299"/>
                  </a:cubicBezTo>
                  <a:cubicBezTo>
                    <a:pt x="11130" y="9851"/>
                    <a:pt x="11405" y="9364"/>
                    <a:pt x="11660" y="8866"/>
                  </a:cubicBezTo>
                  <a:cubicBezTo>
                    <a:pt x="11807" y="8565"/>
                    <a:pt x="11929" y="8253"/>
                    <a:pt x="12029" y="7934"/>
                  </a:cubicBezTo>
                  <a:cubicBezTo>
                    <a:pt x="12308" y="7074"/>
                    <a:pt x="12774" y="6343"/>
                    <a:pt x="13459" y="5752"/>
                  </a:cubicBezTo>
                  <a:cubicBezTo>
                    <a:pt x="13939" y="5336"/>
                    <a:pt x="14455" y="4964"/>
                    <a:pt x="14874" y="4480"/>
                  </a:cubicBezTo>
                  <a:close/>
                  <a:moveTo>
                    <a:pt x="16683" y="1703"/>
                  </a:moveTo>
                  <a:lnTo>
                    <a:pt x="16683" y="1703"/>
                  </a:lnTo>
                  <a:cubicBezTo>
                    <a:pt x="16676" y="1732"/>
                    <a:pt x="16665" y="1764"/>
                    <a:pt x="16655" y="1793"/>
                  </a:cubicBezTo>
                  <a:cubicBezTo>
                    <a:pt x="16038" y="3014"/>
                    <a:pt x="15655" y="4315"/>
                    <a:pt x="15325" y="5637"/>
                  </a:cubicBezTo>
                  <a:cubicBezTo>
                    <a:pt x="15182" y="6203"/>
                    <a:pt x="14989" y="6762"/>
                    <a:pt x="14788" y="7314"/>
                  </a:cubicBezTo>
                  <a:cubicBezTo>
                    <a:pt x="14516" y="8063"/>
                    <a:pt x="13996" y="8643"/>
                    <a:pt x="13455" y="9213"/>
                  </a:cubicBezTo>
                  <a:cubicBezTo>
                    <a:pt x="13075" y="9611"/>
                    <a:pt x="12645" y="9941"/>
                    <a:pt x="12215" y="10277"/>
                  </a:cubicBezTo>
                  <a:cubicBezTo>
                    <a:pt x="11857" y="10553"/>
                    <a:pt x="11506" y="10836"/>
                    <a:pt x="11173" y="11141"/>
                  </a:cubicBezTo>
                  <a:cubicBezTo>
                    <a:pt x="10592" y="11668"/>
                    <a:pt x="10162" y="12305"/>
                    <a:pt x="9829" y="13011"/>
                  </a:cubicBezTo>
                  <a:cubicBezTo>
                    <a:pt x="9800" y="13076"/>
                    <a:pt x="9764" y="13140"/>
                    <a:pt x="9732" y="13205"/>
                  </a:cubicBezTo>
                  <a:lnTo>
                    <a:pt x="9689" y="13190"/>
                  </a:lnTo>
                  <a:lnTo>
                    <a:pt x="9689" y="13187"/>
                  </a:lnTo>
                  <a:cubicBezTo>
                    <a:pt x="9711" y="13104"/>
                    <a:pt x="9732" y="13022"/>
                    <a:pt x="9764" y="12940"/>
                  </a:cubicBezTo>
                  <a:cubicBezTo>
                    <a:pt x="10001" y="12201"/>
                    <a:pt x="10402" y="11553"/>
                    <a:pt x="10868" y="10940"/>
                  </a:cubicBezTo>
                  <a:cubicBezTo>
                    <a:pt x="11029" y="10722"/>
                    <a:pt x="11212" y="10514"/>
                    <a:pt x="11380" y="10299"/>
                  </a:cubicBezTo>
                  <a:cubicBezTo>
                    <a:pt x="11947" y="9579"/>
                    <a:pt x="12527" y="8873"/>
                    <a:pt x="13064" y="8135"/>
                  </a:cubicBezTo>
                  <a:cubicBezTo>
                    <a:pt x="13821" y="7088"/>
                    <a:pt x="14401" y="5942"/>
                    <a:pt x="14910" y="4756"/>
                  </a:cubicBezTo>
                  <a:cubicBezTo>
                    <a:pt x="15297" y="3849"/>
                    <a:pt x="15798" y="3000"/>
                    <a:pt x="16279" y="2144"/>
                  </a:cubicBezTo>
                  <a:cubicBezTo>
                    <a:pt x="16347" y="2025"/>
                    <a:pt x="16429" y="1914"/>
                    <a:pt x="16515" y="1810"/>
                  </a:cubicBezTo>
                  <a:cubicBezTo>
                    <a:pt x="16558" y="1757"/>
                    <a:pt x="16619" y="1717"/>
                    <a:pt x="16683" y="1703"/>
                  </a:cubicBezTo>
                  <a:close/>
                  <a:moveTo>
                    <a:pt x="1624" y="13667"/>
                  </a:moveTo>
                  <a:cubicBezTo>
                    <a:pt x="1853" y="13728"/>
                    <a:pt x="2079" y="13800"/>
                    <a:pt x="2312" y="13843"/>
                  </a:cubicBezTo>
                  <a:cubicBezTo>
                    <a:pt x="2788" y="13932"/>
                    <a:pt x="3268" y="13993"/>
                    <a:pt x="3741" y="14090"/>
                  </a:cubicBezTo>
                  <a:cubicBezTo>
                    <a:pt x="5078" y="14369"/>
                    <a:pt x="6278" y="14932"/>
                    <a:pt x="7292" y="15860"/>
                  </a:cubicBezTo>
                  <a:cubicBezTo>
                    <a:pt x="7503" y="16053"/>
                    <a:pt x="7690" y="16268"/>
                    <a:pt x="7844" y="16508"/>
                  </a:cubicBezTo>
                  <a:cubicBezTo>
                    <a:pt x="7826" y="16494"/>
                    <a:pt x="7804" y="16476"/>
                    <a:pt x="7787" y="16458"/>
                  </a:cubicBezTo>
                  <a:cubicBezTo>
                    <a:pt x="7009" y="15663"/>
                    <a:pt x="6056" y="15186"/>
                    <a:pt x="4988" y="14917"/>
                  </a:cubicBezTo>
                  <a:cubicBezTo>
                    <a:pt x="4393" y="14767"/>
                    <a:pt x="3802" y="14609"/>
                    <a:pt x="3214" y="14430"/>
                  </a:cubicBezTo>
                  <a:cubicBezTo>
                    <a:pt x="2648" y="14251"/>
                    <a:pt x="2114" y="13997"/>
                    <a:pt x="1624" y="13667"/>
                  </a:cubicBezTo>
                  <a:close/>
                  <a:moveTo>
                    <a:pt x="681" y="13151"/>
                  </a:moveTo>
                  <a:cubicBezTo>
                    <a:pt x="835" y="13165"/>
                    <a:pt x="946" y="13183"/>
                    <a:pt x="1061" y="13183"/>
                  </a:cubicBezTo>
                  <a:cubicBezTo>
                    <a:pt x="1455" y="13180"/>
                    <a:pt x="1853" y="13176"/>
                    <a:pt x="2247" y="13158"/>
                  </a:cubicBezTo>
                  <a:cubicBezTo>
                    <a:pt x="2340" y="13154"/>
                    <a:pt x="2432" y="13152"/>
                    <a:pt x="2524" y="13152"/>
                  </a:cubicBezTo>
                  <a:cubicBezTo>
                    <a:pt x="3433" y="13152"/>
                    <a:pt x="4300" y="13357"/>
                    <a:pt x="5146" y="13696"/>
                  </a:cubicBezTo>
                  <a:cubicBezTo>
                    <a:pt x="6407" y="14197"/>
                    <a:pt x="7321" y="15086"/>
                    <a:pt x="8023" y="16222"/>
                  </a:cubicBezTo>
                  <a:cubicBezTo>
                    <a:pt x="8145" y="16419"/>
                    <a:pt x="8249" y="16627"/>
                    <a:pt x="8360" y="16831"/>
                  </a:cubicBezTo>
                  <a:cubicBezTo>
                    <a:pt x="8417" y="16938"/>
                    <a:pt x="8471" y="17046"/>
                    <a:pt x="8528" y="17150"/>
                  </a:cubicBezTo>
                  <a:lnTo>
                    <a:pt x="8503" y="17175"/>
                  </a:lnTo>
                  <a:cubicBezTo>
                    <a:pt x="8464" y="17132"/>
                    <a:pt x="8424" y="17085"/>
                    <a:pt x="8392" y="17039"/>
                  </a:cubicBezTo>
                  <a:cubicBezTo>
                    <a:pt x="7396" y="15502"/>
                    <a:pt x="5977" y="14563"/>
                    <a:pt x="4221" y="14101"/>
                  </a:cubicBezTo>
                  <a:cubicBezTo>
                    <a:pt x="3659" y="13950"/>
                    <a:pt x="3085" y="13871"/>
                    <a:pt x="2512" y="13771"/>
                  </a:cubicBezTo>
                  <a:cubicBezTo>
                    <a:pt x="2233" y="13721"/>
                    <a:pt x="1953" y="13649"/>
                    <a:pt x="1684" y="13559"/>
                  </a:cubicBezTo>
                  <a:cubicBezTo>
                    <a:pt x="1376" y="13463"/>
                    <a:pt x="1083" y="13334"/>
                    <a:pt x="782" y="13219"/>
                  </a:cubicBezTo>
                  <a:cubicBezTo>
                    <a:pt x="746" y="13198"/>
                    <a:pt x="713" y="13176"/>
                    <a:pt x="681" y="13151"/>
                  </a:cubicBezTo>
                  <a:close/>
                  <a:moveTo>
                    <a:pt x="9546" y="1"/>
                  </a:moveTo>
                  <a:cubicBezTo>
                    <a:pt x="9413" y="134"/>
                    <a:pt x="9463" y="273"/>
                    <a:pt x="9471" y="409"/>
                  </a:cubicBezTo>
                  <a:cubicBezTo>
                    <a:pt x="9489" y="735"/>
                    <a:pt x="9521" y="1062"/>
                    <a:pt x="9532" y="1391"/>
                  </a:cubicBezTo>
                  <a:cubicBezTo>
                    <a:pt x="9542" y="1853"/>
                    <a:pt x="9542" y="2319"/>
                    <a:pt x="9542" y="2785"/>
                  </a:cubicBezTo>
                  <a:cubicBezTo>
                    <a:pt x="9542" y="3115"/>
                    <a:pt x="9546" y="3444"/>
                    <a:pt x="9524" y="3770"/>
                  </a:cubicBezTo>
                  <a:cubicBezTo>
                    <a:pt x="9485" y="4322"/>
                    <a:pt x="9428" y="4870"/>
                    <a:pt x="9377" y="5422"/>
                  </a:cubicBezTo>
                  <a:cubicBezTo>
                    <a:pt x="9317" y="6060"/>
                    <a:pt x="9252" y="6701"/>
                    <a:pt x="9205" y="7339"/>
                  </a:cubicBezTo>
                  <a:cubicBezTo>
                    <a:pt x="9155" y="7988"/>
                    <a:pt x="9102" y="8629"/>
                    <a:pt x="9094" y="9281"/>
                  </a:cubicBezTo>
                  <a:cubicBezTo>
                    <a:pt x="9087" y="9937"/>
                    <a:pt x="9130" y="10593"/>
                    <a:pt x="9162" y="11248"/>
                  </a:cubicBezTo>
                  <a:cubicBezTo>
                    <a:pt x="9209" y="12101"/>
                    <a:pt x="9270" y="12950"/>
                    <a:pt x="9327" y="13803"/>
                  </a:cubicBezTo>
                  <a:cubicBezTo>
                    <a:pt x="9381" y="14606"/>
                    <a:pt x="9453" y="15408"/>
                    <a:pt x="9485" y="16215"/>
                  </a:cubicBezTo>
                  <a:cubicBezTo>
                    <a:pt x="9521" y="17157"/>
                    <a:pt x="9524" y="18103"/>
                    <a:pt x="9542" y="19045"/>
                  </a:cubicBezTo>
                  <a:cubicBezTo>
                    <a:pt x="9539" y="19099"/>
                    <a:pt x="9528" y="19153"/>
                    <a:pt x="9517" y="19206"/>
                  </a:cubicBezTo>
                  <a:cubicBezTo>
                    <a:pt x="9485" y="19128"/>
                    <a:pt x="9467" y="19092"/>
                    <a:pt x="9453" y="19052"/>
                  </a:cubicBezTo>
                  <a:cubicBezTo>
                    <a:pt x="9145" y="18214"/>
                    <a:pt x="8829" y="17386"/>
                    <a:pt x="8388" y="16602"/>
                  </a:cubicBezTo>
                  <a:cubicBezTo>
                    <a:pt x="7604" y="15211"/>
                    <a:pt x="6583" y="14101"/>
                    <a:pt x="5049" y="13534"/>
                  </a:cubicBezTo>
                  <a:cubicBezTo>
                    <a:pt x="4357" y="13276"/>
                    <a:pt x="3648" y="13076"/>
                    <a:pt x="2899" y="13069"/>
                  </a:cubicBezTo>
                  <a:cubicBezTo>
                    <a:pt x="2801" y="13068"/>
                    <a:pt x="2703" y="13067"/>
                    <a:pt x="2605" y="13067"/>
                  </a:cubicBezTo>
                  <a:cubicBezTo>
                    <a:pt x="2287" y="13067"/>
                    <a:pt x="1969" y="13072"/>
                    <a:pt x="1649" y="13083"/>
                  </a:cubicBezTo>
                  <a:cubicBezTo>
                    <a:pt x="1558" y="13086"/>
                    <a:pt x="1468" y="13087"/>
                    <a:pt x="1378" y="13087"/>
                  </a:cubicBezTo>
                  <a:cubicBezTo>
                    <a:pt x="976" y="13087"/>
                    <a:pt x="581" y="13052"/>
                    <a:pt x="197" y="12897"/>
                  </a:cubicBezTo>
                  <a:cubicBezTo>
                    <a:pt x="176" y="12886"/>
                    <a:pt x="147" y="12879"/>
                    <a:pt x="122" y="12875"/>
                  </a:cubicBezTo>
                  <a:cubicBezTo>
                    <a:pt x="79" y="12886"/>
                    <a:pt x="40" y="12900"/>
                    <a:pt x="0" y="12922"/>
                  </a:cubicBezTo>
                  <a:cubicBezTo>
                    <a:pt x="33" y="12950"/>
                    <a:pt x="65" y="12975"/>
                    <a:pt x="97" y="13000"/>
                  </a:cubicBezTo>
                  <a:cubicBezTo>
                    <a:pt x="807" y="13384"/>
                    <a:pt x="1509" y="13778"/>
                    <a:pt x="2226" y="14151"/>
                  </a:cubicBezTo>
                  <a:cubicBezTo>
                    <a:pt x="2939" y="14523"/>
                    <a:pt x="3713" y="14720"/>
                    <a:pt x="4490" y="14910"/>
                  </a:cubicBezTo>
                  <a:cubicBezTo>
                    <a:pt x="5110" y="15064"/>
                    <a:pt x="5719" y="15233"/>
                    <a:pt x="6296" y="15512"/>
                  </a:cubicBezTo>
                  <a:cubicBezTo>
                    <a:pt x="7288" y="16000"/>
                    <a:pt x="7998" y="16799"/>
                    <a:pt x="8636" y="17669"/>
                  </a:cubicBezTo>
                  <a:cubicBezTo>
                    <a:pt x="8922" y="18071"/>
                    <a:pt x="9152" y="18511"/>
                    <a:pt x="9313" y="18977"/>
                  </a:cubicBezTo>
                  <a:cubicBezTo>
                    <a:pt x="9442" y="19335"/>
                    <a:pt x="9567" y="19697"/>
                    <a:pt x="9542" y="20091"/>
                  </a:cubicBezTo>
                  <a:cubicBezTo>
                    <a:pt x="9506" y="20747"/>
                    <a:pt x="9485" y="21403"/>
                    <a:pt x="9453" y="22059"/>
                  </a:cubicBezTo>
                  <a:lnTo>
                    <a:pt x="9614" y="22055"/>
                  </a:lnTo>
                  <a:cubicBezTo>
                    <a:pt x="9618" y="21933"/>
                    <a:pt x="9614" y="21811"/>
                    <a:pt x="9618" y="21686"/>
                  </a:cubicBezTo>
                  <a:cubicBezTo>
                    <a:pt x="9643" y="21080"/>
                    <a:pt x="9686" y="20471"/>
                    <a:pt x="9689" y="19866"/>
                  </a:cubicBezTo>
                  <a:cubicBezTo>
                    <a:pt x="9693" y="19002"/>
                    <a:pt x="9671" y="18142"/>
                    <a:pt x="9653" y="17282"/>
                  </a:cubicBezTo>
                  <a:cubicBezTo>
                    <a:pt x="9643" y="16727"/>
                    <a:pt x="9625" y="16175"/>
                    <a:pt x="9607" y="15620"/>
                  </a:cubicBezTo>
                  <a:cubicBezTo>
                    <a:pt x="9603" y="15401"/>
                    <a:pt x="9589" y="15183"/>
                    <a:pt x="9560" y="14968"/>
                  </a:cubicBezTo>
                  <a:cubicBezTo>
                    <a:pt x="9503" y="14588"/>
                    <a:pt x="9532" y="14201"/>
                    <a:pt x="9643" y="13832"/>
                  </a:cubicBezTo>
                  <a:cubicBezTo>
                    <a:pt x="9915" y="12879"/>
                    <a:pt x="10434" y="12015"/>
                    <a:pt x="11147" y="11327"/>
                  </a:cubicBezTo>
                  <a:cubicBezTo>
                    <a:pt x="11509" y="10983"/>
                    <a:pt x="11889" y="10661"/>
                    <a:pt x="12291" y="10363"/>
                  </a:cubicBezTo>
                  <a:cubicBezTo>
                    <a:pt x="12771" y="10005"/>
                    <a:pt x="13226" y="9607"/>
                    <a:pt x="13649" y="9184"/>
                  </a:cubicBezTo>
                  <a:cubicBezTo>
                    <a:pt x="14322" y="8497"/>
                    <a:pt x="14831" y="7719"/>
                    <a:pt x="15110" y="6795"/>
                  </a:cubicBezTo>
                  <a:cubicBezTo>
                    <a:pt x="15254" y="6318"/>
                    <a:pt x="15393" y="5841"/>
                    <a:pt x="15522" y="5358"/>
                  </a:cubicBezTo>
                  <a:cubicBezTo>
                    <a:pt x="15720" y="4612"/>
                    <a:pt x="15895" y="3860"/>
                    <a:pt x="16189" y="3143"/>
                  </a:cubicBezTo>
                  <a:cubicBezTo>
                    <a:pt x="16386" y="2660"/>
                    <a:pt x="16615" y="2183"/>
                    <a:pt x="16823" y="1699"/>
                  </a:cubicBezTo>
                  <a:cubicBezTo>
                    <a:pt x="16863" y="1617"/>
                    <a:pt x="16934" y="1535"/>
                    <a:pt x="16855" y="1409"/>
                  </a:cubicBezTo>
                  <a:lnTo>
                    <a:pt x="16855" y="1409"/>
                  </a:lnTo>
                  <a:cubicBezTo>
                    <a:pt x="16787" y="1431"/>
                    <a:pt x="16723" y="1459"/>
                    <a:pt x="16665" y="1495"/>
                  </a:cubicBezTo>
                  <a:cubicBezTo>
                    <a:pt x="16533" y="1595"/>
                    <a:pt x="16408" y="1703"/>
                    <a:pt x="16289" y="1818"/>
                  </a:cubicBezTo>
                  <a:cubicBezTo>
                    <a:pt x="15777" y="2319"/>
                    <a:pt x="15268" y="2824"/>
                    <a:pt x="14756" y="3330"/>
                  </a:cubicBezTo>
                  <a:cubicBezTo>
                    <a:pt x="14451" y="3631"/>
                    <a:pt x="14139" y="3932"/>
                    <a:pt x="13838" y="4240"/>
                  </a:cubicBezTo>
                  <a:cubicBezTo>
                    <a:pt x="13201" y="4892"/>
                    <a:pt x="12670" y="5616"/>
                    <a:pt x="12351" y="6479"/>
                  </a:cubicBezTo>
                  <a:cubicBezTo>
                    <a:pt x="12222" y="6838"/>
                    <a:pt x="12104" y="7199"/>
                    <a:pt x="12004" y="7568"/>
                  </a:cubicBezTo>
                  <a:cubicBezTo>
                    <a:pt x="11861" y="8106"/>
                    <a:pt x="11689" y="8629"/>
                    <a:pt x="11391" y="9106"/>
                  </a:cubicBezTo>
                  <a:cubicBezTo>
                    <a:pt x="11155" y="9482"/>
                    <a:pt x="10918" y="9855"/>
                    <a:pt x="10682" y="10227"/>
                  </a:cubicBezTo>
                  <a:cubicBezTo>
                    <a:pt x="10585" y="10378"/>
                    <a:pt x="10477" y="10521"/>
                    <a:pt x="10384" y="10671"/>
                  </a:cubicBezTo>
                  <a:cubicBezTo>
                    <a:pt x="9965" y="11338"/>
                    <a:pt x="9646" y="12044"/>
                    <a:pt x="9532" y="12829"/>
                  </a:cubicBezTo>
                  <a:cubicBezTo>
                    <a:pt x="9506" y="12979"/>
                    <a:pt x="9485" y="13133"/>
                    <a:pt x="9463" y="13284"/>
                  </a:cubicBezTo>
                  <a:cubicBezTo>
                    <a:pt x="9428" y="13241"/>
                    <a:pt x="9410" y="13187"/>
                    <a:pt x="9410" y="13129"/>
                  </a:cubicBezTo>
                  <a:cubicBezTo>
                    <a:pt x="9392" y="12843"/>
                    <a:pt x="9374" y="12556"/>
                    <a:pt x="9356" y="12270"/>
                  </a:cubicBezTo>
                  <a:cubicBezTo>
                    <a:pt x="9320" y="11621"/>
                    <a:pt x="9274" y="10976"/>
                    <a:pt x="9252" y="10327"/>
                  </a:cubicBezTo>
                  <a:cubicBezTo>
                    <a:pt x="9234" y="9761"/>
                    <a:pt x="9245" y="9192"/>
                    <a:pt x="9252" y="8626"/>
                  </a:cubicBezTo>
                  <a:cubicBezTo>
                    <a:pt x="9256" y="8346"/>
                    <a:pt x="9277" y="8067"/>
                    <a:pt x="9302" y="7787"/>
                  </a:cubicBezTo>
                  <a:cubicBezTo>
                    <a:pt x="9349" y="7285"/>
                    <a:pt x="9399" y="6777"/>
                    <a:pt x="9446" y="6279"/>
                  </a:cubicBezTo>
                  <a:cubicBezTo>
                    <a:pt x="9489" y="5784"/>
                    <a:pt x="9539" y="5293"/>
                    <a:pt x="9578" y="4792"/>
                  </a:cubicBezTo>
                  <a:cubicBezTo>
                    <a:pt x="9621" y="4286"/>
                    <a:pt x="9671" y="3785"/>
                    <a:pt x="9686" y="3280"/>
                  </a:cubicBezTo>
                  <a:cubicBezTo>
                    <a:pt x="9714" y="2316"/>
                    <a:pt x="9689" y="1352"/>
                    <a:pt x="9607" y="392"/>
                  </a:cubicBezTo>
                  <a:cubicBezTo>
                    <a:pt x="9596" y="259"/>
                    <a:pt x="9567" y="134"/>
                    <a:pt x="95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>
              <a:off x="-1575975" y="1438250"/>
              <a:ext cx="536250" cy="314875"/>
            </a:xfrm>
            <a:custGeom>
              <a:avLst/>
              <a:gdLst/>
              <a:ahLst/>
              <a:cxnLst/>
              <a:rect l="l" t="t" r="r" b="b"/>
              <a:pathLst>
                <a:path w="21450" h="12595" extrusionOk="0">
                  <a:moveTo>
                    <a:pt x="4167" y="1960"/>
                  </a:moveTo>
                  <a:cubicBezTo>
                    <a:pt x="4174" y="1960"/>
                    <a:pt x="4178" y="1961"/>
                    <a:pt x="4182" y="1963"/>
                  </a:cubicBezTo>
                  <a:cubicBezTo>
                    <a:pt x="4709" y="2336"/>
                    <a:pt x="5318" y="2518"/>
                    <a:pt x="5927" y="2701"/>
                  </a:cubicBezTo>
                  <a:cubicBezTo>
                    <a:pt x="6321" y="2819"/>
                    <a:pt x="6712" y="2938"/>
                    <a:pt x="7099" y="3077"/>
                  </a:cubicBezTo>
                  <a:cubicBezTo>
                    <a:pt x="7733" y="3307"/>
                    <a:pt x="8270" y="3690"/>
                    <a:pt x="8750" y="4160"/>
                  </a:cubicBezTo>
                  <a:cubicBezTo>
                    <a:pt x="8779" y="4185"/>
                    <a:pt x="8804" y="4217"/>
                    <a:pt x="8833" y="4249"/>
                  </a:cubicBezTo>
                  <a:cubicBezTo>
                    <a:pt x="8826" y="4256"/>
                    <a:pt x="8822" y="4267"/>
                    <a:pt x="8815" y="4278"/>
                  </a:cubicBezTo>
                  <a:cubicBezTo>
                    <a:pt x="8786" y="4263"/>
                    <a:pt x="8754" y="4253"/>
                    <a:pt x="8725" y="4238"/>
                  </a:cubicBezTo>
                  <a:cubicBezTo>
                    <a:pt x="8270" y="3966"/>
                    <a:pt x="7762" y="3880"/>
                    <a:pt x="7242" y="3819"/>
                  </a:cubicBezTo>
                  <a:cubicBezTo>
                    <a:pt x="6826" y="3776"/>
                    <a:pt x="6418" y="3708"/>
                    <a:pt x="6013" y="3615"/>
                  </a:cubicBezTo>
                  <a:cubicBezTo>
                    <a:pt x="5479" y="3482"/>
                    <a:pt x="5042" y="3181"/>
                    <a:pt x="4698" y="2751"/>
                  </a:cubicBezTo>
                  <a:cubicBezTo>
                    <a:pt x="4497" y="2504"/>
                    <a:pt x="4311" y="2239"/>
                    <a:pt x="4103" y="1963"/>
                  </a:cubicBezTo>
                  <a:cubicBezTo>
                    <a:pt x="4134" y="1963"/>
                    <a:pt x="4154" y="1960"/>
                    <a:pt x="4167" y="1960"/>
                  </a:cubicBezTo>
                  <a:close/>
                  <a:moveTo>
                    <a:pt x="12735" y="4160"/>
                  </a:moveTo>
                  <a:lnTo>
                    <a:pt x="12735" y="4160"/>
                  </a:lnTo>
                  <a:cubicBezTo>
                    <a:pt x="12706" y="4360"/>
                    <a:pt x="12674" y="4561"/>
                    <a:pt x="12656" y="4761"/>
                  </a:cubicBezTo>
                  <a:cubicBezTo>
                    <a:pt x="12638" y="4951"/>
                    <a:pt x="12624" y="5141"/>
                    <a:pt x="12624" y="5335"/>
                  </a:cubicBezTo>
                  <a:cubicBezTo>
                    <a:pt x="12617" y="5833"/>
                    <a:pt x="12631" y="6338"/>
                    <a:pt x="12617" y="6829"/>
                  </a:cubicBezTo>
                  <a:cubicBezTo>
                    <a:pt x="12606" y="7323"/>
                    <a:pt x="12541" y="7811"/>
                    <a:pt x="12377" y="8280"/>
                  </a:cubicBezTo>
                  <a:cubicBezTo>
                    <a:pt x="12140" y="8961"/>
                    <a:pt x="11671" y="9448"/>
                    <a:pt x="11072" y="9828"/>
                  </a:cubicBezTo>
                  <a:cubicBezTo>
                    <a:pt x="11165" y="9638"/>
                    <a:pt x="11262" y="9448"/>
                    <a:pt x="11352" y="9255"/>
                  </a:cubicBezTo>
                  <a:cubicBezTo>
                    <a:pt x="11703" y="8499"/>
                    <a:pt x="12015" y="7725"/>
                    <a:pt x="12172" y="6901"/>
                  </a:cubicBezTo>
                  <a:cubicBezTo>
                    <a:pt x="12262" y="6435"/>
                    <a:pt x="12305" y="5955"/>
                    <a:pt x="12362" y="5482"/>
                  </a:cubicBezTo>
                  <a:cubicBezTo>
                    <a:pt x="12409" y="5070"/>
                    <a:pt x="12506" y="4661"/>
                    <a:pt x="12652" y="4274"/>
                  </a:cubicBezTo>
                  <a:cubicBezTo>
                    <a:pt x="12670" y="4228"/>
                    <a:pt x="12695" y="4188"/>
                    <a:pt x="12735" y="4160"/>
                  </a:cubicBezTo>
                  <a:close/>
                  <a:moveTo>
                    <a:pt x="9933" y="118"/>
                  </a:moveTo>
                  <a:cubicBezTo>
                    <a:pt x="10151" y="118"/>
                    <a:pt x="10370" y="132"/>
                    <a:pt x="10585" y="164"/>
                  </a:cubicBezTo>
                  <a:cubicBezTo>
                    <a:pt x="10961" y="204"/>
                    <a:pt x="11255" y="390"/>
                    <a:pt x="11481" y="687"/>
                  </a:cubicBezTo>
                  <a:cubicBezTo>
                    <a:pt x="11818" y="1128"/>
                    <a:pt x="12065" y="1630"/>
                    <a:pt x="12208" y="2164"/>
                  </a:cubicBezTo>
                  <a:cubicBezTo>
                    <a:pt x="12427" y="2952"/>
                    <a:pt x="12463" y="3758"/>
                    <a:pt x="12412" y="4564"/>
                  </a:cubicBezTo>
                  <a:cubicBezTo>
                    <a:pt x="12398" y="4761"/>
                    <a:pt x="12323" y="4951"/>
                    <a:pt x="12294" y="5148"/>
                  </a:cubicBezTo>
                  <a:cubicBezTo>
                    <a:pt x="12237" y="5539"/>
                    <a:pt x="12183" y="5930"/>
                    <a:pt x="12144" y="6324"/>
                  </a:cubicBezTo>
                  <a:cubicBezTo>
                    <a:pt x="12076" y="7005"/>
                    <a:pt x="11886" y="7649"/>
                    <a:pt x="11631" y="8277"/>
                  </a:cubicBezTo>
                  <a:cubicBezTo>
                    <a:pt x="11406" y="8828"/>
                    <a:pt x="11144" y="9362"/>
                    <a:pt x="10893" y="9900"/>
                  </a:cubicBezTo>
                  <a:cubicBezTo>
                    <a:pt x="10843" y="9986"/>
                    <a:pt x="10789" y="10068"/>
                    <a:pt x="10728" y="10147"/>
                  </a:cubicBezTo>
                  <a:lnTo>
                    <a:pt x="10692" y="10133"/>
                  </a:lnTo>
                  <a:cubicBezTo>
                    <a:pt x="10689" y="10075"/>
                    <a:pt x="10682" y="10018"/>
                    <a:pt x="10678" y="9957"/>
                  </a:cubicBezTo>
                  <a:cubicBezTo>
                    <a:pt x="10653" y="9061"/>
                    <a:pt x="10574" y="8173"/>
                    <a:pt x="10392" y="7295"/>
                  </a:cubicBezTo>
                  <a:cubicBezTo>
                    <a:pt x="10259" y="6639"/>
                    <a:pt x="10048" y="6001"/>
                    <a:pt x="9761" y="5392"/>
                  </a:cubicBezTo>
                  <a:cubicBezTo>
                    <a:pt x="9170" y="4156"/>
                    <a:pt x="8209" y="3335"/>
                    <a:pt x="6927" y="2877"/>
                  </a:cubicBezTo>
                  <a:lnTo>
                    <a:pt x="6593" y="2755"/>
                  </a:lnTo>
                  <a:cubicBezTo>
                    <a:pt x="6597" y="2508"/>
                    <a:pt x="6658" y="2289"/>
                    <a:pt x="6805" y="2099"/>
                  </a:cubicBezTo>
                  <a:cubicBezTo>
                    <a:pt x="6855" y="2035"/>
                    <a:pt x="6923" y="1985"/>
                    <a:pt x="6998" y="1956"/>
                  </a:cubicBezTo>
                  <a:cubicBezTo>
                    <a:pt x="7181" y="1891"/>
                    <a:pt x="7375" y="1841"/>
                    <a:pt x="7561" y="1788"/>
                  </a:cubicBezTo>
                  <a:lnTo>
                    <a:pt x="7747" y="1913"/>
                  </a:lnTo>
                  <a:cubicBezTo>
                    <a:pt x="7851" y="1845"/>
                    <a:pt x="7837" y="1752"/>
                    <a:pt x="7848" y="1666"/>
                  </a:cubicBezTo>
                  <a:cubicBezTo>
                    <a:pt x="7869" y="1476"/>
                    <a:pt x="7883" y="1286"/>
                    <a:pt x="7919" y="1100"/>
                  </a:cubicBezTo>
                  <a:cubicBezTo>
                    <a:pt x="8045" y="505"/>
                    <a:pt x="8242" y="297"/>
                    <a:pt x="8829" y="207"/>
                  </a:cubicBezTo>
                  <a:cubicBezTo>
                    <a:pt x="9195" y="157"/>
                    <a:pt x="9564" y="129"/>
                    <a:pt x="9933" y="118"/>
                  </a:cubicBezTo>
                  <a:close/>
                  <a:moveTo>
                    <a:pt x="17499" y="8651"/>
                  </a:moveTo>
                  <a:cubicBezTo>
                    <a:pt x="17732" y="8651"/>
                    <a:pt x="17967" y="8675"/>
                    <a:pt x="18203" y="8728"/>
                  </a:cubicBezTo>
                  <a:cubicBezTo>
                    <a:pt x="18597" y="8821"/>
                    <a:pt x="18966" y="8993"/>
                    <a:pt x="19288" y="9240"/>
                  </a:cubicBezTo>
                  <a:cubicBezTo>
                    <a:pt x="19614" y="9484"/>
                    <a:pt x="19933" y="9742"/>
                    <a:pt x="20252" y="10007"/>
                  </a:cubicBezTo>
                  <a:cubicBezTo>
                    <a:pt x="19543" y="9810"/>
                    <a:pt x="18826" y="9642"/>
                    <a:pt x="18092" y="9584"/>
                  </a:cubicBezTo>
                  <a:cubicBezTo>
                    <a:pt x="17805" y="9564"/>
                    <a:pt x="17518" y="9552"/>
                    <a:pt x="17232" y="9552"/>
                  </a:cubicBezTo>
                  <a:cubicBezTo>
                    <a:pt x="16774" y="9552"/>
                    <a:pt x="16317" y="9582"/>
                    <a:pt x="15863" y="9652"/>
                  </a:cubicBezTo>
                  <a:cubicBezTo>
                    <a:pt x="15132" y="9771"/>
                    <a:pt x="14412" y="9964"/>
                    <a:pt x="13717" y="10226"/>
                  </a:cubicBezTo>
                  <a:lnTo>
                    <a:pt x="13699" y="10176"/>
                  </a:lnTo>
                  <a:cubicBezTo>
                    <a:pt x="13874" y="10057"/>
                    <a:pt x="14046" y="9936"/>
                    <a:pt x="14222" y="9821"/>
                  </a:cubicBezTo>
                  <a:cubicBezTo>
                    <a:pt x="14906" y="9377"/>
                    <a:pt x="15626" y="9004"/>
                    <a:pt x="16422" y="8800"/>
                  </a:cubicBezTo>
                  <a:cubicBezTo>
                    <a:pt x="16777" y="8708"/>
                    <a:pt x="17137" y="8651"/>
                    <a:pt x="17499" y="8651"/>
                  </a:cubicBezTo>
                  <a:close/>
                  <a:moveTo>
                    <a:pt x="17176" y="7659"/>
                  </a:moveTo>
                  <a:cubicBezTo>
                    <a:pt x="17573" y="7659"/>
                    <a:pt x="17974" y="7728"/>
                    <a:pt x="18375" y="7857"/>
                  </a:cubicBezTo>
                  <a:cubicBezTo>
                    <a:pt x="18747" y="7976"/>
                    <a:pt x="19088" y="8183"/>
                    <a:pt x="19364" y="8459"/>
                  </a:cubicBezTo>
                  <a:cubicBezTo>
                    <a:pt x="19640" y="8728"/>
                    <a:pt x="19944" y="8961"/>
                    <a:pt x="20270" y="9158"/>
                  </a:cubicBezTo>
                  <a:cubicBezTo>
                    <a:pt x="20496" y="9301"/>
                    <a:pt x="20711" y="9459"/>
                    <a:pt x="20915" y="9631"/>
                  </a:cubicBezTo>
                  <a:cubicBezTo>
                    <a:pt x="21030" y="9738"/>
                    <a:pt x="21127" y="9860"/>
                    <a:pt x="21213" y="9993"/>
                  </a:cubicBezTo>
                  <a:cubicBezTo>
                    <a:pt x="21252" y="10054"/>
                    <a:pt x="21259" y="10140"/>
                    <a:pt x="21291" y="10251"/>
                  </a:cubicBezTo>
                  <a:lnTo>
                    <a:pt x="21291" y="10251"/>
                  </a:lnTo>
                  <a:cubicBezTo>
                    <a:pt x="21225" y="10247"/>
                    <a:pt x="21161" y="10236"/>
                    <a:pt x="21098" y="10222"/>
                  </a:cubicBezTo>
                  <a:cubicBezTo>
                    <a:pt x="20679" y="10075"/>
                    <a:pt x="20270" y="9907"/>
                    <a:pt x="19923" y="9613"/>
                  </a:cubicBezTo>
                  <a:cubicBezTo>
                    <a:pt x="19697" y="9416"/>
                    <a:pt x="19460" y="9230"/>
                    <a:pt x="19213" y="9058"/>
                  </a:cubicBezTo>
                  <a:cubicBezTo>
                    <a:pt x="18687" y="8696"/>
                    <a:pt x="18109" y="8542"/>
                    <a:pt x="17493" y="8542"/>
                  </a:cubicBezTo>
                  <a:cubicBezTo>
                    <a:pt x="17359" y="8542"/>
                    <a:pt x="17223" y="8549"/>
                    <a:pt x="17085" y="8563"/>
                  </a:cubicBezTo>
                  <a:cubicBezTo>
                    <a:pt x="16089" y="8671"/>
                    <a:pt x="15211" y="9079"/>
                    <a:pt x="14372" y="9599"/>
                  </a:cubicBezTo>
                  <a:cubicBezTo>
                    <a:pt x="14028" y="9810"/>
                    <a:pt x="13702" y="10047"/>
                    <a:pt x="13369" y="10269"/>
                  </a:cubicBezTo>
                  <a:cubicBezTo>
                    <a:pt x="13308" y="10315"/>
                    <a:pt x="13237" y="10340"/>
                    <a:pt x="13165" y="10351"/>
                  </a:cubicBezTo>
                  <a:lnTo>
                    <a:pt x="13251" y="10247"/>
                  </a:lnTo>
                  <a:cubicBezTo>
                    <a:pt x="13409" y="10050"/>
                    <a:pt x="13577" y="9860"/>
                    <a:pt x="13727" y="9656"/>
                  </a:cubicBezTo>
                  <a:cubicBezTo>
                    <a:pt x="14240" y="8943"/>
                    <a:pt x="14924" y="8370"/>
                    <a:pt x="15720" y="7993"/>
                  </a:cubicBezTo>
                  <a:cubicBezTo>
                    <a:pt x="16196" y="7765"/>
                    <a:pt x="16683" y="7659"/>
                    <a:pt x="17176" y="7659"/>
                  </a:cubicBezTo>
                  <a:close/>
                  <a:moveTo>
                    <a:pt x="2405" y="6152"/>
                  </a:moveTo>
                  <a:cubicBezTo>
                    <a:pt x="2448" y="6155"/>
                    <a:pt x="2487" y="6166"/>
                    <a:pt x="2527" y="6180"/>
                  </a:cubicBezTo>
                  <a:cubicBezTo>
                    <a:pt x="2813" y="6342"/>
                    <a:pt x="3121" y="6474"/>
                    <a:pt x="3372" y="6675"/>
                  </a:cubicBezTo>
                  <a:cubicBezTo>
                    <a:pt x="3723" y="6962"/>
                    <a:pt x="4046" y="7270"/>
                    <a:pt x="4347" y="7606"/>
                  </a:cubicBezTo>
                  <a:cubicBezTo>
                    <a:pt x="4590" y="7882"/>
                    <a:pt x="4813" y="8180"/>
                    <a:pt x="5010" y="8492"/>
                  </a:cubicBezTo>
                  <a:cubicBezTo>
                    <a:pt x="5569" y="9326"/>
                    <a:pt x="6246" y="10036"/>
                    <a:pt x="7084" y="10591"/>
                  </a:cubicBezTo>
                  <a:cubicBezTo>
                    <a:pt x="7127" y="10620"/>
                    <a:pt x="7163" y="10652"/>
                    <a:pt x="7203" y="10684"/>
                  </a:cubicBezTo>
                  <a:cubicBezTo>
                    <a:pt x="7199" y="10695"/>
                    <a:pt x="7192" y="10709"/>
                    <a:pt x="7188" y="10720"/>
                  </a:cubicBezTo>
                  <a:cubicBezTo>
                    <a:pt x="7113" y="10695"/>
                    <a:pt x="7038" y="10674"/>
                    <a:pt x="6966" y="10645"/>
                  </a:cubicBezTo>
                  <a:cubicBezTo>
                    <a:pt x="6103" y="10297"/>
                    <a:pt x="5364" y="9764"/>
                    <a:pt x="4698" y="9126"/>
                  </a:cubicBezTo>
                  <a:cubicBezTo>
                    <a:pt x="4186" y="8631"/>
                    <a:pt x="3759" y="8058"/>
                    <a:pt x="3344" y="7485"/>
                  </a:cubicBezTo>
                  <a:cubicBezTo>
                    <a:pt x="3039" y="7065"/>
                    <a:pt x="2734" y="6643"/>
                    <a:pt x="2433" y="6223"/>
                  </a:cubicBezTo>
                  <a:cubicBezTo>
                    <a:pt x="2423" y="6202"/>
                    <a:pt x="2412" y="6177"/>
                    <a:pt x="2405" y="6152"/>
                  </a:cubicBezTo>
                  <a:close/>
                  <a:moveTo>
                    <a:pt x="505" y="4933"/>
                  </a:moveTo>
                  <a:cubicBezTo>
                    <a:pt x="545" y="4933"/>
                    <a:pt x="589" y="4939"/>
                    <a:pt x="638" y="4951"/>
                  </a:cubicBezTo>
                  <a:cubicBezTo>
                    <a:pt x="875" y="5009"/>
                    <a:pt x="1072" y="5148"/>
                    <a:pt x="1255" y="5306"/>
                  </a:cubicBezTo>
                  <a:cubicBezTo>
                    <a:pt x="1527" y="5539"/>
                    <a:pt x="1817" y="5761"/>
                    <a:pt x="2068" y="6019"/>
                  </a:cubicBezTo>
                  <a:cubicBezTo>
                    <a:pt x="2297" y="6248"/>
                    <a:pt x="2491" y="6517"/>
                    <a:pt x="2691" y="6772"/>
                  </a:cubicBezTo>
                  <a:cubicBezTo>
                    <a:pt x="2795" y="6904"/>
                    <a:pt x="2881" y="7040"/>
                    <a:pt x="2974" y="7177"/>
                  </a:cubicBezTo>
                  <a:cubicBezTo>
                    <a:pt x="3458" y="7847"/>
                    <a:pt x="3931" y="8527"/>
                    <a:pt x="4519" y="9115"/>
                  </a:cubicBezTo>
                  <a:cubicBezTo>
                    <a:pt x="5174" y="9774"/>
                    <a:pt x="5916" y="10322"/>
                    <a:pt x="6776" y="10684"/>
                  </a:cubicBezTo>
                  <a:cubicBezTo>
                    <a:pt x="7185" y="10853"/>
                    <a:pt x="7615" y="10971"/>
                    <a:pt x="8034" y="11111"/>
                  </a:cubicBezTo>
                  <a:lnTo>
                    <a:pt x="8313" y="11204"/>
                  </a:lnTo>
                  <a:lnTo>
                    <a:pt x="8303" y="11243"/>
                  </a:lnTo>
                  <a:lnTo>
                    <a:pt x="7539" y="11122"/>
                  </a:lnTo>
                  <a:cubicBezTo>
                    <a:pt x="6515" y="10964"/>
                    <a:pt x="5504" y="10727"/>
                    <a:pt x="4515" y="10419"/>
                  </a:cubicBezTo>
                  <a:cubicBezTo>
                    <a:pt x="3666" y="10147"/>
                    <a:pt x="2878" y="9771"/>
                    <a:pt x="2211" y="9162"/>
                  </a:cubicBezTo>
                  <a:cubicBezTo>
                    <a:pt x="1516" y="8524"/>
                    <a:pt x="946" y="7757"/>
                    <a:pt x="531" y="6908"/>
                  </a:cubicBezTo>
                  <a:cubicBezTo>
                    <a:pt x="355" y="6546"/>
                    <a:pt x="208" y="6170"/>
                    <a:pt x="151" y="5768"/>
                  </a:cubicBezTo>
                  <a:cubicBezTo>
                    <a:pt x="119" y="5564"/>
                    <a:pt x="144" y="5356"/>
                    <a:pt x="219" y="5163"/>
                  </a:cubicBezTo>
                  <a:cubicBezTo>
                    <a:pt x="280" y="5005"/>
                    <a:pt x="369" y="4933"/>
                    <a:pt x="505" y="4933"/>
                  </a:cubicBezTo>
                  <a:close/>
                  <a:moveTo>
                    <a:pt x="16895" y="666"/>
                  </a:moveTo>
                  <a:cubicBezTo>
                    <a:pt x="17089" y="666"/>
                    <a:pt x="17261" y="739"/>
                    <a:pt x="17414" y="874"/>
                  </a:cubicBezTo>
                  <a:cubicBezTo>
                    <a:pt x="17461" y="1039"/>
                    <a:pt x="17397" y="1171"/>
                    <a:pt x="17328" y="1293"/>
                  </a:cubicBezTo>
                  <a:cubicBezTo>
                    <a:pt x="17260" y="1404"/>
                    <a:pt x="17185" y="1512"/>
                    <a:pt x="17103" y="1612"/>
                  </a:cubicBezTo>
                  <a:cubicBezTo>
                    <a:pt x="16612" y="2210"/>
                    <a:pt x="16304" y="2898"/>
                    <a:pt x="16078" y="3629"/>
                  </a:cubicBezTo>
                  <a:cubicBezTo>
                    <a:pt x="15766" y="4654"/>
                    <a:pt x="15422" y="5668"/>
                    <a:pt x="15035" y="6668"/>
                  </a:cubicBezTo>
                  <a:cubicBezTo>
                    <a:pt x="14731" y="7474"/>
                    <a:pt x="14376" y="8259"/>
                    <a:pt x="13971" y="9018"/>
                  </a:cubicBezTo>
                  <a:cubicBezTo>
                    <a:pt x="13738" y="9452"/>
                    <a:pt x="13469" y="9864"/>
                    <a:pt x="13111" y="10211"/>
                  </a:cubicBezTo>
                  <a:cubicBezTo>
                    <a:pt x="12556" y="10756"/>
                    <a:pt x="11889" y="11096"/>
                    <a:pt x="11144" y="11301"/>
                  </a:cubicBezTo>
                  <a:cubicBezTo>
                    <a:pt x="11094" y="11315"/>
                    <a:pt x="11040" y="11322"/>
                    <a:pt x="10986" y="11326"/>
                  </a:cubicBezTo>
                  <a:cubicBezTo>
                    <a:pt x="10978" y="11326"/>
                    <a:pt x="10970" y="11326"/>
                    <a:pt x="10962" y="11326"/>
                  </a:cubicBezTo>
                  <a:cubicBezTo>
                    <a:pt x="10817" y="11326"/>
                    <a:pt x="10717" y="11264"/>
                    <a:pt x="10703" y="11122"/>
                  </a:cubicBezTo>
                  <a:cubicBezTo>
                    <a:pt x="10671" y="10878"/>
                    <a:pt x="10675" y="10631"/>
                    <a:pt x="10707" y="10387"/>
                  </a:cubicBezTo>
                  <a:cubicBezTo>
                    <a:pt x="10725" y="10276"/>
                    <a:pt x="10864" y="10172"/>
                    <a:pt x="10965" y="10086"/>
                  </a:cubicBezTo>
                  <a:cubicBezTo>
                    <a:pt x="11191" y="9900"/>
                    <a:pt x="11434" y="9735"/>
                    <a:pt x="11660" y="9541"/>
                  </a:cubicBezTo>
                  <a:cubicBezTo>
                    <a:pt x="12226" y="9050"/>
                    <a:pt x="12538" y="8416"/>
                    <a:pt x="12649" y="7685"/>
                  </a:cubicBezTo>
                  <a:cubicBezTo>
                    <a:pt x="12699" y="7305"/>
                    <a:pt x="12728" y="6922"/>
                    <a:pt x="12735" y="6542"/>
                  </a:cubicBezTo>
                  <a:cubicBezTo>
                    <a:pt x="12749" y="6091"/>
                    <a:pt x="12731" y="5639"/>
                    <a:pt x="12738" y="5188"/>
                  </a:cubicBezTo>
                  <a:cubicBezTo>
                    <a:pt x="12746" y="4736"/>
                    <a:pt x="12796" y="4289"/>
                    <a:pt x="12946" y="3859"/>
                  </a:cubicBezTo>
                  <a:cubicBezTo>
                    <a:pt x="13004" y="3690"/>
                    <a:pt x="13082" y="3532"/>
                    <a:pt x="13179" y="3386"/>
                  </a:cubicBezTo>
                  <a:cubicBezTo>
                    <a:pt x="13247" y="3292"/>
                    <a:pt x="13337" y="3217"/>
                    <a:pt x="13441" y="3171"/>
                  </a:cubicBezTo>
                  <a:cubicBezTo>
                    <a:pt x="13580" y="3110"/>
                    <a:pt x="13695" y="3006"/>
                    <a:pt x="13767" y="2873"/>
                  </a:cubicBezTo>
                  <a:cubicBezTo>
                    <a:pt x="13853" y="2716"/>
                    <a:pt x="13928" y="2554"/>
                    <a:pt x="14003" y="2393"/>
                  </a:cubicBezTo>
                  <a:cubicBezTo>
                    <a:pt x="14104" y="2185"/>
                    <a:pt x="14197" y="1974"/>
                    <a:pt x="14294" y="1762"/>
                  </a:cubicBezTo>
                  <a:cubicBezTo>
                    <a:pt x="14476" y="1361"/>
                    <a:pt x="14799" y="1132"/>
                    <a:pt x="15222" y="1074"/>
                  </a:cubicBezTo>
                  <a:cubicBezTo>
                    <a:pt x="15684" y="1010"/>
                    <a:pt x="16132" y="895"/>
                    <a:pt x="16565" y="730"/>
                  </a:cubicBezTo>
                  <a:cubicBezTo>
                    <a:pt x="16682" y="687"/>
                    <a:pt x="16792" y="666"/>
                    <a:pt x="16895" y="666"/>
                  </a:cubicBezTo>
                  <a:close/>
                  <a:moveTo>
                    <a:pt x="2884" y="1174"/>
                  </a:moveTo>
                  <a:cubicBezTo>
                    <a:pt x="2945" y="1174"/>
                    <a:pt x="3004" y="1184"/>
                    <a:pt x="3057" y="1203"/>
                  </a:cubicBezTo>
                  <a:cubicBezTo>
                    <a:pt x="3333" y="1300"/>
                    <a:pt x="3580" y="1472"/>
                    <a:pt x="3770" y="1698"/>
                  </a:cubicBezTo>
                  <a:cubicBezTo>
                    <a:pt x="3881" y="1823"/>
                    <a:pt x="3985" y="1963"/>
                    <a:pt x="4085" y="2099"/>
                  </a:cubicBezTo>
                  <a:cubicBezTo>
                    <a:pt x="4232" y="2303"/>
                    <a:pt x="4372" y="2515"/>
                    <a:pt x="4522" y="2719"/>
                  </a:cubicBezTo>
                  <a:cubicBezTo>
                    <a:pt x="5031" y="3400"/>
                    <a:pt x="5723" y="3747"/>
                    <a:pt x="6554" y="3851"/>
                  </a:cubicBezTo>
                  <a:cubicBezTo>
                    <a:pt x="7041" y="3912"/>
                    <a:pt x="7529" y="3980"/>
                    <a:pt x="8012" y="4056"/>
                  </a:cubicBezTo>
                  <a:cubicBezTo>
                    <a:pt x="8127" y="4077"/>
                    <a:pt x="8238" y="4113"/>
                    <a:pt x="8346" y="4160"/>
                  </a:cubicBezTo>
                  <a:cubicBezTo>
                    <a:pt x="8887" y="4357"/>
                    <a:pt x="9292" y="4697"/>
                    <a:pt x="9549" y="5231"/>
                  </a:cubicBezTo>
                  <a:cubicBezTo>
                    <a:pt x="9936" y="6023"/>
                    <a:pt x="10209" y="6865"/>
                    <a:pt x="10356" y="7735"/>
                  </a:cubicBezTo>
                  <a:cubicBezTo>
                    <a:pt x="10495" y="8552"/>
                    <a:pt x="10542" y="9377"/>
                    <a:pt x="10574" y="10287"/>
                  </a:cubicBezTo>
                  <a:cubicBezTo>
                    <a:pt x="10564" y="10469"/>
                    <a:pt x="10549" y="10735"/>
                    <a:pt x="10535" y="11007"/>
                  </a:cubicBezTo>
                  <a:cubicBezTo>
                    <a:pt x="10510" y="11301"/>
                    <a:pt x="10327" y="11465"/>
                    <a:pt x="10037" y="11465"/>
                  </a:cubicBezTo>
                  <a:cubicBezTo>
                    <a:pt x="9607" y="11462"/>
                    <a:pt x="9198" y="11351"/>
                    <a:pt x="8790" y="11236"/>
                  </a:cubicBezTo>
                  <a:cubicBezTo>
                    <a:pt x="7400" y="10835"/>
                    <a:pt x="6303" y="10007"/>
                    <a:pt x="5432" y="8868"/>
                  </a:cubicBezTo>
                  <a:cubicBezTo>
                    <a:pt x="4970" y="8273"/>
                    <a:pt x="4594" y="7614"/>
                    <a:pt x="4311" y="6919"/>
                  </a:cubicBezTo>
                  <a:cubicBezTo>
                    <a:pt x="4125" y="6442"/>
                    <a:pt x="3956" y="5958"/>
                    <a:pt x="3795" y="5471"/>
                  </a:cubicBezTo>
                  <a:cubicBezTo>
                    <a:pt x="3494" y="4586"/>
                    <a:pt x="3139" y="3719"/>
                    <a:pt x="2738" y="2873"/>
                  </a:cubicBezTo>
                  <a:cubicBezTo>
                    <a:pt x="2598" y="2583"/>
                    <a:pt x="2494" y="2278"/>
                    <a:pt x="2387" y="1977"/>
                  </a:cubicBezTo>
                  <a:cubicBezTo>
                    <a:pt x="2362" y="1888"/>
                    <a:pt x="2347" y="1791"/>
                    <a:pt x="2347" y="1698"/>
                  </a:cubicBezTo>
                  <a:cubicBezTo>
                    <a:pt x="2318" y="1362"/>
                    <a:pt x="2617" y="1174"/>
                    <a:pt x="2884" y="1174"/>
                  </a:cubicBezTo>
                  <a:close/>
                  <a:moveTo>
                    <a:pt x="9827" y="0"/>
                  </a:moveTo>
                  <a:cubicBezTo>
                    <a:pt x="9382" y="0"/>
                    <a:pt x="8938" y="56"/>
                    <a:pt x="8507" y="164"/>
                  </a:cubicBezTo>
                  <a:cubicBezTo>
                    <a:pt x="8209" y="240"/>
                    <a:pt x="8019" y="430"/>
                    <a:pt x="7908" y="705"/>
                  </a:cubicBezTo>
                  <a:cubicBezTo>
                    <a:pt x="7869" y="806"/>
                    <a:pt x="7840" y="910"/>
                    <a:pt x="7819" y="1017"/>
                  </a:cubicBezTo>
                  <a:cubicBezTo>
                    <a:pt x="7779" y="1246"/>
                    <a:pt x="7751" y="1472"/>
                    <a:pt x="7715" y="1709"/>
                  </a:cubicBezTo>
                  <a:cubicBezTo>
                    <a:pt x="7669" y="1693"/>
                    <a:pt x="7626" y="1686"/>
                    <a:pt x="7583" y="1686"/>
                  </a:cubicBezTo>
                  <a:cubicBezTo>
                    <a:pt x="7425" y="1686"/>
                    <a:pt x="7283" y="1776"/>
                    <a:pt x="7131" y="1798"/>
                  </a:cubicBezTo>
                  <a:cubicBezTo>
                    <a:pt x="6808" y="1845"/>
                    <a:pt x="6651" y="2056"/>
                    <a:pt x="6558" y="2339"/>
                  </a:cubicBezTo>
                  <a:cubicBezTo>
                    <a:pt x="6518" y="2454"/>
                    <a:pt x="6504" y="2576"/>
                    <a:pt x="6472" y="2716"/>
                  </a:cubicBezTo>
                  <a:lnTo>
                    <a:pt x="5995" y="2590"/>
                  </a:lnTo>
                  <a:cubicBezTo>
                    <a:pt x="5164" y="2372"/>
                    <a:pt x="4383" y="2063"/>
                    <a:pt x="3759" y="1444"/>
                  </a:cubicBezTo>
                  <a:cubicBezTo>
                    <a:pt x="3745" y="1426"/>
                    <a:pt x="3727" y="1415"/>
                    <a:pt x="3709" y="1404"/>
                  </a:cubicBezTo>
                  <a:cubicBezTo>
                    <a:pt x="3494" y="1289"/>
                    <a:pt x="3290" y="1139"/>
                    <a:pt x="3060" y="1071"/>
                  </a:cubicBezTo>
                  <a:cubicBezTo>
                    <a:pt x="2989" y="1049"/>
                    <a:pt x="2920" y="1039"/>
                    <a:pt x="2853" y="1039"/>
                  </a:cubicBezTo>
                  <a:cubicBezTo>
                    <a:pt x="2463" y="1039"/>
                    <a:pt x="2170" y="1385"/>
                    <a:pt x="2222" y="1816"/>
                  </a:cubicBezTo>
                  <a:cubicBezTo>
                    <a:pt x="2269" y="2182"/>
                    <a:pt x="2423" y="2511"/>
                    <a:pt x="2577" y="2837"/>
                  </a:cubicBezTo>
                  <a:cubicBezTo>
                    <a:pt x="2906" y="3536"/>
                    <a:pt x="3222" y="4242"/>
                    <a:pt x="3483" y="4969"/>
                  </a:cubicBezTo>
                  <a:cubicBezTo>
                    <a:pt x="3774" y="5779"/>
                    <a:pt x="4021" y="6603"/>
                    <a:pt x="4379" y="7388"/>
                  </a:cubicBezTo>
                  <a:cubicBezTo>
                    <a:pt x="4386" y="7399"/>
                    <a:pt x="4379" y="7413"/>
                    <a:pt x="4379" y="7445"/>
                  </a:cubicBezTo>
                  <a:lnTo>
                    <a:pt x="4243" y="7320"/>
                  </a:lnTo>
                  <a:cubicBezTo>
                    <a:pt x="4006" y="7091"/>
                    <a:pt x="3784" y="6850"/>
                    <a:pt x="3533" y="6643"/>
                  </a:cubicBezTo>
                  <a:cubicBezTo>
                    <a:pt x="3197" y="6374"/>
                    <a:pt x="2817" y="6159"/>
                    <a:pt x="2412" y="6008"/>
                  </a:cubicBezTo>
                  <a:cubicBezTo>
                    <a:pt x="2107" y="5887"/>
                    <a:pt x="1831" y="5704"/>
                    <a:pt x="1599" y="5471"/>
                  </a:cubicBezTo>
                  <a:cubicBezTo>
                    <a:pt x="1484" y="5353"/>
                    <a:pt x="1366" y="5242"/>
                    <a:pt x="1237" y="5138"/>
                  </a:cubicBezTo>
                  <a:cubicBezTo>
                    <a:pt x="1072" y="4994"/>
                    <a:pt x="875" y="4890"/>
                    <a:pt x="663" y="4837"/>
                  </a:cubicBezTo>
                  <a:cubicBezTo>
                    <a:pt x="607" y="4823"/>
                    <a:pt x="554" y="4817"/>
                    <a:pt x="505" y="4817"/>
                  </a:cubicBezTo>
                  <a:cubicBezTo>
                    <a:pt x="319" y="4817"/>
                    <a:pt x="188" y="4915"/>
                    <a:pt x="108" y="5120"/>
                  </a:cubicBezTo>
                  <a:cubicBezTo>
                    <a:pt x="22" y="5342"/>
                    <a:pt x="0" y="5586"/>
                    <a:pt x="40" y="5826"/>
                  </a:cubicBezTo>
                  <a:cubicBezTo>
                    <a:pt x="104" y="6227"/>
                    <a:pt x="251" y="6603"/>
                    <a:pt x="423" y="6965"/>
                  </a:cubicBezTo>
                  <a:cubicBezTo>
                    <a:pt x="714" y="7589"/>
                    <a:pt x="1111" y="8144"/>
                    <a:pt x="1556" y="8667"/>
                  </a:cubicBezTo>
                  <a:cubicBezTo>
                    <a:pt x="2190" y="9420"/>
                    <a:pt x="3007" y="9996"/>
                    <a:pt x="3928" y="10340"/>
                  </a:cubicBezTo>
                  <a:cubicBezTo>
                    <a:pt x="4791" y="10663"/>
                    <a:pt x="5683" y="10907"/>
                    <a:pt x="6590" y="11068"/>
                  </a:cubicBezTo>
                  <a:cubicBezTo>
                    <a:pt x="7357" y="11208"/>
                    <a:pt x="8127" y="11308"/>
                    <a:pt x="8894" y="11444"/>
                  </a:cubicBezTo>
                  <a:cubicBezTo>
                    <a:pt x="9510" y="11555"/>
                    <a:pt x="10026" y="11842"/>
                    <a:pt x="10323" y="12429"/>
                  </a:cubicBezTo>
                  <a:cubicBezTo>
                    <a:pt x="10352" y="12490"/>
                    <a:pt x="10388" y="12544"/>
                    <a:pt x="10417" y="12594"/>
                  </a:cubicBezTo>
                  <a:cubicBezTo>
                    <a:pt x="10419" y="12594"/>
                    <a:pt x="10421" y="12594"/>
                    <a:pt x="10423" y="12594"/>
                  </a:cubicBezTo>
                  <a:cubicBezTo>
                    <a:pt x="10591" y="12594"/>
                    <a:pt x="10564" y="12464"/>
                    <a:pt x="10581" y="12386"/>
                  </a:cubicBezTo>
                  <a:cubicBezTo>
                    <a:pt x="10657" y="12007"/>
                    <a:pt x="10893" y="11673"/>
                    <a:pt x="11234" y="11483"/>
                  </a:cubicBezTo>
                  <a:cubicBezTo>
                    <a:pt x="11363" y="11408"/>
                    <a:pt x="11499" y="11340"/>
                    <a:pt x="11631" y="11279"/>
                  </a:cubicBezTo>
                  <a:cubicBezTo>
                    <a:pt x="11896" y="11154"/>
                    <a:pt x="12169" y="11043"/>
                    <a:pt x="12430" y="10910"/>
                  </a:cubicBezTo>
                  <a:cubicBezTo>
                    <a:pt x="13688" y="10279"/>
                    <a:pt x="14999" y="9842"/>
                    <a:pt x="16408" y="9710"/>
                  </a:cubicBezTo>
                  <a:cubicBezTo>
                    <a:pt x="16714" y="9681"/>
                    <a:pt x="17020" y="9666"/>
                    <a:pt x="17326" y="9666"/>
                  </a:cubicBezTo>
                  <a:cubicBezTo>
                    <a:pt x="17948" y="9666"/>
                    <a:pt x="18567" y="9729"/>
                    <a:pt x="19177" y="9871"/>
                  </a:cubicBezTo>
                  <a:cubicBezTo>
                    <a:pt x="19697" y="9993"/>
                    <a:pt x="20202" y="10165"/>
                    <a:pt x="20714" y="10308"/>
                  </a:cubicBezTo>
                  <a:cubicBezTo>
                    <a:pt x="20861" y="10355"/>
                    <a:pt x="21015" y="10380"/>
                    <a:pt x="21173" y="10383"/>
                  </a:cubicBezTo>
                  <a:cubicBezTo>
                    <a:pt x="21367" y="10376"/>
                    <a:pt x="21449" y="10254"/>
                    <a:pt x="21367" y="10075"/>
                  </a:cubicBezTo>
                  <a:cubicBezTo>
                    <a:pt x="21299" y="9903"/>
                    <a:pt x="21198" y="9749"/>
                    <a:pt x="21069" y="9620"/>
                  </a:cubicBezTo>
                  <a:cubicBezTo>
                    <a:pt x="20843" y="9412"/>
                    <a:pt x="20600" y="9222"/>
                    <a:pt x="20342" y="9058"/>
                  </a:cubicBezTo>
                  <a:cubicBezTo>
                    <a:pt x="20016" y="8850"/>
                    <a:pt x="19708" y="8628"/>
                    <a:pt x="19435" y="8355"/>
                  </a:cubicBezTo>
                  <a:cubicBezTo>
                    <a:pt x="19152" y="8076"/>
                    <a:pt x="18805" y="7864"/>
                    <a:pt x="18425" y="7746"/>
                  </a:cubicBezTo>
                  <a:cubicBezTo>
                    <a:pt x="18034" y="7615"/>
                    <a:pt x="17626" y="7550"/>
                    <a:pt x="17218" y="7550"/>
                  </a:cubicBezTo>
                  <a:cubicBezTo>
                    <a:pt x="16912" y="7550"/>
                    <a:pt x="16605" y="7587"/>
                    <a:pt x="16304" y="7660"/>
                  </a:cubicBezTo>
                  <a:cubicBezTo>
                    <a:pt x="15508" y="7857"/>
                    <a:pt x="14870" y="8320"/>
                    <a:pt x="14290" y="8868"/>
                  </a:cubicBezTo>
                  <a:cubicBezTo>
                    <a:pt x="14251" y="8907"/>
                    <a:pt x="14208" y="8943"/>
                    <a:pt x="14168" y="8979"/>
                  </a:cubicBezTo>
                  <a:cubicBezTo>
                    <a:pt x="14193" y="8889"/>
                    <a:pt x="14225" y="8803"/>
                    <a:pt x="14268" y="8721"/>
                  </a:cubicBezTo>
                  <a:cubicBezTo>
                    <a:pt x="14566" y="8036"/>
                    <a:pt x="14870" y="7359"/>
                    <a:pt x="15157" y="6671"/>
                  </a:cubicBezTo>
                  <a:cubicBezTo>
                    <a:pt x="15576" y="5675"/>
                    <a:pt x="15895" y="4643"/>
                    <a:pt x="16214" y="3615"/>
                  </a:cubicBezTo>
                  <a:cubicBezTo>
                    <a:pt x="16433" y="2923"/>
                    <a:pt x="16726" y="2275"/>
                    <a:pt x="17189" y="1709"/>
                  </a:cubicBezTo>
                  <a:cubicBezTo>
                    <a:pt x="17271" y="1598"/>
                    <a:pt x="17343" y="1487"/>
                    <a:pt x="17411" y="1368"/>
                  </a:cubicBezTo>
                  <a:cubicBezTo>
                    <a:pt x="17450" y="1311"/>
                    <a:pt x="17483" y="1250"/>
                    <a:pt x="17511" y="1189"/>
                  </a:cubicBezTo>
                  <a:cubicBezTo>
                    <a:pt x="17622" y="899"/>
                    <a:pt x="17547" y="738"/>
                    <a:pt x="17264" y="619"/>
                  </a:cubicBezTo>
                  <a:cubicBezTo>
                    <a:pt x="17139" y="569"/>
                    <a:pt x="17007" y="543"/>
                    <a:pt x="16876" y="543"/>
                  </a:cubicBezTo>
                  <a:cubicBezTo>
                    <a:pt x="16729" y="543"/>
                    <a:pt x="16583" y="575"/>
                    <a:pt x="16447" y="637"/>
                  </a:cubicBezTo>
                  <a:cubicBezTo>
                    <a:pt x="16053" y="806"/>
                    <a:pt x="15641" y="892"/>
                    <a:pt x="15222" y="949"/>
                  </a:cubicBezTo>
                  <a:cubicBezTo>
                    <a:pt x="14777" y="999"/>
                    <a:pt x="14390" y="1275"/>
                    <a:pt x="14197" y="1680"/>
                  </a:cubicBezTo>
                  <a:cubicBezTo>
                    <a:pt x="14096" y="1873"/>
                    <a:pt x="14014" y="2078"/>
                    <a:pt x="13921" y="2275"/>
                  </a:cubicBezTo>
                  <a:cubicBezTo>
                    <a:pt x="13838" y="2454"/>
                    <a:pt x="13760" y="2637"/>
                    <a:pt x="13659" y="2809"/>
                  </a:cubicBezTo>
                  <a:cubicBezTo>
                    <a:pt x="13609" y="2902"/>
                    <a:pt x="13530" y="2981"/>
                    <a:pt x="13434" y="3031"/>
                  </a:cubicBezTo>
                  <a:cubicBezTo>
                    <a:pt x="13258" y="3106"/>
                    <a:pt x="13108" y="3235"/>
                    <a:pt x="13000" y="3396"/>
                  </a:cubicBezTo>
                  <a:cubicBezTo>
                    <a:pt x="12867" y="3593"/>
                    <a:pt x="12753" y="3805"/>
                    <a:pt x="12631" y="4009"/>
                  </a:cubicBezTo>
                  <a:cubicBezTo>
                    <a:pt x="12606" y="4052"/>
                    <a:pt x="12584" y="4091"/>
                    <a:pt x="12559" y="4134"/>
                  </a:cubicBezTo>
                  <a:cubicBezTo>
                    <a:pt x="12538" y="4099"/>
                    <a:pt x="12527" y="4059"/>
                    <a:pt x="12534" y="4020"/>
                  </a:cubicBezTo>
                  <a:cubicBezTo>
                    <a:pt x="12566" y="3493"/>
                    <a:pt x="12506" y="2970"/>
                    <a:pt x="12402" y="2454"/>
                  </a:cubicBezTo>
                  <a:cubicBezTo>
                    <a:pt x="12273" y="1780"/>
                    <a:pt x="11990" y="1143"/>
                    <a:pt x="11574" y="598"/>
                  </a:cubicBezTo>
                  <a:cubicBezTo>
                    <a:pt x="11352" y="315"/>
                    <a:pt x="11069" y="118"/>
                    <a:pt x="10707" y="60"/>
                  </a:cubicBezTo>
                  <a:cubicBezTo>
                    <a:pt x="10571" y="43"/>
                    <a:pt x="10435" y="32"/>
                    <a:pt x="10298" y="21"/>
                  </a:cubicBezTo>
                  <a:cubicBezTo>
                    <a:pt x="10141" y="7"/>
                    <a:pt x="9984" y="0"/>
                    <a:pt x="98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46"/>
          <p:cNvGrpSpPr/>
          <p:nvPr/>
        </p:nvGrpSpPr>
        <p:grpSpPr>
          <a:xfrm rot="6908262" flipH="1">
            <a:off x="4560260" y="3432065"/>
            <a:ext cx="874760" cy="1273165"/>
            <a:chOff x="-1613775" y="1017700"/>
            <a:chExt cx="874750" cy="1273150"/>
          </a:xfrm>
        </p:grpSpPr>
        <p:sp>
          <p:nvSpPr>
            <p:cNvPr id="1844" name="Google Shape;1844;p46"/>
            <p:cNvSpPr/>
            <p:nvPr/>
          </p:nvSpPr>
          <p:spPr>
            <a:xfrm>
              <a:off x="-1023100" y="1330400"/>
              <a:ext cx="196650" cy="92350"/>
            </a:xfrm>
            <a:custGeom>
              <a:avLst/>
              <a:gdLst/>
              <a:ahLst/>
              <a:cxnLst/>
              <a:rect l="l" t="t" r="r" b="b"/>
              <a:pathLst>
                <a:path w="7866" h="3694" extrusionOk="0">
                  <a:moveTo>
                    <a:pt x="7839" y="0"/>
                  </a:moveTo>
                  <a:cubicBezTo>
                    <a:pt x="7827" y="0"/>
                    <a:pt x="7815" y="4"/>
                    <a:pt x="7805" y="10"/>
                  </a:cubicBezTo>
                  <a:cubicBezTo>
                    <a:pt x="7256" y="386"/>
                    <a:pt x="6715" y="770"/>
                    <a:pt x="6167" y="1135"/>
                  </a:cubicBezTo>
                  <a:cubicBezTo>
                    <a:pt x="4852" y="2010"/>
                    <a:pt x="3458" y="2719"/>
                    <a:pt x="1946" y="3185"/>
                  </a:cubicBezTo>
                  <a:cubicBezTo>
                    <a:pt x="1308" y="3386"/>
                    <a:pt x="660" y="3536"/>
                    <a:pt x="0" y="3633"/>
                  </a:cubicBezTo>
                  <a:lnTo>
                    <a:pt x="0" y="3694"/>
                  </a:lnTo>
                  <a:cubicBezTo>
                    <a:pt x="251" y="3661"/>
                    <a:pt x="506" y="3636"/>
                    <a:pt x="757" y="3593"/>
                  </a:cubicBezTo>
                  <a:cubicBezTo>
                    <a:pt x="1760" y="3407"/>
                    <a:pt x="2724" y="3074"/>
                    <a:pt x="3648" y="2655"/>
                  </a:cubicBezTo>
                  <a:cubicBezTo>
                    <a:pt x="5081" y="2006"/>
                    <a:pt x="6389" y="1150"/>
                    <a:pt x="7636" y="197"/>
                  </a:cubicBezTo>
                  <a:cubicBezTo>
                    <a:pt x="7715" y="136"/>
                    <a:pt x="7787" y="71"/>
                    <a:pt x="7865" y="7"/>
                  </a:cubicBezTo>
                  <a:cubicBezTo>
                    <a:pt x="7856" y="2"/>
                    <a:pt x="7847" y="0"/>
                    <a:pt x="78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>
              <a:off x="-1071300" y="1169125"/>
              <a:ext cx="115575" cy="183500"/>
            </a:xfrm>
            <a:custGeom>
              <a:avLst/>
              <a:gdLst/>
              <a:ahLst/>
              <a:cxnLst/>
              <a:rect l="l" t="t" r="r" b="b"/>
              <a:pathLst>
                <a:path w="4623" h="7340" extrusionOk="0">
                  <a:moveTo>
                    <a:pt x="4580" y="1"/>
                  </a:moveTo>
                  <a:cubicBezTo>
                    <a:pt x="4537" y="73"/>
                    <a:pt x="4498" y="141"/>
                    <a:pt x="4455" y="209"/>
                  </a:cubicBezTo>
                  <a:cubicBezTo>
                    <a:pt x="3982" y="1015"/>
                    <a:pt x="3519" y="1832"/>
                    <a:pt x="3028" y="2624"/>
                  </a:cubicBezTo>
                  <a:cubicBezTo>
                    <a:pt x="2577" y="3347"/>
                    <a:pt x="2090" y="4050"/>
                    <a:pt x="1613" y="4759"/>
                  </a:cubicBezTo>
                  <a:cubicBezTo>
                    <a:pt x="1086" y="5544"/>
                    <a:pt x="545" y="6325"/>
                    <a:pt x="90" y="7156"/>
                  </a:cubicBezTo>
                  <a:cubicBezTo>
                    <a:pt x="58" y="7217"/>
                    <a:pt x="29" y="7278"/>
                    <a:pt x="1" y="7339"/>
                  </a:cubicBezTo>
                  <a:cubicBezTo>
                    <a:pt x="69" y="7271"/>
                    <a:pt x="126" y="7196"/>
                    <a:pt x="176" y="7113"/>
                  </a:cubicBezTo>
                  <a:cubicBezTo>
                    <a:pt x="495" y="6615"/>
                    <a:pt x="807" y="6110"/>
                    <a:pt x="1140" y="5623"/>
                  </a:cubicBezTo>
                  <a:cubicBezTo>
                    <a:pt x="2065" y="4268"/>
                    <a:pt x="3014" y="2932"/>
                    <a:pt x="3810" y="1495"/>
                  </a:cubicBezTo>
                  <a:cubicBezTo>
                    <a:pt x="4082" y="1008"/>
                    <a:pt x="4351" y="520"/>
                    <a:pt x="4623" y="33"/>
                  </a:cubicBezTo>
                  <a:lnTo>
                    <a:pt x="458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-1006875" y="1279675"/>
              <a:ext cx="145475" cy="91400"/>
            </a:xfrm>
            <a:custGeom>
              <a:avLst/>
              <a:gdLst/>
              <a:ahLst/>
              <a:cxnLst/>
              <a:rect l="l" t="t" r="r" b="b"/>
              <a:pathLst>
                <a:path w="5819" h="3656" extrusionOk="0">
                  <a:moveTo>
                    <a:pt x="5819" y="0"/>
                  </a:moveTo>
                  <a:lnTo>
                    <a:pt x="5819" y="0"/>
                  </a:lnTo>
                  <a:cubicBezTo>
                    <a:pt x="4117" y="1602"/>
                    <a:pt x="2153" y="2781"/>
                    <a:pt x="0" y="3655"/>
                  </a:cubicBezTo>
                  <a:cubicBezTo>
                    <a:pt x="2211" y="2867"/>
                    <a:pt x="4192" y="1717"/>
                    <a:pt x="58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-1069150" y="1374725"/>
              <a:ext cx="137000" cy="34525"/>
            </a:xfrm>
            <a:custGeom>
              <a:avLst/>
              <a:gdLst/>
              <a:ahLst/>
              <a:cxnLst/>
              <a:rect l="l" t="t" r="r" b="b"/>
              <a:pathLst>
                <a:path w="5480" h="1381" extrusionOk="0">
                  <a:moveTo>
                    <a:pt x="5479" y="0"/>
                  </a:moveTo>
                  <a:lnTo>
                    <a:pt x="5479" y="0"/>
                  </a:lnTo>
                  <a:cubicBezTo>
                    <a:pt x="5397" y="4"/>
                    <a:pt x="5315" y="25"/>
                    <a:pt x="5243" y="61"/>
                  </a:cubicBezTo>
                  <a:cubicBezTo>
                    <a:pt x="5164" y="90"/>
                    <a:pt x="5089" y="118"/>
                    <a:pt x="5014" y="151"/>
                  </a:cubicBezTo>
                  <a:cubicBezTo>
                    <a:pt x="3867" y="641"/>
                    <a:pt x="2720" y="1132"/>
                    <a:pt x="1456" y="1243"/>
                  </a:cubicBezTo>
                  <a:cubicBezTo>
                    <a:pt x="1347" y="1253"/>
                    <a:pt x="1238" y="1256"/>
                    <a:pt x="1128" y="1256"/>
                  </a:cubicBezTo>
                  <a:cubicBezTo>
                    <a:pt x="952" y="1256"/>
                    <a:pt x="776" y="1248"/>
                    <a:pt x="599" y="1243"/>
                  </a:cubicBezTo>
                  <a:cubicBezTo>
                    <a:pt x="398" y="1236"/>
                    <a:pt x="201" y="1211"/>
                    <a:pt x="1" y="1193"/>
                  </a:cubicBezTo>
                  <a:cubicBezTo>
                    <a:pt x="1" y="1211"/>
                    <a:pt x="1" y="1229"/>
                    <a:pt x="1" y="1243"/>
                  </a:cubicBezTo>
                  <a:cubicBezTo>
                    <a:pt x="327" y="1333"/>
                    <a:pt x="667" y="1380"/>
                    <a:pt x="1008" y="1380"/>
                  </a:cubicBezTo>
                  <a:cubicBezTo>
                    <a:pt x="1031" y="1380"/>
                    <a:pt x="1055" y="1380"/>
                    <a:pt x="1079" y="1380"/>
                  </a:cubicBezTo>
                  <a:cubicBezTo>
                    <a:pt x="1741" y="1380"/>
                    <a:pt x="2385" y="1236"/>
                    <a:pt x="3014" y="1039"/>
                  </a:cubicBezTo>
                  <a:cubicBezTo>
                    <a:pt x="3720" y="806"/>
                    <a:pt x="4408" y="527"/>
                    <a:pt x="5074" y="194"/>
                  </a:cubicBezTo>
                  <a:cubicBezTo>
                    <a:pt x="5207" y="129"/>
                    <a:pt x="5343" y="65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-1099325" y="1253975"/>
              <a:ext cx="24575" cy="119950"/>
            </a:xfrm>
            <a:custGeom>
              <a:avLst/>
              <a:gdLst/>
              <a:ahLst/>
              <a:cxnLst/>
              <a:rect l="l" t="t" r="r" b="b"/>
              <a:pathLst>
                <a:path w="983" h="4798" extrusionOk="0">
                  <a:moveTo>
                    <a:pt x="946" y="0"/>
                  </a:moveTo>
                  <a:cubicBezTo>
                    <a:pt x="932" y="32"/>
                    <a:pt x="914" y="61"/>
                    <a:pt x="903" y="90"/>
                  </a:cubicBezTo>
                  <a:cubicBezTo>
                    <a:pt x="713" y="659"/>
                    <a:pt x="502" y="1222"/>
                    <a:pt x="337" y="1799"/>
                  </a:cubicBezTo>
                  <a:cubicBezTo>
                    <a:pt x="93" y="2659"/>
                    <a:pt x="0" y="3537"/>
                    <a:pt x="122" y="4429"/>
                  </a:cubicBezTo>
                  <a:cubicBezTo>
                    <a:pt x="140" y="4558"/>
                    <a:pt x="144" y="4694"/>
                    <a:pt x="240" y="4798"/>
                  </a:cubicBezTo>
                  <a:cubicBezTo>
                    <a:pt x="237" y="4601"/>
                    <a:pt x="204" y="4411"/>
                    <a:pt x="197" y="4217"/>
                  </a:cubicBezTo>
                  <a:cubicBezTo>
                    <a:pt x="187" y="3881"/>
                    <a:pt x="179" y="3547"/>
                    <a:pt x="197" y="3214"/>
                  </a:cubicBezTo>
                  <a:cubicBezTo>
                    <a:pt x="212" y="2927"/>
                    <a:pt x="247" y="2644"/>
                    <a:pt x="301" y="2365"/>
                  </a:cubicBezTo>
                  <a:cubicBezTo>
                    <a:pt x="437" y="1638"/>
                    <a:pt x="674" y="942"/>
                    <a:pt x="918" y="247"/>
                  </a:cubicBezTo>
                  <a:cubicBezTo>
                    <a:pt x="943" y="172"/>
                    <a:pt x="961" y="93"/>
                    <a:pt x="982" y="14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-859275" y="1339875"/>
              <a:ext cx="81900" cy="43825"/>
            </a:xfrm>
            <a:custGeom>
              <a:avLst/>
              <a:gdLst/>
              <a:ahLst/>
              <a:cxnLst/>
              <a:rect l="l" t="t" r="r" b="b"/>
              <a:pathLst>
                <a:path w="3276" h="1753" extrusionOk="0">
                  <a:moveTo>
                    <a:pt x="3237" y="0"/>
                  </a:moveTo>
                  <a:cubicBezTo>
                    <a:pt x="2230" y="720"/>
                    <a:pt x="1083" y="1168"/>
                    <a:pt x="1" y="1752"/>
                  </a:cubicBezTo>
                  <a:cubicBezTo>
                    <a:pt x="33" y="1745"/>
                    <a:pt x="62" y="1738"/>
                    <a:pt x="94" y="1727"/>
                  </a:cubicBezTo>
                  <a:cubicBezTo>
                    <a:pt x="976" y="1398"/>
                    <a:pt x="1832" y="996"/>
                    <a:pt x="2649" y="523"/>
                  </a:cubicBezTo>
                  <a:cubicBezTo>
                    <a:pt x="2835" y="416"/>
                    <a:pt x="3007" y="280"/>
                    <a:pt x="3186" y="154"/>
                  </a:cubicBezTo>
                  <a:cubicBezTo>
                    <a:pt x="3219" y="122"/>
                    <a:pt x="3251" y="83"/>
                    <a:pt x="3276" y="43"/>
                  </a:cubicBezTo>
                  <a:cubicBezTo>
                    <a:pt x="3262" y="29"/>
                    <a:pt x="3251" y="15"/>
                    <a:pt x="3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-1105325" y="1129625"/>
              <a:ext cx="6825" cy="112625"/>
            </a:xfrm>
            <a:custGeom>
              <a:avLst/>
              <a:gdLst/>
              <a:ahLst/>
              <a:cxnLst/>
              <a:rect l="l" t="t" r="r" b="b"/>
              <a:pathLst>
                <a:path w="273" h="4505" extrusionOk="0">
                  <a:moveTo>
                    <a:pt x="126" y="1"/>
                  </a:moveTo>
                  <a:cubicBezTo>
                    <a:pt x="126" y="47"/>
                    <a:pt x="126" y="94"/>
                    <a:pt x="122" y="144"/>
                  </a:cubicBezTo>
                  <a:cubicBezTo>
                    <a:pt x="133" y="846"/>
                    <a:pt x="151" y="1552"/>
                    <a:pt x="151" y="2254"/>
                  </a:cubicBezTo>
                  <a:cubicBezTo>
                    <a:pt x="151" y="2577"/>
                    <a:pt x="129" y="2896"/>
                    <a:pt x="104" y="3215"/>
                  </a:cubicBezTo>
                  <a:cubicBezTo>
                    <a:pt x="75" y="3595"/>
                    <a:pt x="32" y="3978"/>
                    <a:pt x="0" y="4358"/>
                  </a:cubicBezTo>
                  <a:cubicBezTo>
                    <a:pt x="0" y="4408"/>
                    <a:pt x="7" y="4455"/>
                    <a:pt x="18" y="4505"/>
                  </a:cubicBezTo>
                  <a:lnTo>
                    <a:pt x="72" y="4505"/>
                  </a:lnTo>
                  <a:cubicBezTo>
                    <a:pt x="108" y="4225"/>
                    <a:pt x="154" y="3946"/>
                    <a:pt x="172" y="3666"/>
                  </a:cubicBezTo>
                  <a:cubicBezTo>
                    <a:pt x="258" y="2441"/>
                    <a:pt x="272" y="1219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-962200" y="1194400"/>
              <a:ext cx="49675" cy="63625"/>
            </a:xfrm>
            <a:custGeom>
              <a:avLst/>
              <a:gdLst/>
              <a:ahLst/>
              <a:cxnLst/>
              <a:rect l="l" t="t" r="r" b="b"/>
              <a:pathLst>
                <a:path w="1987" h="2545" extrusionOk="0">
                  <a:moveTo>
                    <a:pt x="1918" y="0"/>
                  </a:moveTo>
                  <a:cubicBezTo>
                    <a:pt x="1402" y="943"/>
                    <a:pt x="693" y="1738"/>
                    <a:pt x="1" y="2544"/>
                  </a:cubicBezTo>
                  <a:cubicBezTo>
                    <a:pt x="431" y="2186"/>
                    <a:pt x="811" y="1781"/>
                    <a:pt x="1176" y="1362"/>
                  </a:cubicBezTo>
                  <a:cubicBezTo>
                    <a:pt x="1280" y="1233"/>
                    <a:pt x="1373" y="1100"/>
                    <a:pt x="1456" y="957"/>
                  </a:cubicBezTo>
                  <a:cubicBezTo>
                    <a:pt x="1610" y="717"/>
                    <a:pt x="1764" y="477"/>
                    <a:pt x="1914" y="233"/>
                  </a:cubicBezTo>
                  <a:cubicBezTo>
                    <a:pt x="1943" y="169"/>
                    <a:pt x="1968" y="104"/>
                    <a:pt x="1986" y="36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-897875" y="1194625"/>
              <a:ext cx="61850" cy="50325"/>
            </a:xfrm>
            <a:custGeom>
              <a:avLst/>
              <a:gdLst/>
              <a:ahLst/>
              <a:cxnLst/>
              <a:rect l="l" t="t" r="r" b="b"/>
              <a:pathLst>
                <a:path w="2474" h="2013" extrusionOk="0">
                  <a:moveTo>
                    <a:pt x="2427" y="1"/>
                  </a:moveTo>
                  <a:cubicBezTo>
                    <a:pt x="2396" y="1"/>
                    <a:pt x="2366" y="5"/>
                    <a:pt x="2337" y="13"/>
                  </a:cubicBezTo>
                  <a:cubicBezTo>
                    <a:pt x="2154" y="106"/>
                    <a:pt x="1964" y="185"/>
                    <a:pt x="1796" y="299"/>
                  </a:cubicBezTo>
                  <a:cubicBezTo>
                    <a:pt x="1154" y="740"/>
                    <a:pt x="581" y="1274"/>
                    <a:pt x="97" y="1883"/>
                  </a:cubicBezTo>
                  <a:cubicBezTo>
                    <a:pt x="65" y="1926"/>
                    <a:pt x="33" y="1966"/>
                    <a:pt x="1" y="2012"/>
                  </a:cubicBezTo>
                  <a:cubicBezTo>
                    <a:pt x="298" y="1754"/>
                    <a:pt x="563" y="1471"/>
                    <a:pt x="853" y="1217"/>
                  </a:cubicBezTo>
                  <a:cubicBezTo>
                    <a:pt x="1326" y="808"/>
                    <a:pt x="1792" y="382"/>
                    <a:pt x="2376" y="120"/>
                  </a:cubicBezTo>
                  <a:cubicBezTo>
                    <a:pt x="2409" y="102"/>
                    <a:pt x="2444" y="81"/>
                    <a:pt x="2473" y="56"/>
                  </a:cubicBezTo>
                  <a:cubicBezTo>
                    <a:pt x="2466" y="38"/>
                    <a:pt x="2462" y="20"/>
                    <a:pt x="2459" y="2"/>
                  </a:cubicBezTo>
                  <a:cubicBezTo>
                    <a:pt x="2448" y="1"/>
                    <a:pt x="2437" y="1"/>
                    <a:pt x="24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-991575" y="1081625"/>
              <a:ext cx="46800" cy="63250"/>
            </a:xfrm>
            <a:custGeom>
              <a:avLst/>
              <a:gdLst/>
              <a:ahLst/>
              <a:cxnLst/>
              <a:rect l="l" t="t" r="r" b="b"/>
              <a:pathLst>
                <a:path w="1872" h="2530" extrusionOk="0">
                  <a:moveTo>
                    <a:pt x="1853" y="0"/>
                  </a:moveTo>
                  <a:cubicBezTo>
                    <a:pt x="1541" y="86"/>
                    <a:pt x="209" y="1888"/>
                    <a:pt x="1" y="2530"/>
                  </a:cubicBezTo>
                  <a:cubicBezTo>
                    <a:pt x="596" y="1659"/>
                    <a:pt x="1165" y="817"/>
                    <a:pt x="1857" y="75"/>
                  </a:cubicBezTo>
                  <a:cubicBezTo>
                    <a:pt x="1864" y="61"/>
                    <a:pt x="1868" y="50"/>
                    <a:pt x="1868" y="36"/>
                  </a:cubicBezTo>
                  <a:cubicBezTo>
                    <a:pt x="1871" y="29"/>
                    <a:pt x="1868" y="22"/>
                    <a:pt x="1868" y="18"/>
                  </a:cubicBezTo>
                  <a:cubicBezTo>
                    <a:pt x="1864" y="11"/>
                    <a:pt x="1857" y="7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-1061450" y="1401225"/>
              <a:ext cx="82525" cy="13525"/>
            </a:xfrm>
            <a:custGeom>
              <a:avLst/>
              <a:gdLst/>
              <a:ahLst/>
              <a:cxnLst/>
              <a:rect l="l" t="t" r="r" b="b"/>
              <a:pathLst>
                <a:path w="3301" h="541" extrusionOk="0">
                  <a:moveTo>
                    <a:pt x="3301" y="1"/>
                  </a:moveTo>
                  <a:lnTo>
                    <a:pt x="3301" y="1"/>
                  </a:lnTo>
                  <a:cubicBezTo>
                    <a:pt x="2484" y="231"/>
                    <a:pt x="1670" y="458"/>
                    <a:pt x="825" y="458"/>
                  </a:cubicBezTo>
                  <a:cubicBezTo>
                    <a:pt x="554" y="458"/>
                    <a:pt x="279" y="434"/>
                    <a:pt x="1" y="381"/>
                  </a:cubicBezTo>
                  <a:lnTo>
                    <a:pt x="1" y="381"/>
                  </a:lnTo>
                  <a:cubicBezTo>
                    <a:pt x="22" y="413"/>
                    <a:pt x="51" y="434"/>
                    <a:pt x="87" y="445"/>
                  </a:cubicBezTo>
                  <a:cubicBezTo>
                    <a:pt x="328" y="517"/>
                    <a:pt x="573" y="540"/>
                    <a:pt x="820" y="540"/>
                  </a:cubicBezTo>
                  <a:cubicBezTo>
                    <a:pt x="988" y="540"/>
                    <a:pt x="1156" y="530"/>
                    <a:pt x="1323" y="517"/>
                  </a:cubicBezTo>
                  <a:cubicBezTo>
                    <a:pt x="1828" y="481"/>
                    <a:pt x="2312" y="338"/>
                    <a:pt x="2792" y="191"/>
                  </a:cubicBezTo>
                  <a:cubicBezTo>
                    <a:pt x="2964" y="133"/>
                    <a:pt x="3133" y="62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-1075050" y="1193400"/>
              <a:ext cx="40875" cy="86750"/>
            </a:xfrm>
            <a:custGeom>
              <a:avLst/>
              <a:gdLst/>
              <a:ahLst/>
              <a:cxnLst/>
              <a:rect l="l" t="t" r="r" b="b"/>
              <a:pathLst>
                <a:path w="1635" h="3470" extrusionOk="0">
                  <a:moveTo>
                    <a:pt x="1634" y="1"/>
                  </a:moveTo>
                  <a:lnTo>
                    <a:pt x="1634" y="1"/>
                  </a:lnTo>
                  <a:cubicBezTo>
                    <a:pt x="1573" y="40"/>
                    <a:pt x="1523" y="98"/>
                    <a:pt x="1491" y="162"/>
                  </a:cubicBezTo>
                  <a:cubicBezTo>
                    <a:pt x="1251" y="606"/>
                    <a:pt x="993" y="1040"/>
                    <a:pt x="774" y="1495"/>
                  </a:cubicBezTo>
                  <a:cubicBezTo>
                    <a:pt x="527" y="2004"/>
                    <a:pt x="312" y="2531"/>
                    <a:pt x="97" y="3054"/>
                  </a:cubicBezTo>
                  <a:cubicBezTo>
                    <a:pt x="48" y="3172"/>
                    <a:pt x="38" y="3304"/>
                    <a:pt x="14" y="3433"/>
                  </a:cubicBezTo>
                  <a:lnTo>
                    <a:pt x="14" y="3433"/>
                  </a:lnTo>
                  <a:cubicBezTo>
                    <a:pt x="37" y="3389"/>
                    <a:pt x="61" y="3344"/>
                    <a:pt x="79" y="3297"/>
                  </a:cubicBezTo>
                  <a:cubicBezTo>
                    <a:pt x="409" y="2373"/>
                    <a:pt x="814" y="1477"/>
                    <a:pt x="1290" y="617"/>
                  </a:cubicBezTo>
                  <a:cubicBezTo>
                    <a:pt x="1405" y="409"/>
                    <a:pt x="1520" y="205"/>
                    <a:pt x="1634" y="1"/>
                  </a:cubicBezTo>
                  <a:close/>
                  <a:moveTo>
                    <a:pt x="14" y="3433"/>
                  </a:moveTo>
                  <a:lnTo>
                    <a:pt x="14" y="3433"/>
                  </a:lnTo>
                  <a:cubicBezTo>
                    <a:pt x="10" y="3443"/>
                    <a:pt x="5" y="3452"/>
                    <a:pt x="0" y="3462"/>
                  </a:cubicBezTo>
                  <a:lnTo>
                    <a:pt x="7" y="3469"/>
                  </a:lnTo>
                  <a:cubicBezTo>
                    <a:pt x="10" y="3457"/>
                    <a:pt x="12" y="3445"/>
                    <a:pt x="14" y="34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-1090725" y="1115125"/>
              <a:ext cx="2425" cy="71950"/>
            </a:xfrm>
            <a:custGeom>
              <a:avLst/>
              <a:gdLst/>
              <a:ahLst/>
              <a:cxnLst/>
              <a:rect l="l" t="t" r="r" b="b"/>
              <a:pathLst>
                <a:path w="97" h="2878" extrusionOk="0">
                  <a:moveTo>
                    <a:pt x="0" y="0"/>
                  </a:moveTo>
                  <a:lnTo>
                    <a:pt x="0" y="2877"/>
                  </a:lnTo>
                  <a:cubicBezTo>
                    <a:pt x="32" y="2591"/>
                    <a:pt x="83" y="2351"/>
                    <a:pt x="86" y="2107"/>
                  </a:cubicBezTo>
                  <a:cubicBezTo>
                    <a:pt x="97" y="1509"/>
                    <a:pt x="93" y="907"/>
                    <a:pt x="90" y="308"/>
                  </a:cubicBezTo>
                  <a:cubicBezTo>
                    <a:pt x="90" y="208"/>
                    <a:pt x="86" y="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-897325" y="1281825"/>
              <a:ext cx="63800" cy="50000"/>
            </a:xfrm>
            <a:custGeom>
              <a:avLst/>
              <a:gdLst/>
              <a:ahLst/>
              <a:cxnLst/>
              <a:rect l="l" t="t" r="r" b="b"/>
              <a:pathLst>
                <a:path w="2552" h="2000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1770" y="749"/>
                    <a:pt x="914" y="1419"/>
                    <a:pt x="0" y="2000"/>
                  </a:cubicBezTo>
                  <a:cubicBezTo>
                    <a:pt x="975" y="1491"/>
                    <a:pt x="1810" y="807"/>
                    <a:pt x="25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-984500" y="1129725"/>
              <a:ext cx="40250" cy="72500"/>
            </a:xfrm>
            <a:custGeom>
              <a:avLst/>
              <a:gdLst/>
              <a:ahLst/>
              <a:cxnLst/>
              <a:rect l="l" t="t" r="r" b="b"/>
              <a:pathLst>
                <a:path w="1610" h="2900" extrusionOk="0">
                  <a:moveTo>
                    <a:pt x="1563" y="0"/>
                  </a:moveTo>
                  <a:lnTo>
                    <a:pt x="1" y="2874"/>
                  </a:lnTo>
                  <a:lnTo>
                    <a:pt x="44" y="2899"/>
                  </a:lnTo>
                  <a:cubicBezTo>
                    <a:pt x="248" y="2534"/>
                    <a:pt x="452" y="2164"/>
                    <a:pt x="657" y="1795"/>
                  </a:cubicBezTo>
                  <a:cubicBezTo>
                    <a:pt x="947" y="1269"/>
                    <a:pt x="1237" y="742"/>
                    <a:pt x="1524" y="219"/>
                  </a:cubicBezTo>
                  <a:cubicBezTo>
                    <a:pt x="1559" y="154"/>
                    <a:pt x="1581" y="86"/>
                    <a:pt x="1610" y="22"/>
                  </a:cubicBezTo>
                  <a:lnTo>
                    <a:pt x="15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-819125" y="1269725"/>
              <a:ext cx="34225" cy="38100"/>
            </a:xfrm>
            <a:custGeom>
              <a:avLst/>
              <a:gdLst/>
              <a:ahLst/>
              <a:cxnLst/>
              <a:rect l="l" t="t" r="r" b="b"/>
              <a:pathLst>
                <a:path w="1369" h="1524" extrusionOk="0">
                  <a:moveTo>
                    <a:pt x="1287" y="1"/>
                  </a:moveTo>
                  <a:lnTo>
                    <a:pt x="0" y="1484"/>
                  </a:lnTo>
                  <a:lnTo>
                    <a:pt x="50" y="1524"/>
                  </a:lnTo>
                  <a:cubicBezTo>
                    <a:pt x="301" y="1266"/>
                    <a:pt x="556" y="1015"/>
                    <a:pt x="799" y="750"/>
                  </a:cubicBezTo>
                  <a:cubicBezTo>
                    <a:pt x="971" y="567"/>
                    <a:pt x="1125" y="366"/>
                    <a:pt x="1287" y="173"/>
                  </a:cubicBezTo>
                  <a:cubicBezTo>
                    <a:pt x="1322" y="130"/>
                    <a:pt x="1369" y="80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-860775" y="1199100"/>
              <a:ext cx="34600" cy="22100"/>
            </a:xfrm>
            <a:custGeom>
              <a:avLst/>
              <a:gdLst/>
              <a:ahLst/>
              <a:cxnLst/>
              <a:rect l="l" t="t" r="r" b="b"/>
              <a:pathLst>
                <a:path w="1384" h="884" extrusionOk="0">
                  <a:moveTo>
                    <a:pt x="1357" y="0"/>
                  </a:moveTo>
                  <a:cubicBezTo>
                    <a:pt x="1103" y="0"/>
                    <a:pt x="328" y="500"/>
                    <a:pt x="0" y="884"/>
                  </a:cubicBezTo>
                  <a:lnTo>
                    <a:pt x="1383" y="2"/>
                  </a:lnTo>
                  <a:cubicBezTo>
                    <a:pt x="1375" y="1"/>
                    <a:pt x="1366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-975900" y="1320075"/>
              <a:ext cx="50900" cy="26350"/>
            </a:xfrm>
            <a:custGeom>
              <a:avLst/>
              <a:gdLst/>
              <a:ahLst/>
              <a:cxnLst/>
              <a:rect l="l" t="t" r="r" b="b"/>
              <a:pathLst>
                <a:path w="2036" h="1054" extrusionOk="0">
                  <a:moveTo>
                    <a:pt x="2036" y="0"/>
                  </a:moveTo>
                  <a:cubicBezTo>
                    <a:pt x="1373" y="380"/>
                    <a:pt x="714" y="767"/>
                    <a:pt x="1" y="1054"/>
                  </a:cubicBezTo>
                  <a:cubicBezTo>
                    <a:pt x="753" y="842"/>
                    <a:pt x="1405" y="441"/>
                    <a:pt x="20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-966125" y="1090675"/>
              <a:ext cx="22600" cy="32525"/>
            </a:xfrm>
            <a:custGeom>
              <a:avLst/>
              <a:gdLst/>
              <a:ahLst/>
              <a:cxnLst/>
              <a:rect l="l" t="t" r="r" b="b"/>
              <a:pathLst>
                <a:path w="904" h="1301" extrusionOk="0">
                  <a:moveTo>
                    <a:pt x="903" y="0"/>
                  </a:moveTo>
                  <a:lnTo>
                    <a:pt x="903" y="0"/>
                  </a:lnTo>
                  <a:cubicBezTo>
                    <a:pt x="531" y="383"/>
                    <a:pt x="230" y="821"/>
                    <a:pt x="0" y="1301"/>
                  </a:cubicBezTo>
                  <a:lnTo>
                    <a:pt x="316" y="878"/>
                  </a:lnTo>
                  <a:cubicBezTo>
                    <a:pt x="423" y="731"/>
                    <a:pt x="538" y="584"/>
                    <a:pt x="642" y="430"/>
                  </a:cubicBezTo>
                  <a:cubicBezTo>
                    <a:pt x="735" y="294"/>
                    <a:pt x="875" y="179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-975350" y="1039525"/>
              <a:ext cx="18475" cy="25275"/>
            </a:xfrm>
            <a:custGeom>
              <a:avLst/>
              <a:gdLst/>
              <a:ahLst/>
              <a:cxnLst/>
              <a:rect l="l" t="t" r="r" b="b"/>
              <a:pathLst>
                <a:path w="739" h="1011" extrusionOk="0">
                  <a:moveTo>
                    <a:pt x="695" y="0"/>
                  </a:moveTo>
                  <a:cubicBezTo>
                    <a:pt x="409" y="294"/>
                    <a:pt x="172" y="634"/>
                    <a:pt x="0" y="1011"/>
                  </a:cubicBezTo>
                  <a:cubicBezTo>
                    <a:pt x="244" y="692"/>
                    <a:pt x="491" y="373"/>
                    <a:pt x="735" y="57"/>
                  </a:cubicBezTo>
                  <a:cubicBezTo>
                    <a:pt x="738" y="54"/>
                    <a:pt x="735" y="43"/>
                    <a:pt x="731" y="36"/>
                  </a:cubicBezTo>
                  <a:cubicBezTo>
                    <a:pt x="720" y="22"/>
                    <a:pt x="710" y="11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-808300" y="1231125"/>
              <a:ext cx="15975" cy="18300"/>
            </a:xfrm>
            <a:custGeom>
              <a:avLst/>
              <a:gdLst/>
              <a:ahLst/>
              <a:cxnLst/>
              <a:rect l="l" t="t" r="r" b="b"/>
              <a:pathLst>
                <a:path w="639" h="732" extrusionOk="0">
                  <a:moveTo>
                    <a:pt x="639" y="0"/>
                  </a:moveTo>
                  <a:lnTo>
                    <a:pt x="1" y="699"/>
                  </a:lnTo>
                  <a:lnTo>
                    <a:pt x="26" y="731"/>
                  </a:lnTo>
                  <a:cubicBezTo>
                    <a:pt x="144" y="627"/>
                    <a:pt x="266" y="531"/>
                    <a:pt x="377" y="423"/>
                  </a:cubicBezTo>
                  <a:cubicBezTo>
                    <a:pt x="639" y="172"/>
                    <a:pt x="635" y="169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-796825" y="1346400"/>
              <a:ext cx="22250" cy="14900"/>
            </a:xfrm>
            <a:custGeom>
              <a:avLst/>
              <a:gdLst/>
              <a:ahLst/>
              <a:cxnLst/>
              <a:rect l="l" t="t" r="r" b="b"/>
              <a:pathLst>
                <a:path w="890" h="596" extrusionOk="0">
                  <a:moveTo>
                    <a:pt x="860" y="1"/>
                  </a:moveTo>
                  <a:lnTo>
                    <a:pt x="0" y="596"/>
                  </a:lnTo>
                  <a:cubicBezTo>
                    <a:pt x="330" y="474"/>
                    <a:pt x="631" y="287"/>
                    <a:pt x="889" y="44"/>
                  </a:cubicBez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>
              <a:off x="-1082850" y="1279950"/>
              <a:ext cx="8000" cy="30300"/>
            </a:xfrm>
            <a:custGeom>
              <a:avLst/>
              <a:gdLst/>
              <a:ahLst/>
              <a:cxnLst/>
              <a:rect l="l" t="t" r="r" b="b"/>
              <a:pathLst>
                <a:path w="320" h="1212" extrusionOk="0">
                  <a:moveTo>
                    <a:pt x="316" y="0"/>
                  </a:moveTo>
                  <a:cubicBezTo>
                    <a:pt x="314" y="8"/>
                    <a:pt x="313" y="16"/>
                    <a:pt x="311" y="23"/>
                  </a:cubicBezTo>
                  <a:lnTo>
                    <a:pt x="311" y="23"/>
                  </a:lnTo>
                  <a:cubicBezTo>
                    <a:pt x="314" y="17"/>
                    <a:pt x="317" y="10"/>
                    <a:pt x="319" y="4"/>
                  </a:cubicBezTo>
                  <a:lnTo>
                    <a:pt x="316" y="0"/>
                  </a:lnTo>
                  <a:close/>
                  <a:moveTo>
                    <a:pt x="311" y="23"/>
                  </a:moveTo>
                  <a:lnTo>
                    <a:pt x="311" y="23"/>
                  </a:lnTo>
                  <a:cubicBezTo>
                    <a:pt x="155" y="408"/>
                    <a:pt x="67" y="806"/>
                    <a:pt x="1" y="1211"/>
                  </a:cubicBezTo>
                  <a:cubicBezTo>
                    <a:pt x="94" y="935"/>
                    <a:pt x="176" y="656"/>
                    <a:pt x="248" y="376"/>
                  </a:cubicBezTo>
                  <a:cubicBezTo>
                    <a:pt x="278" y="262"/>
                    <a:pt x="289" y="142"/>
                    <a:pt x="311" y="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>
              <a:off x="-1613775" y="1710350"/>
              <a:ext cx="190100" cy="300125"/>
            </a:xfrm>
            <a:custGeom>
              <a:avLst/>
              <a:gdLst/>
              <a:ahLst/>
              <a:cxnLst/>
              <a:rect l="l" t="t" r="r" b="b"/>
              <a:pathLst>
                <a:path w="7604" h="12005" extrusionOk="0">
                  <a:moveTo>
                    <a:pt x="7519" y="1"/>
                  </a:moveTo>
                  <a:cubicBezTo>
                    <a:pt x="7485" y="1"/>
                    <a:pt x="7457" y="23"/>
                    <a:pt x="7428" y="48"/>
                  </a:cubicBezTo>
                  <a:cubicBezTo>
                    <a:pt x="7331" y="144"/>
                    <a:pt x="7231" y="238"/>
                    <a:pt x="7134" y="331"/>
                  </a:cubicBezTo>
                  <a:cubicBezTo>
                    <a:pt x="5508" y="1932"/>
                    <a:pt x="4211" y="3781"/>
                    <a:pt x="3096" y="5759"/>
                  </a:cubicBezTo>
                  <a:cubicBezTo>
                    <a:pt x="2007" y="7690"/>
                    <a:pt x="1068" y="9697"/>
                    <a:pt x="76" y="11675"/>
                  </a:cubicBezTo>
                  <a:cubicBezTo>
                    <a:pt x="29" y="11768"/>
                    <a:pt x="25" y="11886"/>
                    <a:pt x="0" y="11994"/>
                  </a:cubicBezTo>
                  <a:lnTo>
                    <a:pt x="47" y="12004"/>
                  </a:lnTo>
                  <a:cubicBezTo>
                    <a:pt x="72" y="11965"/>
                    <a:pt x="94" y="11926"/>
                    <a:pt x="115" y="11886"/>
                  </a:cubicBezTo>
                  <a:cubicBezTo>
                    <a:pt x="552" y="11005"/>
                    <a:pt x="986" y="10123"/>
                    <a:pt x="1430" y="9242"/>
                  </a:cubicBezTo>
                  <a:cubicBezTo>
                    <a:pt x="2161" y="7784"/>
                    <a:pt x="2885" y="6322"/>
                    <a:pt x="3738" y="4924"/>
                  </a:cubicBezTo>
                  <a:cubicBezTo>
                    <a:pt x="4805" y="3172"/>
                    <a:pt x="6034" y="1545"/>
                    <a:pt x="7529" y="130"/>
                  </a:cubicBezTo>
                  <a:cubicBezTo>
                    <a:pt x="7554" y="109"/>
                    <a:pt x="7575" y="80"/>
                    <a:pt x="7604" y="48"/>
                  </a:cubicBezTo>
                  <a:cubicBezTo>
                    <a:pt x="7571" y="14"/>
                    <a:pt x="7544" y="1"/>
                    <a:pt x="75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>
              <a:off x="-1176450" y="1399050"/>
              <a:ext cx="98550" cy="144550"/>
            </a:xfrm>
            <a:custGeom>
              <a:avLst/>
              <a:gdLst/>
              <a:ahLst/>
              <a:cxnLst/>
              <a:rect l="l" t="t" r="r" b="b"/>
              <a:pathLst>
                <a:path w="3942" h="5782" extrusionOk="0">
                  <a:moveTo>
                    <a:pt x="3886" y="1"/>
                  </a:moveTo>
                  <a:cubicBezTo>
                    <a:pt x="3804" y="1"/>
                    <a:pt x="3766" y="60"/>
                    <a:pt x="3730" y="116"/>
                  </a:cubicBezTo>
                  <a:cubicBezTo>
                    <a:pt x="3644" y="256"/>
                    <a:pt x="3565" y="399"/>
                    <a:pt x="3494" y="546"/>
                  </a:cubicBezTo>
                  <a:cubicBezTo>
                    <a:pt x="3107" y="1306"/>
                    <a:pt x="2738" y="2076"/>
                    <a:pt x="2344" y="2832"/>
                  </a:cubicBezTo>
                  <a:cubicBezTo>
                    <a:pt x="1788" y="3893"/>
                    <a:pt x="1107" y="4853"/>
                    <a:pt x="126" y="5566"/>
                  </a:cubicBezTo>
                  <a:cubicBezTo>
                    <a:pt x="58" y="5613"/>
                    <a:pt x="0" y="5670"/>
                    <a:pt x="15" y="5781"/>
                  </a:cubicBezTo>
                  <a:cubicBezTo>
                    <a:pt x="32" y="5774"/>
                    <a:pt x="54" y="5767"/>
                    <a:pt x="72" y="5756"/>
                  </a:cubicBezTo>
                  <a:cubicBezTo>
                    <a:pt x="115" y="5728"/>
                    <a:pt x="161" y="5695"/>
                    <a:pt x="204" y="5663"/>
                  </a:cubicBezTo>
                  <a:cubicBezTo>
                    <a:pt x="989" y="5097"/>
                    <a:pt x="1598" y="4370"/>
                    <a:pt x="2082" y="3542"/>
                  </a:cubicBezTo>
                  <a:cubicBezTo>
                    <a:pt x="2433" y="2947"/>
                    <a:pt x="2745" y="2334"/>
                    <a:pt x="3064" y="1722"/>
                  </a:cubicBezTo>
                  <a:cubicBezTo>
                    <a:pt x="3293" y="1277"/>
                    <a:pt x="3497" y="826"/>
                    <a:pt x="3719" y="378"/>
                  </a:cubicBezTo>
                  <a:cubicBezTo>
                    <a:pt x="3784" y="253"/>
                    <a:pt x="3863" y="138"/>
                    <a:pt x="3942" y="9"/>
                  </a:cubicBezTo>
                  <a:cubicBezTo>
                    <a:pt x="3921" y="3"/>
                    <a:pt x="3902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>
              <a:off x="-914900" y="1034500"/>
              <a:ext cx="175875" cy="154375"/>
            </a:xfrm>
            <a:custGeom>
              <a:avLst/>
              <a:gdLst/>
              <a:ahLst/>
              <a:cxnLst/>
              <a:rect l="l" t="t" r="r" b="b"/>
              <a:pathLst>
                <a:path w="7035" h="6175" extrusionOk="0">
                  <a:moveTo>
                    <a:pt x="6859" y="541"/>
                  </a:moveTo>
                  <a:lnTo>
                    <a:pt x="6859" y="541"/>
                  </a:lnTo>
                  <a:cubicBezTo>
                    <a:pt x="6845" y="595"/>
                    <a:pt x="6827" y="649"/>
                    <a:pt x="6805" y="703"/>
                  </a:cubicBezTo>
                  <a:cubicBezTo>
                    <a:pt x="6766" y="767"/>
                    <a:pt x="6719" y="825"/>
                    <a:pt x="6669" y="882"/>
                  </a:cubicBezTo>
                  <a:cubicBezTo>
                    <a:pt x="6200" y="1380"/>
                    <a:pt x="5694" y="1839"/>
                    <a:pt x="5153" y="2258"/>
                  </a:cubicBezTo>
                  <a:cubicBezTo>
                    <a:pt x="5071" y="2322"/>
                    <a:pt x="4967" y="2358"/>
                    <a:pt x="4838" y="2426"/>
                  </a:cubicBezTo>
                  <a:cubicBezTo>
                    <a:pt x="4827" y="2215"/>
                    <a:pt x="4913" y="2097"/>
                    <a:pt x="5003" y="1993"/>
                  </a:cubicBezTo>
                  <a:cubicBezTo>
                    <a:pt x="5247" y="1710"/>
                    <a:pt x="5497" y="1427"/>
                    <a:pt x="5766" y="1161"/>
                  </a:cubicBezTo>
                  <a:cubicBezTo>
                    <a:pt x="6010" y="911"/>
                    <a:pt x="6307" y="717"/>
                    <a:pt x="6633" y="595"/>
                  </a:cubicBezTo>
                  <a:cubicBezTo>
                    <a:pt x="6698" y="574"/>
                    <a:pt x="6762" y="563"/>
                    <a:pt x="6859" y="541"/>
                  </a:cubicBezTo>
                  <a:close/>
                  <a:moveTo>
                    <a:pt x="4168" y="140"/>
                  </a:moveTo>
                  <a:lnTo>
                    <a:pt x="4172" y="144"/>
                  </a:lnTo>
                  <a:cubicBezTo>
                    <a:pt x="4283" y="194"/>
                    <a:pt x="4315" y="305"/>
                    <a:pt x="4311" y="416"/>
                  </a:cubicBezTo>
                  <a:cubicBezTo>
                    <a:pt x="4304" y="595"/>
                    <a:pt x="4304" y="785"/>
                    <a:pt x="4247" y="957"/>
                  </a:cubicBezTo>
                  <a:cubicBezTo>
                    <a:pt x="4172" y="1201"/>
                    <a:pt x="4086" y="1459"/>
                    <a:pt x="3935" y="1663"/>
                  </a:cubicBezTo>
                  <a:cubicBezTo>
                    <a:pt x="3724" y="1946"/>
                    <a:pt x="3451" y="2186"/>
                    <a:pt x="3204" y="2448"/>
                  </a:cubicBezTo>
                  <a:cubicBezTo>
                    <a:pt x="3172" y="2466"/>
                    <a:pt x="3136" y="2480"/>
                    <a:pt x="3104" y="2491"/>
                  </a:cubicBezTo>
                  <a:cubicBezTo>
                    <a:pt x="3115" y="2433"/>
                    <a:pt x="3133" y="2376"/>
                    <a:pt x="3154" y="2322"/>
                  </a:cubicBezTo>
                  <a:cubicBezTo>
                    <a:pt x="3380" y="1885"/>
                    <a:pt x="3537" y="1419"/>
                    <a:pt x="3623" y="936"/>
                  </a:cubicBezTo>
                  <a:cubicBezTo>
                    <a:pt x="3666" y="703"/>
                    <a:pt x="3738" y="477"/>
                    <a:pt x="3914" y="298"/>
                  </a:cubicBezTo>
                  <a:cubicBezTo>
                    <a:pt x="4007" y="205"/>
                    <a:pt x="4021" y="183"/>
                    <a:pt x="4168" y="140"/>
                  </a:cubicBezTo>
                  <a:close/>
                  <a:moveTo>
                    <a:pt x="6395" y="3236"/>
                  </a:moveTo>
                  <a:cubicBezTo>
                    <a:pt x="6455" y="3236"/>
                    <a:pt x="6515" y="3239"/>
                    <a:pt x="6576" y="3247"/>
                  </a:cubicBezTo>
                  <a:cubicBezTo>
                    <a:pt x="6658" y="3257"/>
                    <a:pt x="6737" y="3272"/>
                    <a:pt x="6773" y="3376"/>
                  </a:cubicBezTo>
                  <a:cubicBezTo>
                    <a:pt x="6734" y="3505"/>
                    <a:pt x="6626" y="3573"/>
                    <a:pt x="6508" y="3601"/>
                  </a:cubicBezTo>
                  <a:cubicBezTo>
                    <a:pt x="6250" y="3659"/>
                    <a:pt x="5992" y="3727"/>
                    <a:pt x="5730" y="3748"/>
                  </a:cubicBezTo>
                  <a:cubicBezTo>
                    <a:pt x="5279" y="3784"/>
                    <a:pt x="4856" y="3885"/>
                    <a:pt x="4483" y="4157"/>
                  </a:cubicBezTo>
                  <a:cubicBezTo>
                    <a:pt x="4469" y="4164"/>
                    <a:pt x="4448" y="4171"/>
                    <a:pt x="4430" y="4178"/>
                  </a:cubicBezTo>
                  <a:lnTo>
                    <a:pt x="4390" y="4143"/>
                  </a:lnTo>
                  <a:cubicBezTo>
                    <a:pt x="4455" y="4060"/>
                    <a:pt x="4523" y="3981"/>
                    <a:pt x="4598" y="3906"/>
                  </a:cubicBezTo>
                  <a:cubicBezTo>
                    <a:pt x="4949" y="3605"/>
                    <a:pt x="5376" y="3462"/>
                    <a:pt x="5809" y="3333"/>
                  </a:cubicBezTo>
                  <a:cubicBezTo>
                    <a:pt x="6000" y="3275"/>
                    <a:pt x="6194" y="3236"/>
                    <a:pt x="6395" y="3236"/>
                  </a:cubicBezTo>
                  <a:close/>
                  <a:moveTo>
                    <a:pt x="4426" y="4365"/>
                  </a:moveTo>
                  <a:cubicBezTo>
                    <a:pt x="4487" y="4365"/>
                    <a:pt x="4550" y="4384"/>
                    <a:pt x="4620" y="4451"/>
                  </a:cubicBezTo>
                  <a:cubicBezTo>
                    <a:pt x="4415" y="4705"/>
                    <a:pt x="4136" y="4823"/>
                    <a:pt x="3860" y="4927"/>
                  </a:cubicBezTo>
                  <a:cubicBezTo>
                    <a:pt x="3228" y="5165"/>
                    <a:pt x="2939" y="5256"/>
                    <a:pt x="2738" y="5256"/>
                  </a:cubicBezTo>
                  <a:cubicBezTo>
                    <a:pt x="2652" y="5256"/>
                    <a:pt x="2582" y="5239"/>
                    <a:pt x="2509" y="5210"/>
                  </a:cubicBezTo>
                  <a:cubicBezTo>
                    <a:pt x="2563" y="5153"/>
                    <a:pt x="2620" y="5096"/>
                    <a:pt x="2681" y="5045"/>
                  </a:cubicBezTo>
                  <a:cubicBezTo>
                    <a:pt x="3183" y="4716"/>
                    <a:pt x="3724" y="4479"/>
                    <a:pt x="4319" y="4379"/>
                  </a:cubicBezTo>
                  <a:cubicBezTo>
                    <a:pt x="4354" y="4372"/>
                    <a:pt x="4389" y="4365"/>
                    <a:pt x="4426" y="4365"/>
                  </a:cubicBezTo>
                  <a:close/>
                  <a:moveTo>
                    <a:pt x="4156" y="0"/>
                  </a:moveTo>
                  <a:cubicBezTo>
                    <a:pt x="4095" y="0"/>
                    <a:pt x="4028" y="22"/>
                    <a:pt x="3957" y="65"/>
                  </a:cubicBezTo>
                  <a:cubicBezTo>
                    <a:pt x="3813" y="151"/>
                    <a:pt x="3695" y="262"/>
                    <a:pt x="3641" y="423"/>
                  </a:cubicBezTo>
                  <a:cubicBezTo>
                    <a:pt x="3580" y="570"/>
                    <a:pt x="3534" y="721"/>
                    <a:pt x="3498" y="871"/>
                  </a:cubicBezTo>
                  <a:cubicBezTo>
                    <a:pt x="3398" y="1355"/>
                    <a:pt x="3258" y="1824"/>
                    <a:pt x="3018" y="2261"/>
                  </a:cubicBezTo>
                  <a:cubicBezTo>
                    <a:pt x="2986" y="2333"/>
                    <a:pt x="2953" y="2412"/>
                    <a:pt x="2932" y="2491"/>
                  </a:cubicBezTo>
                  <a:cubicBezTo>
                    <a:pt x="2928" y="2512"/>
                    <a:pt x="2925" y="2537"/>
                    <a:pt x="2925" y="2559"/>
                  </a:cubicBezTo>
                  <a:cubicBezTo>
                    <a:pt x="2946" y="2598"/>
                    <a:pt x="2971" y="2648"/>
                    <a:pt x="2996" y="2695"/>
                  </a:cubicBezTo>
                  <a:cubicBezTo>
                    <a:pt x="2824" y="2949"/>
                    <a:pt x="2670" y="3207"/>
                    <a:pt x="2488" y="3444"/>
                  </a:cubicBezTo>
                  <a:cubicBezTo>
                    <a:pt x="2179" y="3838"/>
                    <a:pt x="1893" y="4246"/>
                    <a:pt x="1671" y="4694"/>
                  </a:cubicBezTo>
                  <a:cubicBezTo>
                    <a:pt x="1624" y="4791"/>
                    <a:pt x="1567" y="4888"/>
                    <a:pt x="1502" y="4974"/>
                  </a:cubicBezTo>
                  <a:cubicBezTo>
                    <a:pt x="1459" y="5035"/>
                    <a:pt x="1402" y="5081"/>
                    <a:pt x="1337" y="5117"/>
                  </a:cubicBezTo>
                  <a:cubicBezTo>
                    <a:pt x="1076" y="5243"/>
                    <a:pt x="800" y="5354"/>
                    <a:pt x="538" y="5486"/>
                  </a:cubicBezTo>
                  <a:cubicBezTo>
                    <a:pt x="384" y="5569"/>
                    <a:pt x="234" y="5665"/>
                    <a:pt x="90" y="5769"/>
                  </a:cubicBezTo>
                  <a:cubicBezTo>
                    <a:pt x="55" y="5801"/>
                    <a:pt x="26" y="5841"/>
                    <a:pt x="1" y="5884"/>
                  </a:cubicBezTo>
                  <a:lnTo>
                    <a:pt x="37" y="5927"/>
                  </a:lnTo>
                  <a:cubicBezTo>
                    <a:pt x="101" y="5905"/>
                    <a:pt x="162" y="5877"/>
                    <a:pt x="223" y="5844"/>
                  </a:cubicBezTo>
                  <a:cubicBezTo>
                    <a:pt x="467" y="5687"/>
                    <a:pt x="707" y="5518"/>
                    <a:pt x="958" y="5364"/>
                  </a:cubicBezTo>
                  <a:cubicBezTo>
                    <a:pt x="1058" y="5303"/>
                    <a:pt x="1173" y="5268"/>
                    <a:pt x="1284" y="5217"/>
                  </a:cubicBezTo>
                  <a:lnTo>
                    <a:pt x="1312" y="5257"/>
                  </a:lnTo>
                  <a:cubicBezTo>
                    <a:pt x="1266" y="5318"/>
                    <a:pt x="1219" y="5382"/>
                    <a:pt x="1169" y="5440"/>
                  </a:cubicBezTo>
                  <a:cubicBezTo>
                    <a:pt x="1004" y="5622"/>
                    <a:pt x="839" y="5805"/>
                    <a:pt x="675" y="5988"/>
                  </a:cubicBezTo>
                  <a:cubicBezTo>
                    <a:pt x="635" y="6034"/>
                    <a:pt x="571" y="6074"/>
                    <a:pt x="610" y="6174"/>
                  </a:cubicBezTo>
                  <a:cubicBezTo>
                    <a:pt x="667" y="6135"/>
                    <a:pt x="725" y="6088"/>
                    <a:pt x="775" y="6038"/>
                  </a:cubicBezTo>
                  <a:cubicBezTo>
                    <a:pt x="965" y="5812"/>
                    <a:pt x="1158" y="5594"/>
                    <a:pt x="1334" y="5357"/>
                  </a:cubicBezTo>
                  <a:cubicBezTo>
                    <a:pt x="1483" y="5160"/>
                    <a:pt x="1657" y="5056"/>
                    <a:pt x="1903" y="5056"/>
                  </a:cubicBezTo>
                  <a:cubicBezTo>
                    <a:pt x="1930" y="5056"/>
                    <a:pt x="1958" y="5057"/>
                    <a:pt x="1986" y="5060"/>
                  </a:cubicBezTo>
                  <a:cubicBezTo>
                    <a:pt x="1785" y="5325"/>
                    <a:pt x="1542" y="5554"/>
                    <a:pt x="1370" y="5837"/>
                  </a:cubicBezTo>
                  <a:lnTo>
                    <a:pt x="1423" y="5895"/>
                  </a:lnTo>
                  <a:cubicBezTo>
                    <a:pt x="1474" y="5844"/>
                    <a:pt x="1527" y="5798"/>
                    <a:pt x="1570" y="5748"/>
                  </a:cubicBezTo>
                  <a:cubicBezTo>
                    <a:pt x="1746" y="5544"/>
                    <a:pt x="1921" y="5343"/>
                    <a:pt x="2086" y="5135"/>
                  </a:cubicBezTo>
                  <a:cubicBezTo>
                    <a:pt x="2182" y="5003"/>
                    <a:pt x="2336" y="4926"/>
                    <a:pt x="2500" y="4926"/>
                  </a:cubicBezTo>
                  <a:cubicBezTo>
                    <a:pt x="2513" y="4926"/>
                    <a:pt x="2527" y="4926"/>
                    <a:pt x="2541" y="4927"/>
                  </a:cubicBezTo>
                  <a:lnTo>
                    <a:pt x="2305" y="5275"/>
                  </a:lnTo>
                  <a:cubicBezTo>
                    <a:pt x="2025" y="5454"/>
                    <a:pt x="1732" y="5644"/>
                    <a:pt x="1524" y="5941"/>
                  </a:cubicBezTo>
                  <a:cubicBezTo>
                    <a:pt x="1606" y="5916"/>
                    <a:pt x="1685" y="5877"/>
                    <a:pt x="1753" y="5827"/>
                  </a:cubicBezTo>
                  <a:cubicBezTo>
                    <a:pt x="1918" y="5712"/>
                    <a:pt x="2079" y="5597"/>
                    <a:pt x="2237" y="5479"/>
                  </a:cubicBezTo>
                  <a:cubicBezTo>
                    <a:pt x="2312" y="5420"/>
                    <a:pt x="2406" y="5387"/>
                    <a:pt x="2500" y="5387"/>
                  </a:cubicBezTo>
                  <a:cubicBezTo>
                    <a:pt x="2514" y="5387"/>
                    <a:pt x="2528" y="5388"/>
                    <a:pt x="2541" y="5389"/>
                  </a:cubicBezTo>
                  <a:cubicBezTo>
                    <a:pt x="2572" y="5391"/>
                    <a:pt x="2602" y="5392"/>
                    <a:pt x="2632" y="5392"/>
                  </a:cubicBezTo>
                  <a:cubicBezTo>
                    <a:pt x="2719" y="5392"/>
                    <a:pt x="2804" y="5385"/>
                    <a:pt x="2889" y="5372"/>
                  </a:cubicBezTo>
                  <a:cubicBezTo>
                    <a:pt x="3362" y="5303"/>
                    <a:pt x="3795" y="5128"/>
                    <a:pt x="4222" y="4924"/>
                  </a:cubicBezTo>
                  <a:cubicBezTo>
                    <a:pt x="4351" y="4859"/>
                    <a:pt x="4473" y="4784"/>
                    <a:pt x="4587" y="4698"/>
                  </a:cubicBezTo>
                  <a:cubicBezTo>
                    <a:pt x="4792" y="4540"/>
                    <a:pt x="4799" y="4443"/>
                    <a:pt x="4637" y="4214"/>
                  </a:cubicBezTo>
                  <a:cubicBezTo>
                    <a:pt x="4777" y="4150"/>
                    <a:pt x="4903" y="4064"/>
                    <a:pt x="5046" y="4031"/>
                  </a:cubicBezTo>
                  <a:cubicBezTo>
                    <a:pt x="5336" y="3963"/>
                    <a:pt x="5634" y="3917"/>
                    <a:pt x="5931" y="3877"/>
                  </a:cubicBezTo>
                  <a:cubicBezTo>
                    <a:pt x="6203" y="3842"/>
                    <a:pt x="6472" y="3809"/>
                    <a:pt x="6716" y="3670"/>
                  </a:cubicBezTo>
                  <a:cubicBezTo>
                    <a:pt x="6870" y="3576"/>
                    <a:pt x="6927" y="3455"/>
                    <a:pt x="6895" y="3311"/>
                  </a:cubicBezTo>
                  <a:cubicBezTo>
                    <a:pt x="6859" y="3157"/>
                    <a:pt x="6769" y="3078"/>
                    <a:pt x="6579" y="3068"/>
                  </a:cubicBezTo>
                  <a:cubicBezTo>
                    <a:pt x="6532" y="3064"/>
                    <a:pt x="6485" y="3063"/>
                    <a:pt x="6438" y="3063"/>
                  </a:cubicBezTo>
                  <a:cubicBezTo>
                    <a:pt x="6329" y="3063"/>
                    <a:pt x="6220" y="3072"/>
                    <a:pt x="6110" y="3089"/>
                  </a:cubicBezTo>
                  <a:cubicBezTo>
                    <a:pt x="5920" y="3132"/>
                    <a:pt x="5734" y="3193"/>
                    <a:pt x="5555" y="3265"/>
                  </a:cubicBezTo>
                  <a:cubicBezTo>
                    <a:pt x="5336" y="3347"/>
                    <a:pt x="5118" y="3426"/>
                    <a:pt x="4910" y="3526"/>
                  </a:cubicBezTo>
                  <a:cubicBezTo>
                    <a:pt x="4630" y="3662"/>
                    <a:pt x="4379" y="3842"/>
                    <a:pt x="4225" y="4143"/>
                  </a:cubicBezTo>
                  <a:cubicBezTo>
                    <a:pt x="3648" y="4343"/>
                    <a:pt x="3097" y="4644"/>
                    <a:pt x="2462" y="4784"/>
                  </a:cubicBezTo>
                  <a:cubicBezTo>
                    <a:pt x="2470" y="4755"/>
                    <a:pt x="2484" y="4730"/>
                    <a:pt x="2502" y="4701"/>
                  </a:cubicBezTo>
                  <a:cubicBezTo>
                    <a:pt x="2935" y="4257"/>
                    <a:pt x="3358" y="3806"/>
                    <a:pt x="3863" y="3433"/>
                  </a:cubicBezTo>
                  <a:cubicBezTo>
                    <a:pt x="3949" y="3369"/>
                    <a:pt x="4028" y="3290"/>
                    <a:pt x="4107" y="3214"/>
                  </a:cubicBezTo>
                  <a:cubicBezTo>
                    <a:pt x="4347" y="3003"/>
                    <a:pt x="4587" y="2788"/>
                    <a:pt x="4824" y="2577"/>
                  </a:cubicBezTo>
                  <a:cubicBezTo>
                    <a:pt x="4852" y="2555"/>
                    <a:pt x="4881" y="2541"/>
                    <a:pt x="4913" y="2527"/>
                  </a:cubicBezTo>
                  <a:cubicBezTo>
                    <a:pt x="5060" y="2451"/>
                    <a:pt x="5225" y="2401"/>
                    <a:pt x="5343" y="2297"/>
                  </a:cubicBezTo>
                  <a:cubicBezTo>
                    <a:pt x="5791" y="1907"/>
                    <a:pt x="6232" y="1509"/>
                    <a:pt x="6665" y="1100"/>
                  </a:cubicBezTo>
                  <a:cubicBezTo>
                    <a:pt x="6777" y="989"/>
                    <a:pt x="6870" y="864"/>
                    <a:pt x="6952" y="728"/>
                  </a:cubicBezTo>
                  <a:cubicBezTo>
                    <a:pt x="7006" y="642"/>
                    <a:pt x="7035" y="538"/>
                    <a:pt x="6923" y="441"/>
                  </a:cubicBezTo>
                  <a:cubicBezTo>
                    <a:pt x="6879" y="427"/>
                    <a:pt x="6832" y="420"/>
                    <a:pt x="6786" y="420"/>
                  </a:cubicBezTo>
                  <a:cubicBezTo>
                    <a:pt x="6714" y="420"/>
                    <a:pt x="6641" y="437"/>
                    <a:pt x="6576" y="470"/>
                  </a:cubicBezTo>
                  <a:cubicBezTo>
                    <a:pt x="6386" y="556"/>
                    <a:pt x="6200" y="656"/>
                    <a:pt x="6021" y="767"/>
                  </a:cubicBezTo>
                  <a:cubicBezTo>
                    <a:pt x="5526" y="1100"/>
                    <a:pt x="5171" y="1577"/>
                    <a:pt x="4809" y="2039"/>
                  </a:cubicBezTo>
                  <a:cubicBezTo>
                    <a:pt x="4702" y="2175"/>
                    <a:pt x="4641" y="2340"/>
                    <a:pt x="4713" y="2519"/>
                  </a:cubicBezTo>
                  <a:cubicBezTo>
                    <a:pt x="4680" y="2552"/>
                    <a:pt x="4648" y="2580"/>
                    <a:pt x="4620" y="2605"/>
                  </a:cubicBezTo>
                  <a:cubicBezTo>
                    <a:pt x="4272" y="2899"/>
                    <a:pt x="3917" y="3186"/>
                    <a:pt x="3580" y="3494"/>
                  </a:cubicBezTo>
                  <a:cubicBezTo>
                    <a:pt x="3150" y="3892"/>
                    <a:pt x="2735" y="4311"/>
                    <a:pt x="2316" y="4719"/>
                  </a:cubicBezTo>
                  <a:cubicBezTo>
                    <a:pt x="2265" y="4770"/>
                    <a:pt x="2219" y="4830"/>
                    <a:pt x="2162" y="4852"/>
                  </a:cubicBezTo>
                  <a:cubicBezTo>
                    <a:pt x="1975" y="4916"/>
                    <a:pt x="1789" y="4967"/>
                    <a:pt x="1556" y="5031"/>
                  </a:cubicBezTo>
                  <a:cubicBezTo>
                    <a:pt x="1782" y="4641"/>
                    <a:pt x="1975" y="4279"/>
                    <a:pt x="2237" y="3963"/>
                  </a:cubicBezTo>
                  <a:cubicBezTo>
                    <a:pt x="2545" y="3587"/>
                    <a:pt x="2824" y="3193"/>
                    <a:pt x="3079" y="2781"/>
                  </a:cubicBezTo>
                  <a:cubicBezTo>
                    <a:pt x="3129" y="2702"/>
                    <a:pt x="3208" y="2641"/>
                    <a:pt x="3272" y="2577"/>
                  </a:cubicBezTo>
                  <a:cubicBezTo>
                    <a:pt x="3512" y="2333"/>
                    <a:pt x="3767" y="2111"/>
                    <a:pt x="3985" y="1846"/>
                  </a:cubicBezTo>
                  <a:cubicBezTo>
                    <a:pt x="4200" y="1581"/>
                    <a:pt x="4322" y="1255"/>
                    <a:pt x="4412" y="921"/>
                  </a:cubicBezTo>
                  <a:cubicBezTo>
                    <a:pt x="4476" y="696"/>
                    <a:pt x="4501" y="470"/>
                    <a:pt x="4422" y="237"/>
                  </a:cubicBezTo>
                  <a:cubicBezTo>
                    <a:pt x="4373" y="82"/>
                    <a:pt x="4277" y="0"/>
                    <a:pt x="4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>
              <a:off x="-1124150" y="1017700"/>
              <a:ext cx="372400" cy="479725"/>
            </a:xfrm>
            <a:custGeom>
              <a:avLst/>
              <a:gdLst/>
              <a:ahLst/>
              <a:cxnLst/>
              <a:rect l="l" t="t" r="r" b="b"/>
              <a:pathLst>
                <a:path w="14896" h="19189" extrusionOk="0">
                  <a:moveTo>
                    <a:pt x="1448" y="787"/>
                  </a:moveTo>
                  <a:cubicBezTo>
                    <a:pt x="1498" y="988"/>
                    <a:pt x="1563" y="1192"/>
                    <a:pt x="1602" y="1396"/>
                  </a:cubicBezTo>
                  <a:cubicBezTo>
                    <a:pt x="1678" y="1823"/>
                    <a:pt x="1825" y="2224"/>
                    <a:pt x="2000" y="2618"/>
                  </a:cubicBezTo>
                  <a:cubicBezTo>
                    <a:pt x="2161" y="2980"/>
                    <a:pt x="2323" y="3345"/>
                    <a:pt x="2423" y="3725"/>
                  </a:cubicBezTo>
                  <a:cubicBezTo>
                    <a:pt x="2684" y="4700"/>
                    <a:pt x="2620" y="5671"/>
                    <a:pt x="2290" y="6624"/>
                  </a:cubicBezTo>
                  <a:cubicBezTo>
                    <a:pt x="2229" y="6807"/>
                    <a:pt x="2154" y="6982"/>
                    <a:pt x="2065" y="7154"/>
                  </a:cubicBezTo>
                  <a:cubicBezTo>
                    <a:pt x="2075" y="7050"/>
                    <a:pt x="2083" y="6950"/>
                    <a:pt x="2090" y="6846"/>
                  </a:cubicBezTo>
                  <a:cubicBezTo>
                    <a:pt x="2126" y="6305"/>
                    <a:pt x="2036" y="5786"/>
                    <a:pt x="1868" y="5277"/>
                  </a:cubicBezTo>
                  <a:cubicBezTo>
                    <a:pt x="1728" y="4854"/>
                    <a:pt x="1584" y="4435"/>
                    <a:pt x="1463" y="4008"/>
                  </a:cubicBezTo>
                  <a:cubicBezTo>
                    <a:pt x="1334" y="3543"/>
                    <a:pt x="1334" y="3066"/>
                    <a:pt x="1366" y="2586"/>
                  </a:cubicBezTo>
                  <a:cubicBezTo>
                    <a:pt x="1369" y="2557"/>
                    <a:pt x="1380" y="2532"/>
                    <a:pt x="1380" y="2503"/>
                  </a:cubicBezTo>
                  <a:cubicBezTo>
                    <a:pt x="1398" y="2041"/>
                    <a:pt x="1416" y="1579"/>
                    <a:pt x="1430" y="1113"/>
                  </a:cubicBezTo>
                  <a:cubicBezTo>
                    <a:pt x="1423" y="1006"/>
                    <a:pt x="1412" y="898"/>
                    <a:pt x="1395" y="791"/>
                  </a:cubicBezTo>
                  <a:lnTo>
                    <a:pt x="1448" y="787"/>
                  </a:lnTo>
                  <a:close/>
                  <a:moveTo>
                    <a:pt x="963" y="149"/>
                  </a:moveTo>
                  <a:cubicBezTo>
                    <a:pt x="996" y="149"/>
                    <a:pt x="1035" y="153"/>
                    <a:pt x="1090" y="160"/>
                  </a:cubicBezTo>
                  <a:cubicBezTo>
                    <a:pt x="1219" y="339"/>
                    <a:pt x="1280" y="551"/>
                    <a:pt x="1309" y="766"/>
                  </a:cubicBezTo>
                  <a:cubicBezTo>
                    <a:pt x="1344" y="1056"/>
                    <a:pt x="1377" y="1346"/>
                    <a:pt x="1334" y="1643"/>
                  </a:cubicBezTo>
                  <a:cubicBezTo>
                    <a:pt x="1276" y="2070"/>
                    <a:pt x="1237" y="2500"/>
                    <a:pt x="1215" y="2926"/>
                  </a:cubicBezTo>
                  <a:cubicBezTo>
                    <a:pt x="1205" y="3138"/>
                    <a:pt x="1219" y="3349"/>
                    <a:pt x="1258" y="3560"/>
                  </a:cubicBezTo>
                  <a:cubicBezTo>
                    <a:pt x="1362" y="4137"/>
                    <a:pt x="1513" y="4703"/>
                    <a:pt x="1710" y="5255"/>
                  </a:cubicBezTo>
                  <a:cubicBezTo>
                    <a:pt x="1864" y="5671"/>
                    <a:pt x="1950" y="6112"/>
                    <a:pt x="1971" y="6556"/>
                  </a:cubicBezTo>
                  <a:cubicBezTo>
                    <a:pt x="1982" y="7032"/>
                    <a:pt x="1850" y="7488"/>
                    <a:pt x="1706" y="7935"/>
                  </a:cubicBezTo>
                  <a:cubicBezTo>
                    <a:pt x="1627" y="8190"/>
                    <a:pt x="1531" y="8437"/>
                    <a:pt x="1463" y="8695"/>
                  </a:cubicBezTo>
                  <a:cubicBezTo>
                    <a:pt x="1262" y="9440"/>
                    <a:pt x="1068" y="10186"/>
                    <a:pt x="889" y="10934"/>
                  </a:cubicBezTo>
                  <a:cubicBezTo>
                    <a:pt x="818" y="11228"/>
                    <a:pt x="800" y="11540"/>
                    <a:pt x="753" y="11873"/>
                  </a:cubicBezTo>
                  <a:cubicBezTo>
                    <a:pt x="714" y="11325"/>
                    <a:pt x="757" y="10813"/>
                    <a:pt x="803" y="10300"/>
                  </a:cubicBezTo>
                  <a:cubicBezTo>
                    <a:pt x="864" y="9594"/>
                    <a:pt x="943" y="8885"/>
                    <a:pt x="854" y="8175"/>
                  </a:cubicBezTo>
                  <a:cubicBezTo>
                    <a:pt x="785" y="7660"/>
                    <a:pt x="678" y="7154"/>
                    <a:pt x="599" y="6642"/>
                  </a:cubicBezTo>
                  <a:cubicBezTo>
                    <a:pt x="517" y="6108"/>
                    <a:pt x="438" y="5574"/>
                    <a:pt x="366" y="5040"/>
                  </a:cubicBezTo>
                  <a:cubicBezTo>
                    <a:pt x="309" y="4610"/>
                    <a:pt x="255" y="4177"/>
                    <a:pt x="216" y="3743"/>
                  </a:cubicBezTo>
                  <a:cubicBezTo>
                    <a:pt x="144" y="3019"/>
                    <a:pt x="130" y="2296"/>
                    <a:pt x="169" y="1572"/>
                  </a:cubicBezTo>
                  <a:cubicBezTo>
                    <a:pt x="187" y="1339"/>
                    <a:pt x="230" y="1110"/>
                    <a:pt x="291" y="887"/>
                  </a:cubicBezTo>
                  <a:cubicBezTo>
                    <a:pt x="366" y="612"/>
                    <a:pt x="538" y="375"/>
                    <a:pt x="775" y="221"/>
                  </a:cubicBezTo>
                  <a:cubicBezTo>
                    <a:pt x="857" y="168"/>
                    <a:pt x="895" y="149"/>
                    <a:pt x="963" y="149"/>
                  </a:cubicBezTo>
                  <a:close/>
                  <a:moveTo>
                    <a:pt x="7884" y="9584"/>
                  </a:moveTo>
                  <a:lnTo>
                    <a:pt x="7884" y="9584"/>
                  </a:lnTo>
                  <a:cubicBezTo>
                    <a:pt x="7866" y="9637"/>
                    <a:pt x="7848" y="9688"/>
                    <a:pt x="7826" y="9741"/>
                  </a:cubicBezTo>
                  <a:cubicBezTo>
                    <a:pt x="7651" y="10078"/>
                    <a:pt x="7432" y="10393"/>
                    <a:pt x="7174" y="10676"/>
                  </a:cubicBezTo>
                  <a:cubicBezTo>
                    <a:pt x="6819" y="11078"/>
                    <a:pt x="6440" y="11461"/>
                    <a:pt x="6038" y="11823"/>
                  </a:cubicBezTo>
                  <a:cubicBezTo>
                    <a:pt x="5293" y="12493"/>
                    <a:pt x="4455" y="13031"/>
                    <a:pt x="3656" y="13625"/>
                  </a:cubicBezTo>
                  <a:cubicBezTo>
                    <a:pt x="3308" y="13891"/>
                    <a:pt x="2960" y="14152"/>
                    <a:pt x="2595" y="14428"/>
                  </a:cubicBezTo>
                  <a:cubicBezTo>
                    <a:pt x="2846" y="13887"/>
                    <a:pt x="3071" y="13360"/>
                    <a:pt x="3329" y="12848"/>
                  </a:cubicBezTo>
                  <a:cubicBezTo>
                    <a:pt x="3613" y="12282"/>
                    <a:pt x="4010" y="11787"/>
                    <a:pt x="4498" y="11390"/>
                  </a:cubicBezTo>
                  <a:cubicBezTo>
                    <a:pt x="4831" y="11117"/>
                    <a:pt x="5214" y="10938"/>
                    <a:pt x="5608" y="10784"/>
                  </a:cubicBezTo>
                  <a:cubicBezTo>
                    <a:pt x="5805" y="10705"/>
                    <a:pt x="6006" y="10637"/>
                    <a:pt x="6200" y="10558"/>
                  </a:cubicBezTo>
                  <a:cubicBezTo>
                    <a:pt x="6805" y="10315"/>
                    <a:pt x="7382" y="10032"/>
                    <a:pt x="7884" y="9584"/>
                  </a:cubicBezTo>
                  <a:close/>
                  <a:moveTo>
                    <a:pt x="6110" y="620"/>
                  </a:moveTo>
                  <a:cubicBezTo>
                    <a:pt x="6322" y="620"/>
                    <a:pt x="6510" y="742"/>
                    <a:pt x="6669" y="977"/>
                  </a:cubicBezTo>
                  <a:cubicBezTo>
                    <a:pt x="6844" y="1231"/>
                    <a:pt x="6923" y="1522"/>
                    <a:pt x="6977" y="1819"/>
                  </a:cubicBezTo>
                  <a:cubicBezTo>
                    <a:pt x="7020" y="2038"/>
                    <a:pt x="7052" y="2263"/>
                    <a:pt x="7074" y="2485"/>
                  </a:cubicBezTo>
                  <a:cubicBezTo>
                    <a:pt x="7120" y="2901"/>
                    <a:pt x="7282" y="3270"/>
                    <a:pt x="7500" y="3621"/>
                  </a:cubicBezTo>
                  <a:cubicBezTo>
                    <a:pt x="7654" y="3872"/>
                    <a:pt x="7805" y="4123"/>
                    <a:pt x="7959" y="4374"/>
                  </a:cubicBezTo>
                  <a:cubicBezTo>
                    <a:pt x="8202" y="4779"/>
                    <a:pt x="8317" y="5219"/>
                    <a:pt x="8385" y="5685"/>
                  </a:cubicBezTo>
                  <a:cubicBezTo>
                    <a:pt x="8450" y="6162"/>
                    <a:pt x="8392" y="6624"/>
                    <a:pt x="8314" y="7090"/>
                  </a:cubicBezTo>
                  <a:cubicBezTo>
                    <a:pt x="8292" y="7233"/>
                    <a:pt x="8285" y="7376"/>
                    <a:pt x="8288" y="7520"/>
                  </a:cubicBezTo>
                  <a:cubicBezTo>
                    <a:pt x="8299" y="7889"/>
                    <a:pt x="8306" y="8254"/>
                    <a:pt x="8213" y="8620"/>
                  </a:cubicBezTo>
                  <a:cubicBezTo>
                    <a:pt x="8202" y="8681"/>
                    <a:pt x="8188" y="8738"/>
                    <a:pt x="8167" y="8799"/>
                  </a:cubicBezTo>
                  <a:cubicBezTo>
                    <a:pt x="7959" y="9225"/>
                    <a:pt x="7694" y="9598"/>
                    <a:pt x="7274" y="9860"/>
                  </a:cubicBezTo>
                  <a:cubicBezTo>
                    <a:pt x="6744" y="10193"/>
                    <a:pt x="6171" y="10429"/>
                    <a:pt x="5587" y="10641"/>
                  </a:cubicBezTo>
                  <a:cubicBezTo>
                    <a:pt x="4899" y="10888"/>
                    <a:pt x="4297" y="11264"/>
                    <a:pt x="3813" y="11820"/>
                  </a:cubicBezTo>
                  <a:cubicBezTo>
                    <a:pt x="3498" y="12171"/>
                    <a:pt x="3243" y="12568"/>
                    <a:pt x="3054" y="13002"/>
                  </a:cubicBezTo>
                  <a:cubicBezTo>
                    <a:pt x="2821" y="13539"/>
                    <a:pt x="2581" y="14077"/>
                    <a:pt x="2333" y="14607"/>
                  </a:cubicBezTo>
                  <a:cubicBezTo>
                    <a:pt x="2251" y="14765"/>
                    <a:pt x="2154" y="14915"/>
                    <a:pt x="2040" y="15051"/>
                  </a:cubicBezTo>
                  <a:cubicBezTo>
                    <a:pt x="1989" y="15118"/>
                    <a:pt x="1936" y="15153"/>
                    <a:pt x="1882" y="15153"/>
                  </a:cubicBezTo>
                  <a:cubicBezTo>
                    <a:pt x="1832" y="15153"/>
                    <a:pt x="1782" y="15123"/>
                    <a:pt x="1735" y="15059"/>
                  </a:cubicBezTo>
                  <a:cubicBezTo>
                    <a:pt x="1602" y="14883"/>
                    <a:pt x="1498" y="14679"/>
                    <a:pt x="1387" y="14489"/>
                  </a:cubicBezTo>
                  <a:cubicBezTo>
                    <a:pt x="1362" y="14446"/>
                    <a:pt x="1352" y="14399"/>
                    <a:pt x="1334" y="14356"/>
                  </a:cubicBezTo>
                  <a:cubicBezTo>
                    <a:pt x="1018" y="13719"/>
                    <a:pt x="871" y="13045"/>
                    <a:pt x="893" y="12529"/>
                  </a:cubicBezTo>
                  <a:cubicBezTo>
                    <a:pt x="904" y="11440"/>
                    <a:pt x="1104" y="10580"/>
                    <a:pt x="1316" y="9716"/>
                  </a:cubicBezTo>
                  <a:cubicBezTo>
                    <a:pt x="1559" y="8742"/>
                    <a:pt x="1986" y="7842"/>
                    <a:pt x="2366" y="6925"/>
                  </a:cubicBezTo>
                  <a:cubicBezTo>
                    <a:pt x="2871" y="5703"/>
                    <a:pt x="3380" y="4478"/>
                    <a:pt x="3888" y="3256"/>
                  </a:cubicBezTo>
                  <a:cubicBezTo>
                    <a:pt x="3967" y="3066"/>
                    <a:pt x="4057" y="2883"/>
                    <a:pt x="4146" y="2697"/>
                  </a:cubicBezTo>
                  <a:cubicBezTo>
                    <a:pt x="4397" y="2174"/>
                    <a:pt x="4723" y="1686"/>
                    <a:pt x="5107" y="1253"/>
                  </a:cubicBezTo>
                  <a:cubicBezTo>
                    <a:pt x="5282" y="1059"/>
                    <a:pt x="5483" y="895"/>
                    <a:pt x="5701" y="755"/>
                  </a:cubicBezTo>
                  <a:cubicBezTo>
                    <a:pt x="5846" y="665"/>
                    <a:pt x="5982" y="620"/>
                    <a:pt x="6110" y="620"/>
                  </a:cubicBezTo>
                  <a:close/>
                  <a:moveTo>
                    <a:pt x="9832" y="6596"/>
                  </a:moveTo>
                  <a:cubicBezTo>
                    <a:pt x="10087" y="6596"/>
                    <a:pt x="10342" y="6672"/>
                    <a:pt x="10589" y="6817"/>
                  </a:cubicBezTo>
                  <a:cubicBezTo>
                    <a:pt x="10890" y="7000"/>
                    <a:pt x="11219" y="7133"/>
                    <a:pt x="11567" y="7204"/>
                  </a:cubicBezTo>
                  <a:cubicBezTo>
                    <a:pt x="12345" y="7366"/>
                    <a:pt x="12868" y="7839"/>
                    <a:pt x="13179" y="8555"/>
                  </a:cubicBezTo>
                  <a:cubicBezTo>
                    <a:pt x="13380" y="9018"/>
                    <a:pt x="13459" y="9512"/>
                    <a:pt x="13462" y="10014"/>
                  </a:cubicBezTo>
                  <a:cubicBezTo>
                    <a:pt x="13466" y="10569"/>
                    <a:pt x="13480" y="11121"/>
                    <a:pt x="13552" y="11669"/>
                  </a:cubicBezTo>
                  <a:cubicBezTo>
                    <a:pt x="13617" y="12149"/>
                    <a:pt x="13699" y="12626"/>
                    <a:pt x="13860" y="13088"/>
                  </a:cubicBezTo>
                  <a:cubicBezTo>
                    <a:pt x="13975" y="13400"/>
                    <a:pt x="14136" y="13697"/>
                    <a:pt x="14330" y="13969"/>
                  </a:cubicBezTo>
                  <a:cubicBezTo>
                    <a:pt x="14462" y="14145"/>
                    <a:pt x="14573" y="14335"/>
                    <a:pt x="14663" y="14532"/>
                  </a:cubicBezTo>
                  <a:cubicBezTo>
                    <a:pt x="14824" y="14922"/>
                    <a:pt x="14652" y="15299"/>
                    <a:pt x="14258" y="15446"/>
                  </a:cubicBezTo>
                  <a:cubicBezTo>
                    <a:pt x="14093" y="15510"/>
                    <a:pt x="13918" y="15542"/>
                    <a:pt x="13742" y="15546"/>
                  </a:cubicBezTo>
                  <a:cubicBezTo>
                    <a:pt x="13237" y="15546"/>
                    <a:pt x="12732" y="15524"/>
                    <a:pt x="12226" y="15510"/>
                  </a:cubicBezTo>
                  <a:cubicBezTo>
                    <a:pt x="12094" y="15507"/>
                    <a:pt x="11962" y="15505"/>
                    <a:pt x="11829" y="15505"/>
                  </a:cubicBezTo>
                  <a:cubicBezTo>
                    <a:pt x="11264" y="15505"/>
                    <a:pt x="10701" y="15536"/>
                    <a:pt x="10141" y="15603"/>
                  </a:cubicBezTo>
                  <a:cubicBezTo>
                    <a:pt x="9356" y="15686"/>
                    <a:pt x="8572" y="15808"/>
                    <a:pt x="7787" y="15908"/>
                  </a:cubicBezTo>
                  <a:cubicBezTo>
                    <a:pt x="7267" y="15976"/>
                    <a:pt x="6744" y="16040"/>
                    <a:pt x="6221" y="16087"/>
                  </a:cubicBezTo>
                  <a:cubicBezTo>
                    <a:pt x="5773" y="16126"/>
                    <a:pt x="5322" y="16155"/>
                    <a:pt x="4874" y="16155"/>
                  </a:cubicBezTo>
                  <a:cubicBezTo>
                    <a:pt x="4146" y="16155"/>
                    <a:pt x="3426" y="16022"/>
                    <a:pt x="2753" y="15761"/>
                  </a:cubicBezTo>
                  <a:cubicBezTo>
                    <a:pt x="2631" y="15711"/>
                    <a:pt x="2512" y="15653"/>
                    <a:pt x="2401" y="15593"/>
                  </a:cubicBezTo>
                  <a:cubicBezTo>
                    <a:pt x="2265" y="15524"/>
                    <a:pt x="2169" y="15403"/>
                    <a:pt x="2133" y="15256"/>
                  </a:cubicBezTo>
                  <a:lnTo>
                    <a:pt x="2136" y="15256"/>
                  </a:lnTo>
                  <a:cubicBezTo>
                    <a:pt x="2179" y="15066"/>
                    <a:pt x="2297" y="14930"/>
                    <a:pt x="2434" y="14811"/>
                  </a:cubicBezTo>
                  <a:cubicBezTo>
                    <a:pt x="2720" y="14557"/>
                    <a:pt x="3003" y="14299"/>
                    <a:pt x="3308" y="14070"/>
                  </a:cubicBezTo>
                  <a:cubicBezTo>
                    <a:pt x="3971" y="13572"/>
                    <a:pt x="4648" y="13099"/>
                    <a:pt x="5314" y="12608"/>
                  </a:cubicBezTo>
                  <a:cubicBezTo>
                    <a:pt x="5999" y="12099"/>
                    <a:pt x="6629" y="11522"/>
                    <a:pt x="7196" y="10884"/>
                  </a:cubicBezTo>
                  <a:cubicBezTo>
                    <a:pt x="7497" y="10540"/>
                    <a:pt x="7769" y="10189"/>
                    <a:pt x="7962" y="9781"/>
                  </a:cubicBezTo>
                  <a:cubicBezTo>
                    <a:pt x="8271" y="9125"/>
                    <a:pt x="8475" y="8441"/>
                    <a:pt x="8414" y="7706"/>
                  </a:cubicBezTo>
                  <a:cubicBezTo>
                    <a:pt x="8396" y="7473"/>
                    <a:pt x="8468" y="7308"/>
                    <a:pt x="8643" y="7172"/>
                  </a:cubicBezTo>
                  <a:cubicBezTo>
                    <a:pt x="8783" y="7065"/>
                    <a:pt x="8912" y="6936"/>
                    <a:pt x="9059" y="6839"/>
                  </a:cubicBezTo>
                  <a:cubicBezTo>
                    <a:pt x="9312" y="6675"/>
                    <a:pt x="9572" y="6596"/>
                    <a:pt x="9832" y="6596"/>
                  </a:cubicBezTo>
                  <a:close/>
                  <a:moveTo>
                    <a:pt x="9187" y="15864"/>
                  </a:moveTo>
                  <a:cubicBezTo>
                    <a:pt x="9370" y="15864"/>
                    <a:pt x="9549" y="15906"/>
                    <a:pt x="9725" y="15958"/>
                  </a:cubicBezTo>
                  <a:cubicBezTo>
                    <a:pt x="10367" y="16148"/>
                    <a:pt x="10922" y="16556"/>
                    <a:pt x="11291" y="17115"/>
                  </a:cubicBezTo>
                  <a:cubicBezTo>
                    <a:pt x="11302" y="17144"/>
                    <a:pt x="11309" y="17176"/>
                    <a:pt x="11313" y="17209"/>
                  </a:cubicBezTo>
                  <a:cubicBezTo>
                    <a:pt x="10764" y="16807"/>
                    <a:pt x="10145" y="16521"/>
                    <a:pt x="9485" y="16359"/>
                  </a:cubicBezTo>
                  <a:cubicBezTo>
                    <a:pt x="8840" y="16202"/>
                    <a:pt x="8185" y="16166"/>
                    <a:pt x="7525" y="16148"/>
                  </a:cubicBezTo>
                  <a:lnTo>
                    <a:pt x="7525" y="16091"/>
                  </a:lnTo>
                  <a:cubicBezTo>
                    <a:pt x="8023" y="16019"/>
                    <a:pt x="8521" y="15947"/>
                    <a:pt x="9023" y="15876"/>
                  </a:cubicBezTo>
                  <a:cubicBezTo>
                    <a:pt x="9078" y="15867"/>
                    <a:pt x="9133" y="15864"/>
                    <a:pt x="9187" y="15864"/>
                  </a:cubicBezTo>
                  <a:close/>
                  <a:moveTo>
                    <a:pt x="7142" y="16248"/>
                  </a:moveTo>
                  <a:cubicBezTo>
                    <a:pt x="7472" y="16259"/>
                    <a:pt x="7798" y="16255"/>
                    <a:pt x="8124" y="16288"/>
                  </a:cubicBezTo>
                  <a:cubicBezTo>
                    <a:pt x="8572" y="16331"/>
                    <a:pt x="9016" y="16399"/>
                    <a:pt x="9457" y="16488"/>
                  </a:cubicBezTo>
                  <a:cubicBezTo>
                    <a:pt x="10349" y="16689"/>
                    <a:pt x="11123" y="17126"/>
                    <a:pt x="11782" y="17760"/>
                  </a:cubicBezTo>
                  <a:cubicBezTo>
                    <a:pt x="12087" y="18043"/>
                    <a:pt x="12255" y="18445"/>
                    <a:pt x="12241" y="18860"/>
                  </a:cubicBezTo>
                  <a:cubicBezTo>
                    <a:pt x="12230" y="18950"/>
                    <a:pt x="12212" y="19036"/>
                    <a:pt x="12187" y="19122"/>
                  </a:cubicBezTo>
                  <a:cubicBezTo>
                    <a:pt x="12097" y="19025"/>
                    <a:pt x="12036" y="18968"/>
                    <a:pt x="11983" y="18903"/>
                  </a:cubicBezTo>
                  <a:cubicBezTo>
                    <a:pt x="11205" y="17914"/>
                    <a:pt x="10234" y="17183"/>
                    <a:pt x="9059" y="16728"/>
                  </a:cubicBezTo>
                  <a:cubicBezTo>
                    <a:pt x="8550" y="16531"/>
                    <a:pt x="8020" y="16399"/>
                    <a:pt x="7479" y="16327"/>
                  </a:cubicBezTo>
                  <a:cubicBezTo>
                    <a:pt x="7360" y="16313"/>
                    <a:pt x="7249" y="16288"/>
                    <a:pt x="7138" y="16270"/>
                  </a:cubicBezTo>
                  <a:lnTo>
                    <a:pt x="7142" y="16248"/>
                  </a:lnTo>
                  <a:close/>
                  <a:moveTo>
                    <a:pt x="981" y="1"/>
                  </a:moveTo>
                  <a:cubicBezTo>
                    <a:pt x="881" y="1"/>
                    <a:pt x="775" y="36"/>
                    <a:pt x="674" y="110"/>
                  </a:cubicBezTo>
                  <a:cubicBezTo>
                    <a:pt x="398" y="303"/>
                    <a:pt x="205" y="594"/>
                    <a:pt x="130" y="927"/>
                  </a:cubicBezTo>
                  <a:cubicBezTo>
                    <a:pt x="80" y="1145"/>
                    <a:pt x="51" y="1368"/>
                    <a:pt x="37" y="1593"/>
                  </a:cubicBezTo>
                  <a:cubicBezTo>
                    <a:pt x="19" y="2052"/>
                    <a:pt x="1" y="2511"/>
                    <a:pt x="22" y="2966"/>
                  </a:cubicBezTo>
                  <a:cubicBezTo>
                    <a:pt x="51" y="3503"/>
                    <a:pt x="112" y="4041"/>
                    <a:pt x="169" y="4578"/>
                  </a:cubicBezTo>
                  <a:cubicBezTo>
                    <a:pt x="219" y="5058"/>
                    <a:pt x="277" y="5542"/>
                    <a:pt x="348" y="6018"/>
                  </a:cubicBezTo>
                  <a:cubicBezTo>
                    <a:pt x="463" y="6767"/>
                    <a:pt x="613" y="7509"/>
                    <a:pt x="707" y="8261"/>
                  </a:cubicBezTo>
                  <a:cubicBezTo>
                    <a:pt x="753" y="8695"/>
                    <a:pt x="760" y="9136"/>
                    <a:pt x="728" y="9569"/>
                  </a:cubicBezTo>
                  <a:cubicBezTo>
                    <a:pt x="682" y="10239"/>
                    <a:pt x="621" y="10902"/>
                    <a:pt x="613" y="11576"/>
                  </a:cubicBezTo>
                  <a:cubicBezTo>
                    <a:pt x="610" y="12350"/>
                    <a:pt x="757" y="13095"/>
                    <a:pt x="968" y="13830"/>
                  </a:cubicBezTo>
                  <a:cubicBezTo>
                    <a:pt x="1115" y="14356"/>
                    <a:pt x="1219" y="14876"/>
                    <a:pt x="1201" y="15424"/>
                  </a:cubicBezTo>
                  <a:cubicBezTo>
                    <a:pt x="1194" y="15833"/>
                    <a:pt x="1111" y="16234"/>
                    <a:pt x="961" y="16614"/>
                  </a:cubicBezTo>
                  <a:cubicBezTo>
                    <a:pt x="893" y="16782"/>
                    <a:pt x="828" y="16951"/>
                    <a:pt x="760" y="17123"/>
                  </a:cubicBezTo>
                  <a:cubicBezTo>
                    <a:pt x="965" y="16904"/>
                    <a:pt x="1154" y="16675"/>
                    <a:pt x="1344" y="16452"/>
                  </a:cubicBezTo>
                  <a:cubicBezTo>
                    <a:pt x="1395" y="16381"/>
                    <a:pt x="1448" y="16313"/>
                    <a:pt x="1506" y="16245"/>
                  </a:cubicBezTo>
                  <a:cubicBezTo>
                    <a:pt x="1767" y="15993"/>
                    <a:pt x="2067" y="15876"/>
                    <a:pt x="2384" y="15876"/>
                  </a:cubicBezTo>
                  <a:cubicBezTo>
                    <a:pt x="2532" y="15876"/>
                    <a:pt x="2685" y="15902"/>
                    <a:pt x="2839" y="15951"/>
                  </a:cubicBezTo>
                  <a:cubicBezTo>
                    <a:pt x="3548" y="16175"/>
                    <a:pt x="4285" y="16288"/>
                    <a:pt x="5028" y="16288"/>
                  </a:cubicBezTo>
                  <a:cubicBezTo>
                    <a:pt x="5140" y="16288"/>
                    <a:pt x="5252" y="16286"/>
                    <a:pt x="5365" y="16280"/>
                  </a:cubicBezTo>
                  <a:cubicBezTo>
                    <a:pt x="5458" y="16277"/>
                    <a:pt x="5552" y="16275"/>
                    <a:pt x="5645" y="16275"/>
                  </a:cubicBezTo>
                  <a:cubicBezTo>
                    <a:pt x="6330" y="16275"/>
                    <a:pt x="7008" y="16364"/>
                    <a:pt x="7687" y="16474"/>
                  </a:cubicBezTo>
                  <a:cubicBezTo>
                    <a:pt x="9349" y="16750"/>
                    <a:pt x="10700" y="17567"/>
                    <a:pt x="11782" y="18846"/>
                  </a:cubicBezTo>
                  <a:cubicBezTo>
                    <a:pt x="11850" y="18928"/>
                    <a:pt x="11915" y="19011"/>
                    <a:pt x="11990" y="19100"/>
                  </a:cubicBezTo>
                  <a:cubicBezTo>
                    <a:pt x="12035" y="19155"/>
                    <a:pt x="12087" y="19189"/>
                    <a:pt x="12155" y="19189"/>
                  </a:cubicBezTo>
                  <a:cubicBezTo>
                    <a:pt x="12194" y="19189"/>
                    <a:pt x="12239" y="19177"/>
                    <a:pt x="12291" y="19151"/>
                  </a:cubicBezTo>
                  <a:cubicBezTo>
                    <a:pt x="12319" y="19079"/>
                    <a:pt x="12337" y="19004"/>
                    <a:pt x="12352" y="18925"/>
                  </a:cubicBezTo>
                  <a:cubicBezTo>
                    <a:pt x="12391" y="18534"/>
                    <a:pt x="12276" y="18140"/>
                    <a:pt x="12033" y="17832"/>
                  </a:cubicBezTo>
                  <a:cubicBezTo>
                    <a:pt x="11778" y="17502"/>
                    <a:pt x="11517" y="17176"/>
                    <a:pt x="11262" y="16847"/>
                  </a:cubicBezTo>
                  <a:cubicBezTo>
                    <a:pt x="10972" y="16463"/>
                    <a:pt x="10585" y="16166"/>
                    <a:pt x="10145" y="15972"/>
                  </a:cubicBezTo>
                  <a:cubicBezTo>
                    <a:pt x="10001" y="15911"/>
                    <a:pt x="9851" y="15868"/>
                    <a:pt x="9672" y="15804"/>
                  </a:cubicBezTo>
                  <a:cubicBezTo>
                    <a:pt x="9826" y="15782"/>
                    <a:pt x="9944" y="15757"/>
                    <a:pt x="10066" y="15750"/>
                  </a:cubicBezTo>
                  <a:cubicBezTo>
                    <a:pt x="10610" y="15711"/>
                    <a:pt x="11155" y="15664"/>
                    <a:pt x="11703" y="15650"/>
                  </a:cubicBezTo>
                  <a:cubicBezTo>
                    <a:pt x="11761" y="15649"/>
                    <a:pt x="11818" y="15649"/>
                    <a:pt x="11876" y="15649"/>
                  </a:cubicBezTo>
                  <a:cubicBezTo>
                    <a:pt x="12302" y="15649"/>
                    <a:pt x="12729" y="15670"/>
                    <a:pt x="13158" y="15689"/>
                  </a:cubicBezTo>
                  <a:cubicBezTo>
                    <a:pt x="13291" y="15696"/>
                    <a:pt x="13425" y="15703"/>
                    <a:pt x="13559" y="15703"/>
                  </a:cubicBezTo>
                  <a:cubicBezTo>
                    <a:pt x="13785" y="15703"/>
                    <a:pt x="14010" y="15684"/>
                    <a:pt x="14233" y="15614"/>
                  </a:cubicBezTo>
                  <a:cubicBezTo>
                    <a:pt x="14480" y="15535"/>
                    <a:pt x="14692" y="15395"/>
                    <a:pt x="14795" y="15141"/>
                  </a:cubicBezTo>
                  <a:cubicBezTo>
                    <a:pt x="14896" y="14912"/>
                    <a:pt x="14892" y="14650"/>
                    <a:pt x="14781" y="14424"/>
                  </a:cubicBezTo>
                  <a:cubicBezTo>
                    <a:pt x="14695" y="14249"/>
                    <a:pt x="14595" y="14077"/>
                    <a:pt x="14480" y="13916"/>
                  </a:cubicBezTo>
                  <a:cubicBezTo>
                    <a:pt x="14290" y="13647"/>
                    <a:pt x="14115" y="13371"/>
                    <a:pt x="14004" y="13059"/>
                  </a:cubicBezTo>
                  <a:cubicBezTo>
                    <a:pt x="13817" y="12525"/>
                    <a:pt x="13720" y="11974"/>
                    <a:pt x="13670" y="11418"/>
                  </a:cubicBezTo>
                  <a:cubicBezTo>
                    <a:pt x="13620" y="10881"/>
                    <a:pt x="13602" y="10336"/>
                    <a:pt x="13588" y="9799"/>
                  </a:cubicBezTo>
                  <a:cubicBezTo>
                    <a:pt x="13577" y="9404"/>
                    <a:pt x="13502" y="9010"/>
                    <a:pt x="13366" y="8638"/>
                  </a:cubicBezTo>
                  <a:cubicBezTo>
                    <a:pt x="13050" y="7778"/>
                    <a:pt x="12456" y="7226"/>
                    <a:pt x="11542" y="7047"/>
                  </a:cubicBezTo>
                  <a:cubicBezTo>
                    <a:pt x="11273" y="6997"/>
                    <a:pt x="11008" y="6929"/>
                    <a:pt x="10786" y="6757"/>
                  </a:cubicBezTo>
                  <a:cubicBezTo>
                    <a:pt x="10555" y="6576"/>
                    <a:pt x="10202" y="6467"/>
                    <a:pt x="9836" y="6467"/>
                  </a:cubicBezTo>
                  <a:cubicBezTo>
                    <a:pt x="9469" y="6467"/>
                    <a:pt x="9088" y="6577"/>
                    <a:pt x="8804" y="6835"/>
                  </a:cubicBezTo>
                  <a:cubicBezTo>
                    <a:pt x="8733" y="6900"/>
                    <a:pt x="8658" y="6961"/>
                    <a:pt x="8586" y="7022"/>
                  </a:cubicBezTo>
                  <a:cubicBezTo>
                    <a:pt x="8554" y="7050"/>
                    <a:pt x="8514" y="7072"/>
                    <a:pt x="8457" y="7111"/>
                  </a:cubicBezTo>
                  <a:cubicBezTo>
                    <a:pt x="8532" y="6660"/>
                    <a:pt x="8572" y="6244"/>
                    <a:pt x="8536" y="5818"/>
                  </a:cubicBezTo>
                  <a:cubicBezTo>
                    <a:pt x="8493" y="5280"/>
                    <a:pt x="8367" y="4768"/>
                    <a:pt x="8084" y="4302"/>
                  </a:cubicBezTo>
                  <a:cubicBezTo>
                    <a:pt x="7930" y="4044"/>
                    <a:pt x="7769" y="3790"/>
                    <a:pt x="7618" y="3532"/>
                  </a:cubicBezTo>
                  <a:cubicBezTo>
                    <a:pt x="7446" y="3231"/>
                    <a:pt x="7317" y="2905"/>
                    <a:pt x="7239" y="2568"/>
                  </a:cubicBezTo>
                  <a:cubicBezTo>
                    <a:pt x="7181" y="2349"/>
                    <a:pt x="7174" y="2124"/>
                    <a:pt x="7138" y="1901"/>
                  </a:cubicBezTo>
                  <a:cubicBezTo>
                    <a:pt x="7081" y="1557"/>
                    <a:pt x="6999" y="1217"/>
                    <a:pt x="6805" y="920"/>
                  </a:cubicBezTo>
                  <a:cubicBezTo>
                    <a:pt x="6618" y="630"/>
                    <a:pt x="6381" y="483"/>
                    <a:pt x="6112" y="483"/>
                  </a:cubicBezTo>
                  <a:cubicBezTo>
                    <a:pt x="5958" y="483"/>
                    <a:pt x="5794" y="532"/>
                    <a:pt x="5623" y="629"/>
                  </a:cubicBezTo>
                  <a:cubicBezTo>
                    <a:pt x="5372" y="773"/>
                    <a:pt x="5150" y="963"/>
                    <a:pt x="4971" y="1185"/>
                  </a:cubicBezTo>
                  <a:cubicBezTo>
                    <a:pt x="4587" y="1643"/>
                    <a:pt x="4261" y="2142"/>
                    <a:pt x="3996" y="2675"/>
                  </a:cubicBezTo>
                  <a:cubicBezTo>
                    <a:pt x="3921" y="2829"/>
                    <a:pt x="3845" y="2984"/>
                    <a:pt x="3781" y="3141"/>
                  </a:cubicBezTo>
                  <a:cubicBezTo>
                    <a:pt x="3491" y="3840"/>
                    <a:pt x="3208" y="4542"/>
                    <a:pt x="2917" y="5244"/>
                  </a:cubicBezTo>
                  <a:cubicBezTo>
                    <a:pt x="2839" y="5442"/>
                    <a:pt x="2753" y="5635"/>
                    <a:pt x="2670" y="5829"/>
                  </a:cubicBezTo>
                  <a:lnTo>
                    <a:pt x="2631" y="5821"/>
                  </a:lnTo>
                  <a:cubicBezTo>
                    <a:pt x="2627" y="5786"/>
                    <a:pt x="2627" y="5753"/>
                    <a:pt x="2631" y="5721"/>
                  </a:cubicBezTo>
                  <a:cubicBezTo>
                    <a:pt x="2760" y="5087"/>
                    <a:pt x="2720" y="4456"/>
                    <a:pt x="2595" y="3829"/>
                  </a:cubicBezTo>
                  <a:cubicBezTo>
                    <a:pt x="2502" y="3371"/>
                    <a:pt x="2315" y="2944"/>
                    <a:pt x="2118" y="2525"/>
                  </a:cubicBezTo>
                  <a:cubicBezTo>
                    <a:pt x="1968" y="2202"/>
                    <a:pt x="1835" y="1873"/>
                    <a:pt x="1771" y="1522"/>
                  </a:cubicBezTo>
                  <a:cubicBezTo>
                    <a:pt x="1692" y="1113"/>
                    <a:pt x="1574" y="712"/>
                    <a:pt x="1416" y="328"/>
                  </a:cubicBezTo>
                  <a:cubicBezTo>
                    <a:pt x="1332" y="119"/>
                    <a:pt x="1166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>
              <a:off x="-1379450" y="1229050"/>
              <a:ext cx="115675" cy="272625"/>
            </a:xfrm>
            <a:custGeom>
              <a:avLst/>
              <a:gdLst/>
              <a:ahLst/>
              <a:cxnLst/>
              <a:rect l="l" t="t" r="r" b="b"/>
              <a:pathLst>
                <a:path w="4627" h="10905" extrusionOk="0">
                  <a:moveTo>
                    <a:pt x="119" y="1"/>
                  </a:moveTo>
                  <a:cubicBezTo>
                    <a:pt x="91" y="1"/>
                    <a:pt x="58" y="9"/>
                    <a:pt x="19" y="30"/>
                  </a:cubicBezTo>
                  <a:cubicBezTo>
                    <a:pt x="15" y="91"/>
                    <a:pt x="1" y="162"/>
                    <a:pt x="1" y="237"/>
                  </a:cubicBezTo>
                  <a:cubicBezTo>
                    <a:pt x="4" y="839"/>
                    <a:pt x="65" y="1438"/>
                    <a:pt x="187" y="2029"/>
                  </a:cubicBezTo>
                  <a:cubicBezTo>
                    <a:pt x="456" y="3312"/>
                    <a:pt x="814" y="4573"/>
                    <a:pt x="1194" y="5827"/>
                  </a:cubicBezTo>
                  <a:cubicBezTo>
                    <a:pt x="1466" y="6726"/>
                    <a:pt x="1853" y="7579"/>
                    <a:pt x="2233" y="8443"/>
                  </a:cubicBezTo>
                  <a:lnTo>
                    <a:pt x="2412" y="8457"/>
                  </a:lnTo>
                  <a:cubicBezTo>
                    <a:pt x="2351" y="8346"/>
                    <a:pt x="2294" y="8264"/>
                    <a:pt x="2251" y="8174"/>
                  </a:cubicBezTo>
                  <a:cubicBezTo>
                    <a:pt x="1828" y="7210"/>
                    <a:pt x="1431" y="6239"/>
                    <a:pt x="1144" y="5222"/>
                  </a:cubicBezTo>
                  <a:cubicBezTo>
                    <a:pt x="793" y="3971"/>
                    <a:pt x="420" y="2731"/>
                    <a:pt x="216" y="1445"/>
                  </a:cubicBezTo>
                  <a:cubicBezTo>
                    <a:pt x="180" y="1219"/>
                    <a:pt x="126" y="986"/>
                    <a:pt x="166" y="739"/>
                  </a:cubicBezTo>
                  <a:lnTo>
                    <a:pt x="166" y="739"/>
                  </a:lnTo>
                  <a:cubicBezTo>
                    <a:pt x="187" y="753"/>
                    <a:pt x="194" y="757"/>
                    <a:pt x="194" y="764"/>
                  </a:cubicBezTo>
                  <a:cubicBezTo>
                    <a:pt x="212" y="825"/>
                    <a:pt x="227" y="882"/>
                    <a:pt x="241" y="943"/>
                  </a:cubicBezTo>
                  <a:cubicBezTo>
                    <a:pt x="617" y="2617"/>
                    <a:pt x="1316" y="4165"/>
                    <a:pt x="2108" y="5673"/>
                  </a:cubicBezTo>
                  <a:cubicBezTo>
                    <a:pt x="2197" y="5841"/>
                    <a:pt x="2330" y="5981"/>
                    <a:pt x="2430" y="6142"/>
                  </a:cubicBezTo>
                  <a:cubicBezTo>
                    <a:pt x="2960" y="7010"/>
                    <a:pt x="3383" y="7923"/>
                    <a:pt x="3613" y="8919"/>
                  </a:cubicBezTo>
                  <a:cubicBezTo>
                    <a:pt x="3638" y="8998"/>
                    <a:pt x="3670" y="9073"/>
                    <a:pt x="3706" y="9149"/>
                  </a:cubicBezTo>
                  <a:cubicBezTo>
                    <a:pt x="3727" y="9084"/>
                    <a:pt x="3731" y="9020"/>
                    <a:pt x="3717" y="8955"/>
                  </a:cubicBezTo>
                  <a:cubicBezTo>
                    <a:pt x="3688" y="8815"/>
                    <a:pt x="3659" y="8676"/>
                    <a:pt x="3620" y="8536"/>
                  </a:cubicBezTo>
                  <a:cubicBezTo>
                    <a:pt x="3358" y="7579"/>
                    <a:pt x="2932" y="6698"/>
                    <a:pt x="2402" y="5859"/>
                  </a:cubicBezTo>
                  <a:cubicBezTo>
                    <a:pt x="2326" y="5741"/>
                    <a:pt x="2233" y="5634"/>
                    <a:pt x="2158" y="5512"/>
                  </a:cubicBezTo>
                  <a:cubicBezTo>
                    <a:pt x="2097" y="5411"/>
                    <a:pt x="2061" y="5300"/>
                    <a:pt x="2007" y="5196"/>
                  </a:cubicBezTo>
                  <a:cubicBezTo>
                    <a:pt x="1305" y="3871"/>
                    <a:pt x="743" y="2488"/>
                    <a:pt x="381" y="1026"/>
                  </a:cubicBezTo>
                  <a:cubicBezTo>
                    <a:pt x="330" y="836"/>
                    <a:pt x="291" y="642"/>
                    <a:pt x="244" y="449"/>
                  </a:cubicBezTo>
                  <a:lnTo>
                    <a:pt x="284" y="438"/>
                  </a:lnTo>
                  <a:cubicBezTo>
                    <a:pt x="348" y="564"/>
                    <a:pt x="427" y="685"/>
                    <a:pt x="485" y="814"/>
                  </a:cubicBezTo>
                  <a:cubicBezTo>
                    <a:pt x="803" y="1549"/>
                    <a:pt x="1183" y="2255"/>
                    <a:pt x="1617" y="2925"/>
                  </a:cubicBezTo>
                  <a:cubicBezTo>
                    <a:pt x="1882" y="3330"/>
                    <a:pt x="2154" y="3731"/>
                    <a:pt x="2430" y="4129"/>
                  </a:cubicBezTo>
                  <a:cubicBezTo>
                    <a:pt x="2839" y="4709"/>
                    <a:pt x="3208" y="5318"/>
                    <a:pt x="3541" y="5945"/>
                  </a:cubicBezTo>
                  <a:cubicBezTo>
                    <a:pt x="3656" y="6171"/>
                    <a:pt x="3760" y="6400"/>
                    <a:pt x="3853" y="6637"/>
                  </a:cubicBezTo>
                  <a:cubicBezTo>
                    <a:pt x="4068" y="7182"/>
                    <a:pt x="4225" y="7751"/>
                    <a:pt x="4329" y="8328"/>
                  </a:cubicBezTo>
                  <a:cubicBezTo>
                    <a:pt x="4476" y="9084"/>
                    <a:pt x="4537" y="9844"/>
                    <a:pt x="4444" y="10614"/>
                  </a:cubicBezTo>
                  <a:cubicBezTo>
                    <a:pt x="4430" y="10707"/>
                    <a:pt x="4465" y="10808"/>
                    <a:pt x="4476" y="10904"/>
                  </a:cubicBezTo>
                  <a:lnTo>
                    <a:pt x="4544" y="10897"/>
                  </a:lnTo>
                  <a:cubicBezTo>
                    <a:pt x="4573" y="10578"/>
                    <a:pt x="4627" y="10256"/>
                    <a:pt x="4616" y="9941"/>
                  </a:cubicBezTo>
                  <a:cubicBezTo>
                    <a:pt x="4605" y="9496"/>
                    <a:pt x="4566" y="9052"/>
                    <a:pt x="4505" y="8615"/>
                  </a:cubicBezTo>
                  <a:cubicBezTo>
                    <a:pt x="4340" y="7393"/>
                    <a:pt x="3917" y="6218"/>
                    <a:pt x="3261" y="5171"/>
                  </a:cubicBezTo>
                  <a:cubicBezTo>
                    <a:pt x="2939" y="4659"/>
                    <a:pt x="2577" y="4172"/>
                    <a:pt x="2244" y="3663"/>
                  </a:cubicBezTo>
                  <a:cubicBezTo>
                    <a:pt x="1638" y="2746"/>
                    <a:pt x="1054" y="1810"/>
                    <a:pt x="614" y="796"/>
                  </a:cubicBezTo>
                  <a:cubicBezTo>
                    <a:pt x="513" y="567"/>
                    <a:pt x="388" y="349"/>
                    <a:pt x="266" y="126"/>
                  </a:cubicBezTo>
                  <a:cubicBezTo>
                    <a:pt x="232" y="64"/>
                    <a:pt x="194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6"/>
            <p:cNvSpPr/>
            <p:nvPr/>
          </p:nvSpPr>
          <p:spPr>
            <a:xfrm>
              <a:off x="-1325875" y="1509700"/>
              <a:ext cx="13725" cy="132525"/>
            </a:xfrm>
            <a:custGeom>
              <a:avLst/>
              <a:gdLst/>
              <a:ahLst/>
              <a:cxnLst/>
              <a:rect l="l" t="t" r="r" b="b"/>
              <a:pathLst>
                <a:path w="549" h="5301" extrusionOk="0">
                  <a:moveTo>
                    <a:pt x="29" y="1"/>
                  </a:moveTo>
                  <a:lnTo>
                    <a:pt x="1" y="8"/>
                  </a:lnTo>
                  <a:cubicBezTo>
                    <a:pt x="69" y="513"/>
                    <a:pt x="130" y="1018"/>
                    <a:pt x="201" y="1524"/>
                  </a:cubicBezTo>
                  <a:cubicBezTo>
                    <a:pt x="298" y="2172"/>
                    <a:pt x="352" y="2824"/>
                    <a:pt x="359" y="3476"/>
                  </a:cubicBezTo>
                  <a:cubicBezTo>
                    <a:pt x="359" y="3616"/>
                    <a:pt x="334" y="3763"/>
                    <a:pt x="377" y="3885"/>
                  </a:cubicBezTo>
                  <a:cubicBezTo>
                    <a:pt x="441" y="4068"/>
                    <a:pt x="434" y="4247"/>
                    <a:pt x="438" y="4430"/>
                  </a:cubicBezTo>
                  <a:cubicBezTo>
                    <a:pt x="441" y="4688"/>
                    <a:pt x="445" y="4949"/>
                    <a:pt x="448" y="5207"/>
                  </a:cubicBezTo>
                  <a:cubicBezTo>
                    <a:pt x="456" y="5239"/>
                    <a:pt x="463" y="5272"/>
                    <a:pt x="477" y="5300"/>
                  </a:cubicBezTo>
                  <a:cubicBezTo>
                    <a:pt x="524" y="5207"/>
                    <a:pt x="549" y="5107"/>
                    <a:pt x="549" y="4999"/>
                  </a:cubicBezTo>
                  <a:cubicBezTo>
                    <a:pt x="542" y="4659"/>
                    <a:pt x="527" y="4319"/>
                    <a:pt x="513" y="3978"/>
                  </a:cubicBezTo>
                  <a:cubicBezTo>
                    <a:pt x="495" y="3362"/>
                    <a:pt x="502" y="2742"/>
                    <a:pt x="359" y="2136"/>
                  </a:cubicBezTo>
                  <a:cubicBezTo>
                    <a:pt x="280" y="1807"/>
                    <a:pt x="273" y="1459"/>
                    <a:pt x="223" y="1126"/>
                  </a:cubicBezTo>
                  <a:cubicBezTo>
                    <a:pt x="165" y="750"/>
                    <a:pt x="94" y="373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6"/>
            <p:cNvSpPr/>
            <p:nvPr/>
          </p:nvSpPr>
          <p:spPr>
            <a:xfrm>
              <a:off x="-1509875" y="1655900"/>
              <a:ext cx="88175" cy="55225"/>
            </a:xfrm>
            <a:custGeom>
              <a:avLst/>
              <a:gdLst/>
              <a:ahLst/>
              <a:cxnLst/>
              <a:rect l="l" t="t" r="r" b="b"/>
              <a:pathLst>
                <a:path w="3527" h="2209" extrusionOk="0">
                  <a:moveTo>
                    <a:pt x="1" y="0"/>
                  </a:moveTo>
                  <a:lnTo>
                    <a:pt x="1" y="0"/>
                  </a:lnTo>
                  <a:cubicBezTo>
                    <a:pt x="166" y="226"/>
                    <a:pt x="348" y="441"/>
                    <a:pt x="545" y="638"/>
                  </a:cubicBezTo>
                  <a:cubicBezTo>
                    <a:pt x="1176" y="1247"/>
                    <a:pt x="1868" y="1763"/>
                    <a:pt x="2695" y="2072"/>
                  </a:cubicBezTo>
                  <a:cubicBezTo>
                    <a:pt x="2943" y="2162"/>
                    <a:pt x="3206" y="2208"/>
                    <a:pt x="3470" y="2208"/>
                  </a:cubicBezTo>
                  <a:cubicBezTo>
                    <a:pt x="3489" y="2208"/>
                    <a:pt x="3508" y="2208"/>
                    <a:pt x="3527" y="2208"/>
                  </a:cubicBezTo>
                  <a:cubicBezTo>
                    <a:pt x="3301" y="2115"/>
                    <a:pt x="3072" y="2032"/>
                    <a:pt x="2853" y="1921"/>
                  </a:cubicBezTo>
                  <a:cubicBezTo>
                    <a:pt x="2638" y="1806"/>
                    <a:pt x="2427" y="1681"/>
                    <a:pt x="2222" y="1541"/>
                  </a:cubicBezTo>
                  <a:cubicBezTo>
                    <a:pt x="2025" y="1409"/>
                    <a:pt x="1839" y="1262"/>
                    <a:pt x="1649" y="1122"/>
                  </a:cubicBezTo>
                  <a:lnTo>
                    <a:pt x="1620" y="1161"/>
                  </a:lnTo>
                  <a:lnTo>
                    <a:pt x="2556" y="1885"/>
                  </a:lnTo>
                  <a:cubicBezTo>
                    <a:pt x="2520" y="1882"/>
                    <a:pt x="2484" y="1874"/>
                    <a:pt x="2448" y="1864"/>
                  </a:cubicBezTo>
                  <a:cubicBezTo>
                    <a:pt x="1696" y="1516"/>
                    <a:pt x="1047" y="1025"/>
                    <a:pt x="467" y="434"/>
                  </a:cubicBezTo>
                  <a:cubicBezTo>
                    <a:pt x="316" y="284"/>
                    <a:pt x="158" y="1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6"/>
            <p:cNvSpPr/>
            <p:nvPr/>
          </p:nvSpPr>
          <p:spPr>
            <a:xfrm>
              <a:off x="-1447075" y="1608700"/>
              <a:ext cx="69175" cy="104825"/>
            </a:xfrm>
            <a:custGeom>
              <a:avLst/>
              <a:gdLst/>
              <a:ahLst/>
              <a:cxnLst/>
              <a:rect l="l" t="t" r="r" b="b"/>
              <a:pathLst>
                <a:path w="2767" h="4193" extrusionOk="0">
                  <a:moveTo>
                    <a:pt x="4" y="0"/>
                  </a:moveTo>
                  <a:cubicBezTo>
                    <a:pt x="1" y="29"/>
                    <a:pt x="1" y="58"/>
                    <a:pt x="1" y="83"/>
                  </a:cubicBezTo>
                  <a:cubicBezTo>
                    <a:pt x="312" y="1226"/>
                    <a:pt x="796" y="2275"/>
                    <a:pt x="1570" y="3182"/>
                  </a:cubicBezTo>
                  <a:cubicBezTo>
                    <a:pt x="1853" y="3515"/>
                    <a:pt x="2165" y="3827"/>
                    <a:pt x="2523" y="4081"/>
                  </a:cubicBezTo>
                  <a:cubicBezTo>
                    <a:pt x="2591" y="4129"/>
                    <a:pt x="2659" y="4193"/>
                    <a:pt x="2752" y="4193"/>
                  </a:cubicBezTo>
                  <a:cubicBezTo>
                    <a:pt x="2757" y="4193"/>
                    <a:pt x="2762" y="4193"/>
                    <a:pt x="2767" y="4192"/>
                  </a:cubicBezTo>
                  <a:cubicBezTo>
                    <a:pt x="2738" y="4149"/>
                    <a:pt x="2699" y="4110"/>
                    <a:pt x="2659" y="4078"/>
                  </a:cubicBezTo>
                  <a:cubicBezTo>
                    <a:pt x="2512" y="3956"/>
                    <a:pt x="2355" y="3841"/>
                    <a:pt x="2215" y="3712"/>
                  </a:cubicBezTo>
                  <a:cubicBezTo>
                    <a:pt x="1402" y="2956"/>
                    <a:pt x="807" y="2046"/>
                    <a:pt x="395" y="1018"/>
                  </a:cubicBezTo>
                  <a:cubicBezTo>
                    <a:pt x="266" y="688"/>
                    <a:pt x="140" y="355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6"/>
            <p:cNvSpPr/>
            <p:nvPr/>
          </p:nvSpPr>
          <p:spPr>
            <a:xfrm>
              <a:off x="-1288150" y="1608250"/>
              <a:ext cx="68000" cy="109300"/>
            </a:xfrm>
            <a:custGeom>
              <a:avLst/>
              <a:gdLst/>
              <a:ahLst/>
              <a:cxnLst/>
              <a:rect l="l" t="t" r="r" b="b"/>
              <a:pathLst>
                <a:path w="2720" h="4372" extrusionOk="0">
                  <a:moveTo>
                    <a:pt x="2720" y="0"/>
                  </a:moveTo>
                  <a:lnTo>
                    <a:pt x="2720" y="0"/>
                  </a:lnTo>
                  <a:cubicBezTo>
                    <a:pt x="2698" y="22"/>
                    <a:pt x="2684" y="43"/>
                    <a:pt x="2677" y="72"/>
                  </a:cubicBezTo>
                  <a:cubicBezTo>
                    <a:pt x="2469" y="842"/>
                    <a:pt x="2161" y="1580"/>
                    <a:pt x="1759" y="2272"/>
                  </a:cubicBezTo>
                  <a:cubicBezTo>
                    <a:pt x="1294" y="3071"/>
                    <a:pt x="813" y="3859"/>
                    <a:pt x="0" y="4372"/>
                  </a:cubicBezTo>
                  <a:cubicBezTo>
                    <a:pt x="348" y="4250"/>
                    <a:pt x="620" y="4021"/>
                    <a:pt x="856" y="3741"/>
                  </a:cubicBezTo>
                  <a:cubicBezTo>
                    <a:pt x="1469" y="3021"/>
                    <a:pt x="1928" y="2207"/>
                    <a:pt x="2297" y="1344"/>
                  </a:cubicBezTo>
                  <a:cubicBezTo>
                    <a:pt x="2476" y="910"/>
                    <a:pt x="2619" y="459"/>
                    <a:pt x="27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6"/>
            <p:cNvSpPr/>
            <p:nvPr/>
          </p:nvSpPr>
          <p:spPr>
            <a:xfrm>
              <a:off x="-1308775" y="1442075"/>
              <a:ext cx="20550" cy="100175"/>
            </a:xfrm>
            <a:custGeom>
              <a:avLst/>
              <a:gdLst/>
              <a:ahLst/>
              <a:cxnLst/>
              <a:rect l="l" t="t" r="r" b="b"/>
              <a:pathLst>
                <a:path w="822" h="4007" extrusionOk="0">
                  <a:moveTo>
                    <a:pt x="1" y="1"/>
                  </a:moveTo>
                  <a:cubicBezTo>
                    <a:pt x="184" y="671"/>
                    <a:pt x="388" y="1337"/>
                    <a:pt x="485" y="2029"/>
                  </a:cubicBezTo>
                  <a:cubicBezTo>
                    <a:pt x="585" y="2724"/>
                    <a:pt x="657" y="3419"/>
                    <a:pt x="725" y="4007"/>
                  </a:cubicBezTo>
                  <a:cubicBezTo>
                    <a:pt x="821" y="2899"/>
                    <a:pt x="356" y="3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6"/>
            <p:cNvSpPr/>
            <p:nvPr/>
          </p:nvSpPr>
          <p:spPr>
            <a:xfrm>
              <a:off x="-1274450" y="1551100"/>
              <a:ext cx="53500" cy="137425"/>
            </a:xfrm>
            <a:custGeom>
              <a:avLst/>
              <a:gdLst/>
              <a:ahLst/>
              <a:cxnLst/>
              <a:rect l="l" t="t" r="r" b="b"/>
              <a:pathLst>
                <a:path w="2140" h="5497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111" y="40"/>
                    <a:pt x="2089" y="86"/>
                    <a:pt x="2086" y="133"/>
                  </a:cubicBezTo>
                  <a:cubicBezTo>
                    <a:pt x="1975" y="885"/>
                    <a:pt x="1806" y="1631"/>
                    <a:pt x="1584" y="2358"/>
                  </a:cubicBezTo>
                  <a:cubicBezTo>
                    <a:pt x="1240" y="3472"/>
                    <a:pt x="771" y="4529"/>
                    <a:pt x="29" y="5443"/>
                  </a:cubicBezTo>
                  <a:cubicBezTo>
                    <a:pt x="18" y="5461"/>
                    <a:pt x="7" y="5479"/>
                    <a:pt x="0" y="5497"/>
                  </a:cubicBezTo>
                  <a:cubicBezTo>
                    <a:pt x="18" y="5493"/>
                    <a:pt x="36" y="5497"/>
                    <a:pt x="40" y="5490"/>
                  </a:cubicBezTo>
                  <a:cubicBezTo>
                    <a:pt x="68" y="5461"/>
                    <a:pt x="97" y="5429"/>
                    <a:pt x="122" y="5396"/>
                  </a:cubicBezTo>
                  <a:cubicBezTo>
                    <a:pt x="577" y="4834"/>
                    <a:pt x="950" y="4207"/>
                    <a:pt x="1226" y="3537"/>
                  </a:cubicBezTo>
                  <a:cubicBezTo>
                    <a:pt x="1613" y="2584"/>
                    <a:pt x="1892" y="1591"/>
                    <a:pt x="2057" y="577"/>
                  </a:cubicBezTo>
                  <a:cubicBezTo>
                    <a:pt x="2089" y="387"/>
                    <a:pt x="2111" y="19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6"/>
            <p:cNvSpPr/>
            <p:nvPr/>
          </p:nvSpPr>
          <p:spPr>
            <a:xfrm>
              <a:off x="-1415550" y="1532900"/>
              <a:ext cx="24300" cy="86925"/>
            </a:xfrm>
            <a:custGeom>
              <a:avLst/>
              <a:gdLst/>
              <a:ahLst/>
              <a:cxnLst/>
              <a:rect l="l" t="t" r="r" b="b"/>
              <a:pathLst>
                <a:path w="972" h="3477" extrusionOk="0">
                  <a:moveTo>
                    <a:pt x="69" y="1"/>
                  </a:moveTo>
                  <a:lnTo>
                    <a:pt x="1" y="22"/>
                  </a:lnTo>
                  <a:cubicBezTo>
                    <a:pt x="416" y="1147"/>
                    <a:pt x="624" y="2333"/>
                    <a:pt x="972" y="3477"/>
                  </a:cubicBezTo>
                  <a:cubicBezTo>
                    <a:pt x="875" y="2986"/>
                    <a:pt x="771" y="2495"/>
                    <a:pt x="653" y="2007"/>
                  </a:cubicBezTo>
                  <a:cubicBezTo>
                    <a:pt x="524" y="1470"/>
                    <a:pt x="384" y="936"/>
                    <a:pt x="237" y="406"/>
                  </a:cubicBezTo>
                  <a:cubicBezTo>
                    <a:pt x="201" y="266"/>
                    <a:pt x="126" y="133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-1348450" y="1648725"/>
              <a:ext cx="17850" cy="74650"/>
            </a:xfrm>
            <a:custGeom>
              <a:avLst/>
              <a:gdLst/>
              <a:ahLst/>
              <a:cxnLst/>
              <a:rect l="l" t="t" r="r" b="b"/>
              <a:pathLst>
                <a:path w="714" h="2986" extrusionOk="0">
                  <a:moveTo>
                    <a:pt x="628" y="1"/>
                  </a:moveTo>
                  <a:cubicBezTo>
                    <a:pt x="610" y="567"/>
                    <a:pt x="599" y="1173"/>
                    <a:pt x="560" y="1778"/>
                  </a:cubicBezTo>
                  <a:cubicBezTo>
                    <a:pt x="542" y="2025"/>
                    <a:pt x="477" y="2276"/>
                    <a:pt x="409" y="2516"/>
                  </a:cubicBezTo>
                  <a:cubicBezTo>
                    <a:pt x="348" y="2717"/>
                    <a:pt x="259" y="2910"/>
                    <a:pt x="1" y="2943"/>
                  </a:cubicBezTo>
                  <a:cubicBezTo>
                    <a:pt x="54" y="2971"/>
                    <a:pt x="104" y="2985"/>
                    <a:pt x="151" y="2985"/>
                  </a:cubicBezTo>
                  <a:cubicBezTo>
                    <a:pt x="227" y="2985"/>
                    <a:pt x="293" y="2948"/>
                    <a:pt x="345" y="2875"/>
                  </a:cubicBezTo>
                  <a:cubicBezTo>
                    <a:pt x="413" y="2774"/>
                    <a:pt x="470" y="2667"/>
                    <a:pt x="517" y="2552"/>
                  </a:cubicBezTo>
                  <a:cubicBezTo>
                    <a:pt x="635" y="2244"/>
                    <a:pt x="671" y="1914"/>
                    <a:pt x="674" y="1588"/>
                  </a:cubicBezTo>
                  <a:cubicBezTo>
                    <a:pt x="681" y="1044"/>
                    <a:pt x="714" y="495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-1367875" y="1600800"/>
              <a:ext cx="11750" cy="93825"/>
            </a:xfrm>
            <a:custGeom>
              <a:avLst/>
              <a:gdLst/>
              <a:ahLst/>
              <a:cxnLst/>
              <a:rect l="l" t="t" r="r" b="b"/>
              <a:pathLst>
                <a:path w="470" h="3753" extrusionOk="0">
                  <a:moveTo>
                    <a:pt x="0" y="1"/>
                  </a:moveTo>
                  <a:lnTo>
                    <a:pt x="0" y="1"/>
                  </a:lnTo>
                  <a:cubicBezTo>
                    <a:pt x="229" y="1241"/>
                    <a:pt x="369" y="2495"/>
                    <a:pt x="419" y="3752"/>
                  </a:cubicBezTo>
                  <a:cubicBezTo>
                    <a:pt x="469" y="2488"/>
                    <a:pt x="326" y="12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-1139450" y="1648500"/>
              <a:ext cx="64150" cy="13875"/>
            </a:xfrm>
            <a:custGeom>
              <a:avLst/>
              <a:gdLst/>
              <a:ahLst/>
              <a:cxnLst/>
              <a:rect l="l" t="t" r="r" b="b"/>
              <a:pathLst>
                <a:path w="2566" h="555" extrusionOk="0">
                  <a:moveTo>
                    <a:pt x="384" y="0"/>
                  </a:moveTo>
                  <a:cubicBezTo>
                    <a:pt x="256" y="0"/>
                    <a:pt x="128" y="5"/>
                    <a:pt x="0" y="13"/>
                  </a:cubicBezTo>
                  <a:cubicBezTo>
                    <a:pt x="405" y="64"/>
                    <a:pt x="842" y="103"/>
                    <a:pt x="1283" y="175"/>
                  </a:cubicBezTo>
                  <a:cubicBezTo>
                    <a:pt x="1720" y="243"/>
                    <a:pt x="2153" y="350"/>
                    <a:pt x="2566" y="554"/>
                  </a:cubicBezTo>
                  <a:cubicBezTo>
                    <a:pt x="2537" y="494"/>
                    <a:pt x="2494" y="443"/>
                    <a:pt x="2437" y="411"/>
                  </a:cubicBezTo>
                  <a:cubicBezTo>
                    <a:pt x="2308" y="347"/>
                    <a:pt x="2179" y="293"/>
                    <a:pt x="2042" y="246"/>
                  </a:cubicBezTo>
                  <a:cubicBezTo>
                    <a:pt x="1503" y="83"/>
                    <a:pt x="945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-1546950" y="1566925"/>
              <a:ext cx="30825" cy="51725"/>
            </a:xfrm>
            <a:custGeom>
              <a:avLst/>
              <a:gdLst/>
              <a:ahLst/>
              <a:cxnLst/>
              <a:rect l="l" t="t" r="r" b="b"/>
              <a:pathLst>
                <a:path w="1233" h="2069" extrusionOk="0">
                  <a:moveTo>
                    <a:pt x="43" y="0"/>
                  </a:moveTo>
                  <a:cubicBezTo>
                    <a:pt x="31" y="0"/>
                    <a:pt x="16" y="2"/>
                    <a:pt x="0" y="5"/>
                  </a:cubicBezTo>
                  <a:cubicBezTo>
                    <a:pt x="359" y="736"/>
                    <a:pt x="692" y="1456"/>
                    <a:pt x="1233" y="2069"/>
                  </a:cubicBezTo>
                  <a:cubicBezTo>
                    <a:pt x="1000" y="1657"/>
                    <a:pt x="771" y="1248"/>
                    <a:pt x="545" y="836"/>
                  </a:cubicBezTo>
                  <a:cubicBezTo>
                    <a:pt x="412" y="600"/>
                    <a:pt x="294" y="353"/>
                    <a:pt x="165" y="113"/>
                  </a:cubicBezTo>
                  <a:cubicBezTo>
                    <a:pt x="143" y="66"/>
                    <a:pt x="1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-1415275" y="1663075"/>
              <a:ext cx="47500" cy="53050"/>
            </a:xfrm>
            <a:custGeom>
              <a:avLst/>
              <a:gdLst/>
              <a:ahLst/>
              <a:cxnLst/>
              <a:rect l="l" t="t" r="r" b="b"/>
              <a:pathLst>
                <a:path w="1900" h="2122" extrusionOk="0">
                  <a:moveTo>
                    <a:pt x="1" y="0"/>
                  </a:moveTo>
                  <a:cubicBezTo>
                    <a:pt x="19" y="40"/>
                    <a:pt x="40" y="79"/>
                    <a:pt x="65" y="115"/>
                  </a:cubicBezTo>
                  <a:cubicBezTo>
                    <a:pt x="348" y="516"/>
                    <a:pt x="620" y="925"/>
                    <a:pt x="914" y="1315"/>
                  </a:cubicBezTo>
                  <a:cubicBezTo>
                    <a:pt x="1133" y="1595"/>
                    <a:pt x="1402" y="1835"/>
                    <a:pt x="1699" y="2028"/>
                  </a:cubicBezTo>
                  <a:cubicBezTo>
                    <a:pt x="1756" y="2064"/>
                    <a:pt x="1817" y="2093"/>
                    <a:pt x="1875" y="2121"/>
                  </a:cubicBezTo>
                  <a:cubicBezTo>
                    <a:pt x="1882" y="2111"/>
                    <a:pt x="1889" y="2096"/>
                    <a:pt x="1900" y="2082"/>
                  </a:cubicBezTo>
                  <a:cubicBezTo>
                    <a:pt x="1079" y="1559"/>
                    <a:pt x="560" y="7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6"/>
            <p:cNvSpPr/>
            <p:nvPr/>
          </p:nvSpPr>
          <p:spPr>
            <a:xfrm>
              <a:off x="-1192050" y="1461600"/>
              <a:ext cx="14550" cy="62100"/>
            </a:xfrm>
            <a:custGeom>
              <a:avLst/>
              <a:gdLst/>
              <a:ahLst/>
              <a:cxnLst/>
              <a:rect l="l" t="t" r="r" b="b"/>
              <a:pathLst>
                <a:path w="582" h="2484" extrusionOk="0">
                  <a:moveTo>
                    <a:pt x="570" y="1"/>
                  </a:moveTo>
                  <a:lnTo>
                    <a:pt x="549" y="8"/>
                  </a:lnTo>
                  <a:cubicBezTo>
                    <a:pt x="366" y="839"/>
                    <a:pt x="180" y="1670"/>
                    <a:pt x="1" y="2484"/>
                  </a:cubicBezTo>
                  <a:cubicBezTo>
                    <a:pt x="11" y="2477"/>
                    <a:pt x="19" y="2466"/>
                    <a:pt x="22" y="2455"/>
                  </a:cubicBezTo>
                  <a:cubicBezTo>
                    <a:pt x="266" y="1728"/>
                    <a:pt x="452" y="979"/>
                    <a:pt x="574" y="223"/>
                  </a:cubicBezTo>
                  <a:cubicBezTo>
                    <a:pt x="581" y="148"/>
                    <a:pt x="578" y="72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6"/>
            <p:cNvSpPr/>
            <p:nvPr/>
          </p:nvSpPr>
          <p:spPr>
            <a:xfrm>
              <a:off x="-1240050" y="1646125"/>
              <a:ext cx="68275" cy="43925"/>
            </a:xfrm>
            <a:custGeom>
              <a:avLst/>
              <a:gdLst/>
              <a:ahLst/>
              <a:cxnLst/>
              <a:rect l="l" t="t" r="r" b="b"/>
              <a:pathLst>
                <a:path w="2731" h="1757" extrusionOk="0">
                  <a:moveTo>
                    <a:pt x="2731" y="1"/>
                  </a:moveTo>
                  <a:cubicBezTo>
                    <a:pt x="1820" y="148"/>
                    <a:pt x="294" y="1130"/>
                    <a:pt x="0" y="1757"/>
                  </a:cubicBezTo>
                  <a:cubicBezTo>
                    <a:pt x="760" y="933"/>
                    <a:pt x="1645" y="309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-1361000" y="1543475"/>
              <a:ext cx="11850" cy="51450"/>
            </a:xfrm>
            <a:custGeom>
              <a:avLst/>
              <a:gdLst/>
              <a:ahLst/>
              <a:cxnLst/>
              <a:rect l="l" t="t" r="r" b="b"/>
              <a:pathLst>
                <a:path w="474" h="2058" extrusionOk="0">
                  <a:moveTo>
                    <a:pt x="1" y="1"/>
                  </a:moveTo>
                  <a:cubicBezTo>
                    <a:pt x="180" y="678"/>
                    <a:pt x="323" y="1362"/>
                    <a:pt x="427" y="2057"/>
                  </a:cubicBezTo>
                  <a:cubicBezTo>
                    <a:pt x="474" y="1498"/>
                    <a:pt x="234" y="2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6"/>
            <p:cNvSpPr/>
            <p:nvPr/>
          </p:nvSpPr>
          <p:spPr>
            <a:xfrm>
              <a:off x="-1244900" y="1509800"/>
              <a:ext cx="11775" cy="50000"/>
            </a:xfrm>
            <a:custGeom>
              <a:avLst/>
              <a:gdLst/>
              <a:ahLst/>
              <a:cxnLst/>
              <a:rect l="l" t="t" r="r" b="b"/>
              <a:pathLst>
                <a:path w="471" h="2000" extrusionOk="0">
                  <a:moveTo>
                    <a:pt x="459" y="0"/>
                  </a:moveTo>
                  <a:lnTo>
                    <a:pt x="459" y="0"/>
                  </a:lnTo>
                  <a:cubicBezTo>
                    <a:pt x="420" y="8"/>
                    <a:pt x="395" y="8"/>
                    <a:pt x="395" y="15"/>
                  </a:cubicBezTo>
                  <a:cubicBezTo>
                    <a:pt x="262" y="667"/>
                    <a:pt x="133" y="1323"/>
                    <a:pt x="1" y="1978"/>
                  </a:cubicBezTo>
                  <a:lnTo>
                    <a:pt x="26" y="2000"/>
                  </a:lnTo>
                  <a:cubicBezTo>
                    <a:pt x="87" y="1781"/>
                    <a:pt x="155" y="1563"/>
                    <a:pt x="208" y="1341"/>
                  </a:cubicBezTo>
                  <a:cubicBezTo>
                    <a:pt x="266" y="1118"/>
                    <a:pt x="312" y="889"/>
                    <a:pt x="359" y="667"/>
                  </a:cubicBezTo>
                  <a:cubicBezTo>
                    <a:pt x="409" y="448"/>
                    <a:pt x="470" y="233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6"/>
            <p:cNvSpPr/>
            <p:nvPr/>
          </p:nvSpPr>
          <p:spPr>
            <a:xfrm>
              <a:off x="-1502600" y="1467775"/>
              <a:ext cx="24100" cy="50925"/>
            </a:xfrm>
            <a:custGeom>
              <a:avLst/>
              <a:gdLst/>
              <a:ahLst/>
              <a:cxnLst/>
              <a:rect l="l" t="t" r="r" b="b"/>
              <a:pathLst>
                <a:path w="964" h="2037" extrusionOk="0">
                  <a:moveTo>
                    <a:pt x="14" y="1"/>
                  </a:moveTo>
                  <a:lnTo>
                    <a:pt x="0" y="19"/>
                  </a:lnTo>
                  <a:lnTo>
                    <a:pt x="950" y="2036"/>
                  </a:lnTo>
                  <a:cubicBezTo>
                    <a:pt x="964" y="2015"/>
                    <a:pt x="964" y="1993"/>
                    <a:pt x="953" y="1972"/>
                  </a:cubicBezTo>
                  <a:cubicBezTo>
                    <a:pt x="692" y="1377"/>
                    <a:pt x="434" y="786"/>
                    <a:pt x="168" y="194"/>
                  </a:cubicBezTo>
                  <a:cubicBezTo>
                    <a:pt x="136" y="123"/>
                    <a:pt x="68" y="65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6"/>
            <p:cNvSpPr/>
            <p:nvPr/>
          </p:nvSpPr>
          <p:spPr>
            <a:xfrm>
              <a:off x="-1300350" y="1663875"/>
              <a:ext cx="38200" cy="45450"/>
            </a:xfrm>
            <a:custGeom>
              <a:avLst/>
              <a:gdLst/>
              <a:ahLst/>
              <a:cxnLst/>
              <a:rect l="l" t="t" r="r" b="b"/>
              <a:pathLst>
                <a:path w="1528" h="1818" extrusionOk="0">
                  <a:moveTo>
                    <a:pt x="1527" y="0"/>
                  </a:moveTo>
                  <a:lnTo>
                    <a:pt x="1527" y="0"/>
                  </a:lnTo>
                  <a:cubicBezTo>
                    <a:pt x="1047" y="631"/>
                    <a:pt x="599" y="1283"/>
                    <a:pt x="1" y="1817"/>
                  </a:cubicBezTo>
                  <a:cubicBezTo>
                    <a:pt x="649" y="1333"/>
                    <a:pt x="1097" y="674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6"/>
            <p:cNvSpPr/>
            <p:nvPr/>
          </p:nvSpPr>
          <p:spPr>
            <a:xfrm>
              <a:off x="-1324000" y="1567125"/>
              <a:ext cx="4075" cy="46350"/>
            </a:xfrm>
            <a:custGeom>
              <a:avLst/>
              <a:gdLst/>
              <a:ahLst/>
              <a:cxnLst/>
              <a:rect l="l" t="t" r="r" b="b"/>
              <a:pathLst>
                <a:path w="163" h="1854" extrusionOk="0">
                  <a:moveTo>
                    <a:pt x="33" y="1"/>
                  </a:moveTo>
                  <a:lnTo>
                    <a:pt x="1" y="4"/>
                  </a:lnTo>
                  <a:cubicBezTo>
                    <a:pt x="37" y="610"/>
                    <a:pt x="72" y="1219"/>
                    <a:pt x="112" y="1853"/>
                  </a:cubicBezTo>
                  <a:cubicBezTo>
                    <a:pt x="130" y="1810"/>
                    <a:pt x="151" y="1789"/>
                    <a:pt x="148" y="1767"/>
                  </a:cubicBezTo>
                  <a:cubicBezTo>
                    <a:pt x="151" y="1584"/>
                    <a:pt x="162" y="1402"/>
                    <a:pt x="148" y="1222"/>
                  </a:cubicBezTo>
                  <a:cubicBezTo>
                    <a:pt x="119" y="814"/>
                    <a:pt x="72" y="409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6"/>
            <p:cNvSpPr/>
            <p:nvPr/>
          </p:nvSpPr>
          <p:spPr>
            <a:xfrm>
              <a:off x="-1384000" y="1480875"/>
              <a:ext cx="7000" cy="30550"/>
            </a:xfrm>
            <a:custGeom>
              <a:avLst/>
              <a:gdLst/>
              <a:ahLst/>
              <a:cxnLst/>
              <a:rect l="l" t="t" r="r" b="b"/>
              <a:pathLst>
                <a:path w="280" h="1222" extrusionOk="0">
                  <a:moveTo>
                    <a:pt x="18" y="0"/>
                  </a:moveTo>
                  <a:cubicBezTo>
                    <a:pt x="0" y="430"/>
                    <a:pt x="108" y="831"/>
                    <a:pt x="280" y="1222"/>
                  </a:cubicBezTo>
                  <a:cubicBezTo>
                    <a:pt x="244" y="1018"/>
                    <a:pt x="212" y="806"/>
                    <a:pt x="172" y="602"/>
                  </a:cubicBezTo>
                  <a:cubicBezTo>
                    <a:pt x="129" y="401"/>
                    <a:pt x="133" y="186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6"/>
            <p:cNvSpPr/>
            <p:nvPr/>
          </p:nvSpPr>
          <p:spPr>
            <a:xfrm>
              <a:off x="-1379075" y="1457025"/>
              <a:ext cx="3950" cy="33450"/>
            </a:xfrm>
            <a:custGeom>
              <a:avLst/>
              <a:gdLst/>
              <a:ahLst/>
              <a:cxnLst/>
              <a:rect l="l" t="t" r="r" b="b"/>
              <a:pathLst>
                <a:path w="158" h="1338" extrusionOk="0">
                  <a:moveTo>
                    <a:pt x="122" y="1"/>
                  </a:moveTo>
                  <a:lnTo>
                    <a:pt x="40" y="5"/>
                  </a:lnTo>
                  <a:cubicBezTo>
                    <a:pt x="0" y="445"/>
                    <a:pt x="68" y="875"/>
                    <a:pt x="158" y="1337"/>
                  </a:cubicBezTo>
                  <a:cubicBezTo>
                    <a:pt x="143" y="868"/>
                    <a:pt x="133" y="435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6"/>
            <p:cNvSpPr/>
            <p:nvPr/>
          </p:nvSpPr>
          <p:spPr>
            <a:xfrm>
              <a:off x="-1120650" y="1644350"/>
              <a:ext cx="32800" cy="762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0" y="0"/>
                  </a:moveTo>
                  <a:lnTo>
                    <a:pt x="1312" y="305"/>
                  </a:lnTo>
                  <a:cubicBezTo>
                    <a:pt x="918" y="33"/>
                    <a:pt x="459" y="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6"/>
            <p:cNvSpPr/>
            <p:nvPr/>
          </p:nvSpPr>
          <p:spPr>
            <a:xfrm>
              <a:off x="-1554925" y="1562650"/>
              <a:ext cx="11850" cy="22325"/>
            </a:xfrm>
            <a:custGeom>
              <a:avLst/>
              <a:gdLst/>
              <a:ahLst/>
              <a:cxnLst/>
              <a:rect l="l" t="t" r="r" b="b"/>
              <a:pathLst>
                <a:path w="474" h="893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172"/>
                    <a:pt x="241" y="649"/>
                    <a:pt x="473" y="893"/>
                  </a:cubicBezTo>
                  <a:cubicBezTo>
                    <a:pt x="327" y="577"/>
                    <a:pt x="190" y="287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6"/>
            <p:cNvSpPr/>
            <p:nvPr/>
          </p:nvSpPr>
          <p:spPr>
            <a:xfrm>
              <a:off x="-1189625" y="1462775"/>
              <a:ext cx="6475" cy="24925"/>
            </a:xfrm>
            <a:custGeom>
              <a:avLst/>
              <a:gdLst/>
              <a:ahLst/>
              <a:cxnLst/>
              <a:rect l="l" t="t" r="r" b="b"/>
              <a:pathLst>
                <a:path w="259" h="997" extrusionOk="0">
                  <a:moveTo>
                    <a:pt x="183" y="0"/>
                  </a:moveTo>
                  <a:cubicBezTo>
                    <a:pt x="122" y="341"/>
                    <a:pt x="61" y="670"/>
                    <a:pt x="0" y="996"/>
                  </a:cubicBezTo>
                  <a:cubicBezTo>
                    <a:pt x="169" y="649"/>
                    <a:pt x="258" y="151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6"/>
            <p:cNvSpPr/>
            <p:nvPr/>
          </p:nvSpPr>
          <p:spPr>
            <a:xfrm>
              <a:off x="-1496600" y="1468500"/>
              <a:ext cx="11475" cy="21975"/>
            </a:xfrm>
            <a:custGeom>
              <a:avLst/>
              <a:gdLst/>
              <a:ahLst/>
              <a:cxnLst/>
              <a:rect l="l" t="t" r="r" b="b"/>
              <a:pathLst>
                <a:path w="459" h="879" extrusionOk="0">
                  <a:moveTo>
                    <a:pt x="61" y="1"/>
                  </a:moveTo>
                  <a:lnTo>
                    <a:pt x="0" y="33"/>
                  </a:lnTo>
                  <a:lnTo>
                    <a:pt x="416" y="878"/>
                  </a:lnTo>
                  <a:lnTo>
                    <a:pt x="459" y="85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6"/>
            <p:cNvSpPr/>
            <p:nvPr/>
          </p:nvSpPr>
          <p:spPr>
            <a:xfrm>
              <a:off x="-1407400" y="1535050"/>
              <a:ext cx="5500" cy="16325"/>
            </a:xfrm>
            <a:custGeom>
              <a:avLst/>
              <a:gdLst/>
              <a:ahLst/>
              <a:cxnLst/>
              <a:rect l="l" t="t" r="r" b="b"/>
              <a:pathLst>
                <a:path w="220" h="653" extrusionOk="0">
                  <a:moveTo>
                    <a:pt x="47" y="1"/>
                  </a:moveTo>
                  <a:lnTo>
                    <a:pt x="1" y="15"/>
                  </a:lnTo>
                  <a:cubicBezTo>
                    <a:pt x="73" y="230"/>
                    <a:pt x="148" y="442"/>
                    <a:pt x="219" y="653"/>
                  </a:cubicBezTo>
                  <a:cubicBezTo>
                    <a:pt x="187" y="424"/>
                    <a:pt x="162" y="198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6"/>
            <p:cNvSpPr/>
            <p:nvPr/>
          </p:nvSpPr>
          <p:spPr>
            <a:xfrm>
              <a:off x="-1552325" y="1739375"/>
              <a:ext cx="423375" cy="551475"/>
            </a:xfrm>
            <a:custGeom>
              <a:avLst/>
              <a:gdLst/>
              <a:ahLst/>
              <a:cxnLst/>
              <a:rect l="l" t="t" r="r" b="b"/>
              <a:pathLst>
                <a:path w="16935" h="22059" extrusionOk="0">
                  <a:moveTo>
                    <a:pt x="16078" y="2222"/>
                  </a:moveTo>
                  <a:lnTo>
                    <a:pt x="16096" y="2237"/>
                  </a:lnTo>
                  <a:cubicBezTo>
                    <a:pt x="16089" y="2262"/>
                    <a:pt x="16078" y="2287"/>
                    <a:pt x="16067" y="2312"/>
                  </a:cubicBezTo>
                  <a:cubicBezTo>
                    <a:pt x="15823" y="2738"/>
                    <a:pt x="15580" y="3165"/>
                    <a:pt x="15343" y="3595"/>
                  </a:cubicBezTo>
                  <a:cubicBezTo>
                    <a:pt x="15042" y="4136"/>
                    <a:pt x="14645" y="4612"/>
                    <a:pt x="14172" y="5007"/>
                  </a:cubicBezTo>
                  <a:cubicBezTo>
                    <a:pt x="13960" y="5182"/>
                    <a:pt x="13749" y="5354"/>
                    <a:pt x="13537" y="5526"/>
                  </a:cubicBezTo>
                  <a:cubicBezTo>
                    <a:pt x="13115" y="5870"/>
                    <a:pt x="12749" y="6286"/>
                    <a:pt x="12455" y="6748"/>
                  </a:cubicBezTo>
                  <a:cubicBezTo>
                    <a:pt x="12437" y="6784"/>
                    <a:pt x="12405" y="6809"/>
                    <a:pt x="12366" y="6820"/>
                  </a:cubicBezTo>
                  <a:cubicBezTo>
                    <a:pt x="12387" y="6755"/>
                    <a:pt x="12405" y="6691"/>
                    <a:pt x="12430" y="6630"/>
                  </a:cubicBezTo>
                  <a:cubicBezTo>
                    <a:pt x="12685" y="5906"/>
                    <a:pt x="13090" y="5243"/>
                    <a:pt x="13613" y="4681"/>
                  </a:cubicBezTo>
                  <a:cubicBezTo>
                    <a:pt x="14190" y="4071"/>
                    <a:pt x="14795" y="3487"/>
                    <a:pt x="15390" y="2896"/>
                  </a:cubicBezTo>
                  <a:cubicBezTo>
                    <a:pt x="15616" y="2667"/>
                    <a:pt x="15849" y="2448"/>
                    <a:pt x="16078" y="2222"/>
                  </a:cubicBezTo>
                  <a:close/>
                  <a:moveTo>
                    <a:pt x="14874" y="4480"/>
                  </a:moveTo>
                  <a:lnTo>
                    <a:pt x="14910" y="4501"/>
                  </a:lnTo>
                  <a:cubicBezTo>
                    <a:pt x="14903" y="4530"/>
                    <a:pt x="14892" y="4562"/>
                    <a:pt x="14878" y="4595"/>
                  </a:cubicBezTo>
                  <a:cubicBezTo>
                    <a:pt x="14143" y="6318"/>
                    <a:pt x="13208" y="7923"/>
                    <a:pt x="11997" y="9364"/>
                  </a:cubicBezTo>
                  <a:cubicBezTo>
                    <a:pt x="11517" y="9933"/>
                    <a:pt x="11062" y="10525"/>
                    <a:pt x="10614" y="11119"/>
                  </a:cubicBezTo>
                  <a:cubicBezTo>
                    <a:pt x="10241" y="11607"/>
                    <a:pt x="9940" y="12151"/>
                    <a:pt x="9729" y="12728"/>
                  </a:cubicBezTo>
                  <a:cubicBezTo>
                    <a:pt x="9714" y="12764"/>
                    <a:pt x="9686" y="12793"/>
                    <a:pt x="9653" y="12807"/>
                  </a:cubicBezTo>
                  <a:cubicBezTo>
                    <a:pt x="9671" y="12696"/>
                    <a:pt x="9689" y="12585"/>
                    <a:pt x="9714" y="12474"/>
                  </a:cubicBezTo>
                  <a:cubicBezTo>
                    <a:pt x="9875" y="11836"/>
                    <a:pt x="10155" y="11256"/>
                    <a:pt x="10510" y="10704"/>
                  </a:cubicBezTo>
                  <a:cubicBezTo>
                    <a:pt x="10596" y="10568"/>
                    <a:pt x="10685" y="10428"/>
                    <a:pt x="10786" y="10299"/>
                  </a:cubicBezTo>
                  <a:cubicBezTo>
                    <a:pt x="11130" y="9851"/>
                    <a:pt x="11405" y="9364"/>
                    <a:pt x="11660" y="8866"/>
                  </a:cubicBezTo>
                  <a:cubicBezTo>
                    <a:pt x="11807" y="8565"/>
                    <a:pt x="11929" y="8253"/>
                    <a:pt x="12029" y="7934"/>
                  </a:cubicBezTo>
                  <a:cubicBezTo>
                    <a:pt x="12308" y="7074"/>
                    <a:pt x="12774" y="6343"/>
                    <a:pt x="13459" y="5752"/>
                  </a:cubicBezTo>
                  <a:cubicBezTo>
                    <a:pt x="13939" y="5336"/>
                    <a:pt x="14455" y="4964"/>
                    <a:pt x="14874" y="4480"/>
                  </a:cubicBezTo>
                  <a:close/>
                  <a:moveTo>
                    <a:pt x="16683" y="1703"/>
                  </a:moveTo>
                  <a:lnTo>
                    <a:pt x="16683" y="1703"/>
                  </a:lnTo>
                  <a:cubicBezTo>
                    <a:pt x="16676" y="1732"/>
                    <a:pt x="16665" y="1764"/>
                    <a:pt x="16655" y="1793"/>
                  </a:cubicBezTo>
                  <a:cubicBezTo>
                    <a:pt x="16038" y="3014"/>
                    <a:pt x="15655" y="4315"/>
                    <a:pt x="15325" y="5637"/>
                  </a:cubicBezTo>
                  <a:cubicBezTo>
                    <a:pt x="15182" y="6203"/>
                    <a:pt x="14989" y="6762"/>
                    <a:pt x="14788" y="7314"/>
                  </a:cubicBezTo>
                  <a:cubicBezTo>
                    <a:pt x="14516" y="8063"/>
                    <a:pt x="13996" y="8643"/>
                    <a:pt x="13455" y="9213"/>
                  </a:cubicBezTo>
                  <a:cubicBezTo>
                    <a:pt x="13075" y="9611"/>
                    <a:pt x="12645" y="9941"/>
                    <a:pt x="12215" y="10277"/>
                  </a:cubicBezTo>
                  <a:cubicBezTo>
                    <a:pt x="11857" y="10553"/>
                    <a:pt x="11506" y="10836"/>
                    <a:pt x="11173" y="11141"/>
                  </a:cubicBezTo>
                  <a:cubicBezTo>
                    <a:pt x="10592" y="11668"/>
                    <a:pt x="10162" y="12305"/>
                    <a:pt x="9829" y="13011"/>
                  </a:cubicBezTo>
                  <a:cubicBezTo>
                    <a:pt x="9800" y="13076"/>
                    <a:pt x="9764" y="13140"/>
                    <a:pt x="9732" y="13205"/>
                  </a:cubicBezTo>
                  <a:lnTo>
                    <a:pt x="9689" y="13190"/>
                  </a:lnTo>
                  <a:lnTo>
                    <a:pt x="9689" y="13187"/>
                  </a:lnTo>
                  <a:cubicBezTo>
                    <a:pt x="9711" y="13104"/>
                    <a:pt x="9732" y="13022"/>
                    <a:pt x="9764" y="12940"/>
                  </a:cubicBezTo>
                  <a:cubicBezTo>
                    <a:pt x="10001" y="12201"/>
                    <a:pt x="10402" y="11553"/>
                    <a:pt x="10868" y="10940"/>
                  </a:cubicBezTo>
                  <a:cubicBezTo>
                    <a:pt x="11029" y="10722"/>
                    <a:pt x="11212" y="10514"/>
                    <a:pt x="11380" y="10299"/>
                  </a:cubicBezTo>
                  <a:cubicBezTo>
                    <a:pt x="11947" y="9579"/>
                    <a:pt x="12527" y="8873"/>
                    <a:pt x="13064" y="8135"/>
                  </a:cubicBezTo>
                  <a:cubicBezTo>
                    <a:pt x="13821" y="7088"/>
                    <a:pt x="14401" y="5942"/>
                    <a:pt x="14910" y="4756"/>
                  </a:cubicBezTo>
                  <a:cubicBezTo>
                    <a:pt x="15297" y="3849"/>
                    <a:pt x="15798" y="3000"/>
                    <a:pt x="16279" y="2144"/>
                  </a:cubicBezTo>
                  <a:cubicBezTo>
                    <a:pt x="16347" y="2025"/>
                    <a:pt x="16429" y="1914"/>
                    <a:pt x="16515" y="1810"/>
                  </a:cubicBezTo>
                  <a:cubicBezTo>
                    <a:pt x="16558" y="1757"/>
                    <a:pt x="16619" y="1717"/>
                    <a:pt x="16683" y="1703"/>
                  </a:cubicBezTo>
                  <a:close/>
                  <a:moveTo>
                    <a:pt x="1624" y="13667"/>
                  </a:moveTo>
                  <a:cubicBezTo>
                    <a:pt x="1853" y="13728"/>
                    <a:pt x="2079" y="13800"/>
                    <a:pt x="2312" y="13843"/>
                  </a:cubicBezTo>
                  <a:cubicBezTo>
                    <a:pt x="2788" y="13932"/>
                    <a:pt x="3268" y="13993"/>
                    <a:pt x="3741" y="14090"/>
                  </a:cubicBezTo>
                  <a:cubicBezTo>
                    <a:pt x="5078" y="14369"/>
                    <a:pt x="6278" y="14932"/>
                    <a:pt x="7292" y="15860"/>
                  </a:cubicBezTo>
                  <a:cubicBezTo>
                    <a:pt x="7503" y="16053"/>
                    <a:pt x="7690" y="16268"/>
                    <a:pt x="7844" y="16508"/>
                  </a:cubicBezTo>
                  <a:cubicBezTo>
                    <a:pt x="7826" y="16494"/>
                    <a:pt x="7804" y="16476"/>
                    <a:pt x="7787" y="16458"/>
                  </a:cubicBezTo>
                  <a:cubicBezTo>
                    <a:pt x="7009" y="15663"/>
                    <a:pt x="6056" y="15186"/>
                    <a:pt x="4988" y="14917"/>
                  </a:cubicBezTo>
                  <a:cubicBezTo>
                    <a:pt x="4393" y="14767"/>
                    <a:pt x="3802" y="14609"/>
                    <a:pt x="3214" y="14430"/>
                  </a:cubicBezTo>
                  <a:cubicBezTo>
                    <a:pt x="2648" y="14251"/>
                    <a:pt x="2114" y="13997"/>
                    <a:pt x="1624" y="13667"/>
                  </a:cubicBezTo>
                  <a:close/>
                  <a:moveTo>
                    <a:pt x="681" y="13151"/>
                  </a:moveTo>
                  <a:cubicBezTo>
                    <a:pt x="835" y="13165"/>
                    <a:pt x="946" y="13183"/>
                    <a:pt x="1061" y="13183"/>
                  </a:cubicBezTo>
                  <a:cubicBezTo>
                    <a:pt x="1455" y="13180"/>
                    <a:pt x="1853" y="13176"/>
                    <a:pt x="2247" y="13158"/>
                  </a:cubicBezTo>
                  <a:cubicBezTo>
                    <a:pt x="2340" y="13154"/>
                    <a:pt x="2432" y="13152"/>
                    <a:pt x="2524" y="13152"/>
                  </a:cubicBezTo>
                  <a:cubicBezTo>
                    <a:pt x="3433" y="13152"/>
                    <a:pt x="4300" y="13357"/>
                    <a:pt x="5146" y="13696"/>
                  </a:cubicBezTo>
                  <a:cubicBezTo>
                    <a:pt x="6407" y="14197"/>
                    <a:pt x="7321" y="15086"/>
                    <a:pt x="8023" y="16222"/>
                  </a:cubicBezTo>
                  <a:cubicBezTo>
                    <a:pt x="8145" y="16419"/>
                    <a:pt x="8249" y="16627"/>
                    <a:pt x="8360" y="16831"/>
                  </a:cubicBezTo>
                  <a:cubicBezTo>
                    <a:pt x="8417" y="16938"/>
                    <a:pt x="8471" y="17046"/>
                    <a:pt x="8528" y="17150"/>
                  </a:cubicBezTo>
                  <a:lnTo>
                    <a:pt x="8503" y="17175"/>
                  </a:lnTo>
                  <a:cubicBezTo>
                    <a:pt x="8464" y="17132"/>
                    <a:pt x="8424" y="17085"/>
                    <a:pt x="8392" y="17039"/>
                  </a:cubicBezTo>
                  <a:cubicBezTo>
                    <a:pt x="7396" y="15502"/>
                    <a:pt x="5977" y="14563"/>
                    <a:pt x="4221" y="14101"/>
                  </a:cubicBezTo>
                  <a:cubicBezTo>
                    <a:pt x="3659" y="13950"/>
                    <a:pt x="3085" y="13871"/>
                    <a:pt x="2512" y="13771"/>
                  </a:cubicBezTo>
                  <a:cubicBezTo>
                    <a:pt x="2233" y="13721"/>
                    <a:pt x="1953" y="13649"/>
                    <a:pt x="1684" y="13559"/>
                  </a:cubicBezTo>
                  <a:cubicBezTo>
                    <a:pt x="1376" y="13463"/>
                    <a:pt x="1083" y="13334"/>
                    <a:pt x="782" y="13219"/>
                  </a:cubicBezTo>
                  <a:cubicBezTo>
                    <a:pt x="746" y="13198"/>
                    <a:pt x="713" y="13176"/>
                    <a:pt x="681" y="13151"/>
                  </a:cubicBezTo>
                  <a:close/>
                  <a:moveTo>
                    <a:pt x="9546" y="1"/>
                  </a:moveTo>
                  <a:cubicBezTo>
                    <a:pt x="9413" y="134"/>
                    <a:pt x="9463" y="273"/>
                    <a:pt x="9471" y="409"/>
                  </a:cubicBezTo>
                  <a:cubicBezTo>
                    <a:pt x="9489" y="735"/>
                    <a:pt x="9521" y="1062"/>
                    <a:pt x="9532" y="1391"/>
                  </a:cubicBezTo>
                  <a:cubicBezTo>
                    <a:pt x="9542" y="1853"/>
                    <a:pt x="9542" y="2319"/>
                    <a:pt x="9542" y="2785"/>
                  </a:cubicBezTo>
                  <a:cubicBezTo>
                    <a:pt x="9542" y="3115"/>
                    <a:pt x="9546" y="3444"/>
                    <a:pt x="9524" y="3770"/>
                  </a:cubicBezTo>
                  <a:cubicBezTo>
                    <a:pt x="9485" y="4322"/>
                    <a:pt x="9428" y="4870"/>
                    <a:pt x="9377" y="5422"/>
                  </a:cubicBezTo>
                  <a:cubicBezTo>
                    <a:pt x="9317" y="6060"/>
                    <a:pt x="9252" y="6701"/>
                    <a:pt x="9205" y="7339"/>
                  </a:cubicBezTo>
                  <a:cubicBezTo>
                    <a:pt x="9155" y="7988"/>
                    <a:pt x="9102" y="8629"/>
                    <a:pt x="9094" y="9281"/>
                  </a:cubicBezTo>
                  <a:cubicBezTo>
                    <a:pt x="9087" y="9937"/>
                    <a:pt x="9130" y="10593"/>
                    <a:pt x="9162" y="11248"/>
                  </a:cubicBezTo>
                  <a:cubicBezTo>
                    <a:pt x="9209" y="12101"/>
                    <a:pt x="9270" y="12950"/>
                    <a:pt x="9327" y="13803"/>
                  </a:cubicBezTo>
                  <a:cubicBezTo>
                    <a:pt x="9381" y="14606"/>
                    <a:pt x="9453" y="15408"/>
                    <a:pt x="9485" y="16215"/>
                  </a:cubicBezTo>
                  <a:cubicBezTo>
                    <a:pt x="9521" y="17157"/>
                    <a:pt x="9524" y="18103"/>
                    <a:pt x="9542" y="19045"/>
                  </a:cubicBezTo>
                  <a:cubicBezTo>
                    <a:pt x="9539" y="19099"/>
                    <a:pt x="9528" y="19153"/>
                    <a:pt x="9517" y="19206"/>
                  </a:cubicBezTo>
                  <a:cubicBezTo>
                    <a:pt x="9485" y="19128"/>
                    <a:pt x="9467" y="19092"/>
                    <a:pt x="9453" y="19052"/>
                  </a:cubicBezTo>
                  <a:cubicBezTo>
                    <a:pt x="9145" y="18214"/>
                    <a:pt x="8829" y="17386"/>
                    <a:pt x="8388" y="16602"/>
                  </a:cubicBezTo>
                  <a:cubicBezTo>
                    <a:pt x="7604" y="15211"/>
                    <a:pt x="6583" y="14101"/>
                    <a:pt x="5049" y="13534"/>
                  </a:cubicBezTo>
                  <a:cubicBezTo>
                    <a:pt x="4357" y="13276"/>
                    <a:pt x="3648" y="13076"/>
                    <a:pt x="2899" y="13069"/>
                  </a:cubicBezTo>
                  <a:cubicBezTo>
                    <a:pt x="2801" y="13068"/>
                    <a:pt x="2703" y="13067"/>
                    <a:pt x="2605" y="13067"/>
                  </a:cubicBezTo>
                  <a:cubicBezTo>
                    <a:pt x="2287" y="13067"/>
                    <a:pt x="1969" y="13072"/>
                    <a:pt x="1649" y="13083"/>
                  </a:cubicBezTo>
                  <a:cubicBezTo>
                    <a:pt x="1558" y="13086"/>
                    <a:pt x="1468" y="13087"/>
                    <a:pt x="1378" y="13087"/>
                  </a:cubicBezTo>
                  <a:cubicBezTo>
                    <a:pt x="976" y="13087"/>
                    <a:pt x="581" y="13052"/>
                    <a:pt x="197" y="12897"/>
                  </a:cubicBezTo>
                  <a:cubicBezTo>
                    <a:pt x="176" y="12886"/>
                    <a:pt x="147" y="12879"/>
                    <a:pt x="122" y="12875"/>
                  </a:cubicBezTo>
                  <a:cubicBezTo>
                    <a:pt x="79" y="12886"/>
                    <a:pt x="40" y="12900"/>
                    <a:pt x="0" y="12922"/>
                  </a:cubicBezTo>
                  <a:cubicBezTo>
                    <a:pt x="33" y="12950"/>
                    <a:pt x="65" y="12975"/>
                    <a:pt x="97" y="13000"/>
                  </a:cubicBezTo>
                  <a:cubicBezTo>
                    <a:pt x="807" y="13384"/>
                    <a:pt x="1509" y="13778"/>
                    <a:pt x="2226" y="14151"/>
                  </a:cubicBezTo>
                  <a:cubicBezTo>
                    <a:pt x="2939" y="14523"/>
                    <a:pt x="3713" y="14720"/>
                    <a:pt x="4490" y="14910"/>
                  </a:cubicBezTo>
                  <a:cubicBezTo>
                    <a:pt x="5110" y="15064"/>
                    <a:pt x="5719" y="15233"/>
                    <a:pt x="6296" y="15512"/>
                  </a:cubicBezTo>
                  <a:cubicBezTo>
                    <a:pt x="7288" y="16000"/>
                    <a:pt x="7998" y="16799"/>
                    <a:pt x="8636" y="17669"/>
                  </a:cubicBezTo>
                  <a:cubicBezTo>
                    <a:pt x="8922" y="18071"/>
                    <a:pt x="9152" y="18511"/>
                    <a:pt x="9313" y="18977"/>
                  </a:cubicBezTo>
                  <a:cubicBezTo>
                    <a:pt x="9442" y="19335"/>
                    <a:pt x="9567" y="19697"/>
                    <a:pt x="9542" y="20091"/>
                  </a:cubicBezTo>
                  <a:cubicBezTo>
                    <a:pt x="9506" y="20747"/>
                    <a:pt x="9485" y="21403"/>
                    <a:pt x="9453" y="22059"/>
                  </a:cubicBezTo>
                  <a:lnTo>
                    <a:pt x="9614" y="22055"/>
                  </a:lnTo>
                  <a:cubicBezTo>
                    <a:pt x="9618" y="21933"/>
                    <a:pt x="9614" y="21811"/>
                    <a:pt x="9618" y="21686"/>
                  </a:cubicBezTo>
                  <a:cubicBezTo>
                    <a:pt x="9643" y="21080"/>
                    <a:pt x="9686" y="20471"/>
                    <a:pt x="9689" y="19866"/>
                  </a:cubicBezTo>
                  <a:cubicBezTo>
                    <a:pt x="9693" y="19002"/>
                    <a:pt x="9671" y="18142"/>
                    <a:pt x="9653" y="17282"/>
                  </a:cubicBezTo>
                  <a:cubicBezTo>
                    <a:pt x="9643" y="16727"/>
                    <a:pt x="9625" y="16175"/>
                    <a:pt x="9607" y="15620"/>
                  </a:cubicBezTo>
                  <a:cubicBezTo>
                    <a:pt x="9603" y="15401"/>
                    <a:pt x="9589" y="15183"/>
                    <a:pt x="9560" y="14968"/>
                  </a:cubicBezTo>
                  <a:cubicBezTo>
                    <a:pt x="9503" y="14588"/>
                    <a:pt x="9532" y="14201"/>
                    <a:pt x="9643" y="13832"/>
                  </a:cubicBezTo>
                  <a:cubicBezTo>
                    <a:pt x="9915" y="12879"/>
                    <a:pt x="10434" y="12015"/>
                    <a:pt x="11147" y="11327"/>
                  </a:cubicBezTo>
                  <a:cubicBezTo>
                    <a:pt x="11509" y="10983"/>
                    <a:pt x="11889" y="10661"/>
                    <a:pt x="12291" y="10363"/>
                  </a:cubicBezTo>
                  <a:cubicBezTo>
                    <a:pt x="12771" y="10005"/>
                    <a:pt x="13226" y="9607"/>
                    <a:pt x="13649" y="9184"/>
                  </a:cubicBezTo>
                  <a:cubicBezTo>
                    <a:pt x="14322" y="8497"/>
                    <a:pt x="14831" y="7719"/>
                    <a:pt x="15110" y="6795"/>
                  </a:cubicBezTo>
                  <a:cubicBezTo>
                    <a:pt x="15254" y="6318"/>
                    <a:pt x="15393" y="5841"/>
                    <a:pt x="15522" y="5358"/>
                  </a:cubicBezTo>
                  <a:cubicBezTo>
                    <a:pt x="15720" y="4612"/>
                    <a:pt x="15895" y="3860"/>
                    <a:pt x="16189" y="3143"/>
                  </a:cubicBezTo>
                  <a:cubicBezTo>
                    <a:pt x="16386" y="2660"/>
                    <a:pt x="16615" y="2183"/>
                    <a:pt x="16823" y="1699"/>
                  </a:cubicBezTo>
                  <a:cubicBezTo>
                    <a:pt x="16863" y="1617"/>
                    <a:pt x="16934" y="1535"/>
                    <a:pt x="16855" y="1409"/>
                  </a:cubicBezTo>
                  <a:lnTo>
                    <a:pt x="16855" y="1409"/>
                  </a:lnTo>
                  <a:cubicBezTo>
                    <a:pt x="16787" y="1431"/>
                    <a:pt x="16723" y="1459"/>
                    <a:pt x="16665" y="1495"/>
                  </a:cubicBezTo>
                  <a:cubicBezTo>
                    <a:pt x="16533" y="1595"/>
                    <a:pt x="16408" y="1703"/>
                    <a:pt x="16289" y="1818"/>
                  </a:cubicBezTo>
                  <a:cubicBezTo>
                    <a:pt x="15777" y="2319"/>
                    <a:pt x="15268" y="2824"/>
                    <a:pt x="14756" y="3330"/>
                  </a:cubicBezTo>
                  <a:cubicBezTo>
                    <a:pt x="14451" y="3631"/>
                    <a:pt x="14139" y="3932"/>
                    <a:pt x="13838" y="4240"/>
                  </a:cubicBezTo>
                  <a:cubicBezTo>
                    <a:pt x="13201" y="4892"/>
                    <a:pt x="12670" y="5616"/>
                    <a:pt x="12351" y="6479"/>
                  </a:cubicBezTo>
                  <a:cubicBezTo>
                    <a:pt x="12222" y="6838"/>
                    <a:pt x="12104" y="7199"/>
                    <a:pt x="12004" y="7568"/>
                  </a:cubicBezTo>
                  <a:cubicBezTo>
                    <a:pt x="11861" y="8106"/>
                    <a:pt x="11689" y="8629"/>
                    <a:pt x="11391" y="9106"/>
                  </a:cubicBezTo>
                  <a:cubicBezTo>
                    <a:pt x="11155" y="9482"/>
                    <a:pt x="10918" y="9855"/>
                    <a:pt x="10682" y="10227"/>
                  </a:cubicBezTo>
                  <a:cubicBezTo>
                    <a:pt x="10585" y="10378"/>
                    <a:pt x="10477" y="10521"/>
                    <a:pt x="10384" y="10671"/>
                  </a:cubicBezTo>
                  <a:cubicBezTo>
                    <a:pt x="9965" y="11338"/>
                    <a:pt x="9646" y="12044"/>
                    <a:pt x="9532" y="12829"/>
                  </a:cubicBezTo>
                  <a:cubicBezTo>
                    <a:pt x="9506" y="12979"/>
                    <a:pt x="9485" y="13133"/>
                    <a:pt x="9463" y="13284"/>
                  </a:cubicBezTo>
                  <a:cubicBezTo>
                    <a:pt x="9428" y="13241"/>
                    <a:pt x="9410" y="13187"/>
                    <a:pt x="9410" y="13129"/>
                  </a:cubicBezTo>
                  <a:cubicBezTo>
                    <a:pt x="9392" y="12843"/>
                    <a:pt x="9374" y="12556"/>
                    <a:pt x="9356" y="12270"/>
                  </a:cubicBezTo>
                  <a:cubicBezTo>
                    <a:pt x="9320" y="11621"/>
                    <a:pt x="9274" y="10976"/>
                    <a:pt x="9252" y="10327"/>
                  </a:cubicBezTo>
                  <a:cubicBezTo>
                    <a:pt x="9234" y="9761"/>
                    <a:pt x="9245" y="9192"/>
                    <a:pt x="9252" y="8626"/>
                  </a:cubicBezTo>
                  <a:cubicBezTo>
                    <a:pt x="9256" y="8346"/>
                    <a:pt x="9277" y="8067"/>
                    <a:pt x="9302" y="7787"/>
                  </a:cubicBezTo>
                  <a:cubicBezTo>
                    <a:pt x="9349" y="7285"/>
                    <a:pt x="9399" y="6777"/>
                    <a:pt x="9446" y="6279"/>
                  </a:cubicBezTo>
                  <a:cubicBezTo>
                    <a:pt x="9489" y="5784"/>
                    <a:pt x="9539" y="5293"/>
                    <a:pt x="9578" y="4792"/>
                  </a:cubicBezTo>
                  <a:cubicBezTo>
                    <a:pt x="9621" y="4286"/>
                    <a:pt x="9671" y="3785"/>
                    <a:pt x="9686" y="3280"/>
                  </a:cubicBezTo>
                  <a:cubicBezTo>
                    <a:pt x="9714" y="2316"/>
                    <a:pt x="9689" y="1352"/>
                    <a:pt x="9607" y="392"/>
                  </a:cubicBezTo>
                  <a:cubicBezTo>
                    <a:pt x="9596" y="259"/>
                    <a:pt x="9567" y="134"/>
                    <a:pt x="95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6"/>
            <p:cNvSpPr/>
            <p:nvPr/>
          </p:nvSpPr>
          <p:spPr>
            <a:xfrm>
              <a:off x="-1575975" y="1438250"/>
              <a:ext cx="536250" cy="314875"/>
            </a:xfrm>
            <a:custGeom>
              <a:avLst/>
              <a:gdLst/>
              <a:ahLst/>
              <a:cxnLst/>
              <a:rect l="l" t="t" r="r" b="b"/>
              <a:pathLst>
                <a:path w="21450" h="12595" extrusionOk="0">
                  <a:moveTo>
                    <a:pt x="4167" y="1960"/>
                  </a:moveTo>
                  <a:cubicBezTo>
                    <a:pt x="4174" y="1960"/>
                    <a:pt x="4178" y="1961"/>
                    <a:pt x="4182" y="1963"/>
                  </a:cubicBezTo>
                  <a:cubicBezTo>
                    <a:pt x="4709" y="2336"/>
                    <a:pt x="5318" y="2518"/>
                    <a:pt x="5927" y="2701"/>
                  </a:cubicBezTo>
                  <a:cubicBezTo>
                    <a:pt x="6321" y="2819"/>
                    <a:pt x="6712" y="2938"/>
                    <a:pt x="7099" y="3077"/>
                  </a:cubicBezTo>
                  <a:cubicBezTo>
                    <a:pt x="7733" y="3307"/>
                    <a:pt x="8270" y="3690"/>
                    <a:pt x="8750" y="4160"/>
                  </a:cubicBezTo>
                  <a:cubicBezTo>
                    <a:pt x="8779" y="4185"/>
                    <a:pt x="8804" y="4217"/>
                    <a:pt x="8833" y="4249"/>
                  </a:cubicBezTo>
                  <a:cubicBezTo>
                    <a:pt x="8826" y="4256"/>
                    <a:pt x="8822" y="4267"/>
                    <a:pt x="8815" y="4278"/>
                  </a:cubicBezTo>
                  <a:cubicBezTo>
                    <a:pt x="8786" y="4263"/>
                    <a:pt x="8754" y="4253"/>
                    <a:pt x="8725" y="4238"/>
                  </a:cubicBezTo>
                  <a:cubicBezTo>
                    <a:pt x="8270" y="3966"/>
                    <a:pt x="7762" y="3880"/>
                    <a:pt x="7242" y="3819"/>
                  </a:cubicBezTo>
                  <a:cubicBezTo>
                    <a:pt x="6826" y="3776"/>
                    <a:pt x="6418" y="3708"/>
                    <a:pt x="6013" y="3615"/>
                  </a:cubicBezTo>
                  <a:cubicBezTo>
                    <a:pt x="5479" y="3482"/>
                    <a:pt x="5042" y="3181"/>
                    <a:pt x="4698" y="2751"/>
                  </a:cubicBezTo>
                  <a:cubicBezTo>
                    <a:pt x="4497" y="2504"/>
                    <a:pt x="4311" y="2239"/>
                    <a:pt x="4103" y="1963"/>
                  </a:cubicBezTo>
                  <a:cubicBezTo>
                    <a:pt x="4134" y="1963"/>
                    <a:pt x="4154" y="1960"/>
                    <a:pt x="4167" y="1960"/>
                  </a:cubicBezTo>
                  <a:close/>
                  <a:moveTo>
                    <a:pt x="12735" y="4160"/>
                  </a:moveTo>
                  <a:lnTo>
                    <a:pt x="12735" y="4160"/>
                  </a:lnTo>
                  <a:cubicBezTo>
                    <a:pt x="12706" y="4360"/>
                    <a:pt x="12674" y="4561"/>
                    <a:pt x="12656" y="4761"/>
                  </a:cubicBezTo>
                  <a:cubicBezTo>
                    <a:pt x="12638" y="4951"/>
                    <a:pt x="12624" y="5141"/>
                    <a:pt x="12624" y="5335"/>
                  </a:cubicBezTo>
                  <a:cubicBezTo>
                    <a:pt x="12617" y="5833"/>
                    <a:pt x="12631" y="6338"/>
                    <a:pt x="12617" y="6829"/>
                  </a:cubicBezTo>
                  <a:cubicBezTo>
                    <a:pt x="12606" y="7323"/>
                    <a:pt x="12541" y="7811"/>
                    <a:pt x="12377" y="8280"/>
                  </a:cubicBezTo>
                  <a:cubicBezTo>
                    <a:pt x="12140" y="8961"/>
                    <a:pt x="11671" y="9448"/>
                    <a:pt x="11072" y="9828"/>
                  </a:cubicBezTo>
                  <a:cubicBezTo>
                    <a:pt x="11165" y="9638"/>
                    <a:pt x="11262" y="9448"/>
                    <a:pt x="11352" y="9255"/>
                  </a:cubicBezTo>
                  <a:cubicBezTo>
                    <a:pt x="11703" y="8499"/>
                    <a:pt x="12015" y="7725"/>
                    <a:pt x="12172" y="6901"/>
                  </a:cubicBezTo>
                  <a:cubicBezTo>
                    <a:pt x="12262" y="6435"/>
                    <a:pt x="12305" y="5955"/>
                    <a:pt x="12362" y="5482"/>
                  </a:cubicBezTo>
                  <a:cubicBezTo>
                    <a:pt x="12409" y="5070"/>
                    <a:pt x="12506" y="4661"/>
                    <a:pt x="12652" y="4274"/>
                  </a:cubicBezTo>
                  <a:cubicBezTo>
                    <a:pt x="12670" y="4228"/>
                    <a:pt x="12695" y="4188"/>
                    <a:pt x="12735" y="4160"/>
                  </a:cubicBezTo>
                  <a:close/>
                  <a:moveTo>
                    <a:pt x="9933" y="118"/>
                  </a:moveTo>
                  <a:cubicBezTo>
                    <a:pt x="10151" y="118"/>
                    <a:pt x="10370" y="132"/>
                    <a:pt x="10585" y="164"/>
                  </a:cubicBezTo>
                  <a:cubicBezTo>
                    <a:pt x="10961" y="204"/>
                    <a:pt x="11255" y="390"/>
                    <a:pt x="11481" y="687"/>
                  </a:cubicBezTo>
                  <a:cubicBezTo>
                    <a:pt x="11818" y="1128"/>
                    <a:pt x="12065" y="1630"/>
                    <a:pt x="12208" y="2164"/>
                  </a:cubicBezTo>
                  <a:cubicBezTo>
                    <a:pt x="12427" y="2952"/>
                    <a:pt x="12463" y="3758"/>
                    <a:pt x="12412" y="4564"/>
                  </a:cubicBezTo>
                  <a:cubicBezTo>
                    <a:pt x="12398" y="4761"/>
                    <a:pt x="12323" y="4951"/>
                    <a:pt x="12294" y="5148"/>
                  </a:cubicBezTo>
                  <a:cubicBezTo>
                    <a:pt x="12237" y="5539"/>
                    <a:pt x="12183" y="5930"/>
                    <a:pt x="12144" y="6324"/>
                  </a:cubicBezTo>
                  <a:cubicBezTo>
                    <a:pt x="12076" y="7005"/>
                    <a:pt x="11886" y="7649"/>
                    <a:pt x="11631" y="8277"/>
                  </a:cubicBezTo>
                  <a:cubicBezTo>
                    <a:pt x="11406" y="8828"/>
                    <a:pt x="11144" y="9362"/>
                    <a:pt x="10893" y="9900"/>
                  </a:cubicBezTo>
                  <a:cubicBezTo>
                    <a:pt x="10843" y="9986"/>
                    <a:pt x="10789" y="10068"/>
                    <a:pt x="10728" y="10147"/>
                  </a:cubicBezTo>
                  <a:lnTo>
                    <a:pt x="10692" y="10133"/>
                  </a:lnTo>
                  <a:cubicBezTo>
                    <a:pt x="10689" y="10075"/>
                    <a:pt x="10682" y="10018"/>
                    <a:pt x="10678" y="9957"/>
                  </a:cubicBezTo>
                  <a:cubicBezTo>
                    <a:pt x="10653" y="9061"/>
                    <a:pt x="10574" y="8173"/>
                    <a:pt x="10392" y="7295"/>
                  </a:cubicBezTo>
                  <a:cubicBezTo>
                    <a:pt x="10259" y="6639"/>
                    <a:pt x="10048" y="6001"/>
                    <a:pt x="9761" y="5392"/>
                  </a:cubicBezTo>
                  <a:cubicBezTo>
                    <a:pt x="9170" y="4156"/>
                    <a:pt x="8209" y="3335"/>
                    <a:pt x="6927" y="2877"/>
                  </a:cubicBezTo>
                  <a:lnTo>
                    <a:pt x="6593" y="2755"/>
                  </a:lnTo>
                  <a:cubicBezTo>
                    <a:pt x="6597" y="2508"/>
                    <a:pt x="6658" y="2289"/>
                    <a:pt x="6805" y="2099"/>
                  </a:cubicBezTo>
                  <a:cubicBezTo>
                    <a:pt x="6855" y="2035"/>
                    <a:pt x="6923" y="1985"/>
                    <a:pt x="6998" y="1956"/>
                  </a:cubicBezTo>
                  <a:cubicBezTo>
                    <a:pt x="7181" y="1891"/>
                    <a:pt x="7375" y="1841"/>
                    <a:pt x="7561" y="1788"/>
                  </a:cubicBezTo>
                  <a:lnTo>
                    <a:pt x="7747" y="1913"/>
                  </a:lnTo>
                  <a:cubicBezTo>
                    <a:pt x="7851" y="1845"/>
                    <a:pt x="7837" y="1752"/>
                    <a:pt x="7848" y="1666"/>
                  </a:cubicBezTo>
                  <a:cubicBezTo>
                    <a:pt x="7869" y="1476"/>
                    <a:pt x="7883" y="1286"/>
                    <a:pt x="7919" y="1100"/>
                  </a:cubicBezTo>
                  <a:cubicBezTo>
                    <a:pt x="8045" y="505"/>
                    <a:pt x="8242" y="297"/>
                    <a:pt x="8829" y="207"/>
                  </a:cubicBezTo>
                  <a:cubicBezTo>
                    <a:pt x="9195" y="157"/>
                    <a:pt x="9564" y="129"/>
                    <a:pt x="9933" y="118"/>
                  </a:cubicBezTo>
                  <a:close/>
                  <a:moveTo>
                    <a:pt x="17499" y="8651"/>
                  </a:moveTo>
                  <a:cubicBezTo>
                    <a:pt x="17732" y="8651"/>
                    <a:pt x="17967" y="8675"/>
                    <a:pt x="18203" y="8728"/>
                  </a:cubicBezTo>
                  <a:cubicBezTo>
                    <a:pt x="18597" y="8821"/>
                    <a:pt x="18966" y="8993"/>
                    <a:pt x="19288" y="9240"/>
                  </a:cubicBezTo>
                  <a:cubicBezTo>
                    <a:pt x="19614" y="9484"/>
                    <a:pt x="19933" y="9742"/>
                    <a:pt x="20252" y="10007"/>
                  </a:cubicBezTo>
                  <a:cubicBezTo>
                    <a:pt x="19543" y="9810"/>
                    <a:pt x="18826" y="9642"/>
                    <a:pt x="18092" y="9584"/>
                  </a:cubicBezTo>
                  <a:cubicBezTo>
                    <a:pt x="17805" y="9564"/>
                    <a:pt x="17518" y="9552"/>
                    <a:pt x="17232" y="9552"/>
                  </a:cubicBezTo>
                  <a:cubicBezTo>
                    <a:pt x="16774" y="9552"/>
                    <a:pt x="16317" y="9582"/>
                    <a:pt x="15863" y="9652"/>
                  </a:cubicBezTo>
                  <a:cubicBezTo>
                    <a:pt x="15132" y="9771"/>
                    <a:pt x="14412" y="9964"/>
                    <a:pt x="13717" y="10226"/>
                  </a:cubicBezTo>
                  <a:lnTo>
                    <a:pt x="13699" y="10176"/>
                  </a:lnTo>
                  <a:cubicBezTo>
                    <a:pt x="13874" y="10057"/>
                    <a:pt x="14046" y="9936"/>
                    <a:pt x="14222" y="9821"/>
                  </a:cubicBezTo>
                  <a:cubicBezTo>
                    <a:pt x="14906" y="9377"/>
                    <a:pt x="15626" y="9004"/>
                    <a:pt x="16422" y="8800"/>
                  </a:cubicBezTo>
                  <a:cubicBezTo>
                    <a:pt x="16777" y="8708"/>
                    <a:pt x="17137" y="8651"/>
                    <a:pt x="17499" y="8651"/>
                  </a:cubicBezTo>
                  <a:close/>
                  <a:moveTo>
                    <a:pt x="17176" y="7659"/>
                  </a:moveTo>
                  <a:cubicBezTo>
                    <a:pt x="17573" y="7659"/>
                    <a:pt x="17974" y="7728"/>
                    <a:pt x="18375" y="7857"/>
                  </a:cubicBezTo>
                  <a:cubicBezTo>
                    <a:pt x="18747" y="7976"/>
                    <a:pt x="19088" y="8183"/>
                    <a:pt x="19364" y="8459"/>
                  </a:cubicBezTo>
                  <a:cubicBezTo>
                    <a:pt x="19640" y="8728"/>
                    <a:pt x="19944" y="8961"/>
                    <a:pt x="20270" y="9158"/>
                  </a:cubicBezTo>
                  <a:cubicBezTo>
                    <a:pt x="20496" y="9301"/>
                    <a:pt x="20711" y="9459"/>
                    <a:pt x="20915" y="9631"/>
                  </a:cubicBezTo>
                  <a:cubicBezTo>
                    <a:pt x="21030" y="9738"/>
                    <a:pt x="21127" y="9860"/>
                    <a:pt x="21213" y="9993"/>
                  </a:cubicBezTo>
                  <a:cubicBezTo>
                    <a:pt x="21252" y="10054"/>
                    <a:pt x="21259" y="10140"/>
                    <a:pt x="21291" y="10251"/>
                  </a:cubicBezTo>
                  <a:lnTo>
                    <a:pt x="21291" y="10251"/>
                  </a:lnTo>
                  <a:cubicBezTo>
                    <a:pt x="21225" y="10247"/>
                    <a:pt x="21161" y="10236"/>
                    <a:pt x="21098" y="10222"/>
                  </a:cubicBezTo>
                  <a:cubicBezTo>
                    <a:pt x="20679" y="10075"/>
                    <a:pt x="20270" y="9907"/>
                    <a:pt x="19923" y="9613"/>
                  </a:cubicBezTo>
                  <a:cubicBezTo>
                    <a:pt x="19697" y="9416"/>
                    <a:pt x="19460" y="9230"/>
                    <a:pt x="19213" y="9058"/>
                  </a:cubicBezTo>
                  <a:cubicBezTo>
                    <a:pt x="18687" y="8696"/>
                    <a:pt x="18109" y="8542"/>
                    <a:pt x="17493" y="8542"/>
                  </a:cubicBezTo>
                  <a:cubicBezTo>
                    <a:pt x="17359" y="8542"/>
                    <a:pt x="17223" y="8549"/>
                    <a:pt x="17085" y="8563"/>
                  </a:cubicBezTo>
                  <a:cubicBezTo>
                    <a:pt x="16089" y="8671"/>
                    <a:pt x="15211" y="9079"/>
                    <a:pt x="14372" y="9599"/>
                  </a:cubicBezTo>
                  <a:cubicBezTo>
                    <a:pt x="14028" y="9810"/>
                    <a:pt x="13702" y="10047"/>
                    <a:pt x="13369" y="10269"/>
                  </a:cubicBezTo>
                  <a:cubicBezTo>
                    <a:pt x="13308" y="10315"/>
                    <a:pt x="13237" y="10340"/>
                    <a:pt x="13165" y="10351"/>
                  </a:cubicBezTo>
                  <a:lnTo>
                    <a:pt x="13251" y="10247"/>
                  </a:lnTo>
                  <a:cubicBezTo>
                    <a:pt x="13409" y="10050"/>
                    <a:pt x="13577" y="9860"/>
                    <a:pt x="13727" y="9656"/>
                  </a:cubicBezTo>
                  <a:cubicBezTo>
                    <a:pt x="14240" y="8943"/>
                    <a:pt x="14924" y="8370"/>
                    <a:pt x="15720" y="7993"/>
                  </a:cubicBezTo>
                  <a:cubicBezTo>
                    <a:pt x="16196" y="7765"/>
                    <a:pt x="16683" y="7659"/>
                    <a:pt x="17176" y="7659"/>
                  </a:cubicBezTo>
                  <a:close/>
                  <a:moveTo>
                    <a:pt x="2405" y="6152"/>
                  </a:moveTo>
                  <a:cubicBezTo>
                    <a:pt x="2448" y="6155"/>
                    <a:pt x="2487" y="6166"/>
                    <a:pt x="2527" y="6180"/>
                  </a:cubicBezTo>
                  <a:cubicBezTo>
                    <a:pt x="2813" y="6342"/>
                    <a:pt x="3121" y="6474"/>
                    <a:pt x="3372" y="6675"/>
                  </a:cubicBezTo>
                  <a:cubicBezTo>
                    <a:pt x="3723" y="6962"/>
                    <a:pt x="4046" y="7270"/>
                    <a:pt x="4347" y="7606"/>
                  </a:cubicBezTo>
                  <a:cubicBezTo>
                    <a:pt x="4590" y="7882"/>
                    <a:pt x="4813" y="8180"/>
                    <a:pt x="5010" y="8492"/>
                  </a:cubicBezTo>
                  <a:cubicBezTo>
                    <a:pt x="5569" y="9326"/>
                    <a:pt x="6246" y="10036"/>
                    <a:pt x="7084" y="10591"/>
                  </a:cubicBezTo>
                  <a:cubicBezTo>
                    <a:pt x="7127" y="10620"/>
                    <a:pt x="7163" y="10652"/>
                    <a:pt x="7203" y="10684"/>
                  </a:cubicBezTo>
                  <a:cubicBezTo>
                    <a:pt x="7199" y="10695"/>
                    <a:pt x="7192" y="10709"/>
                    <a:pt x="7188" y="10720"/>
                  </a:cubicBezTo>
                  <a:cubicBezTo>
                    <a:pt x="7113" y="10695"/>
                    <a:pt x="7038" y="10674"/>
                    <a:pt x="6966" y="10645"/>
                  </a:cubicBezTo>
                  <a:cubicBezTo>
                    <a:pt x="6103" y="10297"/>
                    <a:pt x="5364" y="9764"/>
                    <a:pt x="4698" y="9126"/>
                  </a:cubicBezTo>
                  <a:cubicBezTo>
                    <a:pt x="4186" y="8631"/>
                    <a:pt x="3759" y="8058"/>
                    <a:pt x="3344" y="7485"/>
                  </a:cubicBezTo>
                  <a:cubicBezTo>
                    <a:pt x="3039" y="7065"/>
                    <a:pt x="2734" y="6643"/>
                    <a:pt x="2433" y="6223"/>
                  </a:cubicBezTo>
                  <a:cubicBezTo>
                    <a:pt x="2423" y="6202"/>
                    <a:pt x="2412" y="6177"/>
                    <a:pt x="2405" y="6152"/>
                  </a:cubicBezTo>
                  <a:close/>
                  <a:moveTo>
                    <a:pt x="505" y="4933"/>
                  </a:moveTo>
                  <a:cubicBezTo>
                    <a:pt x="545" y="4933"/>
                    <a:pt x="589" y="4939"/>
                    <a:pt x="638" y="4951"/>
                  </a:cubicBezTo>
                  <a:cubicBezTo>
                    <a:pt x="875" y="5009"/>
                    <a:pt x="1072" y="5148"/>
                    <a:pt x="1255" y="5306"/>
                  </a:cubicBezTo>
                  <a:cubicBezTo>
                    <a:pt x="1527" y="5539"/>
                    <a:pt x="1817" y="5761"/>
                    <a:pt x="2068" y="6019"/>
                  </a:cubicBezTo>
                  <a:cubicBezTo>
                    <a:pt x="2297" y="6248"/>
                    <a:pt x="2491" y="6517"/>
                    <a:pt x="2691" y="6772"/>
                  </a:cubicBezTo>
                  <a:cubicBezTo>
                    <a:pt x="2795" y="6904"/>
                    <a:pt x="2881" y="7040"/>
                    <a:pt x="2974" y="7177"/>
                  </a:cubicBezTo>
                  <a:cubicBezTo>
                    <a:pt x="3458" y="7847"/>
                    <a:pt x="3931" y="8527"/>
                    <a:pt x="4519" y="9115"/>
                  </a:cubicBezTo>
                  <a:cubicBezTo>
                    <a:pt x="5174" y="9774"/>
                    <a:pt x="5916" y="10322"/>
                    <a:pt x="6776" y="10684"/>
                  </a:cubicBezTo>
                  <a:cubicBezTo>
                    <a:pt x="7185" y="10853"/>
                    <a:pt x="7615" y="10971"/>
                    <a:pt x="8034" y="11111"/>
                  </a:cubicBezTo>
                  <a:lnTo>
                    <a:pt x="8313" y="11204"/>
                  </a:lnTo>
                  <a:lnTo>
                    <a:pt x="8303" y="11243"/>
                  </a:lnTo>
                  <a:lnTo>
                    <a:pt x="7539" y="11122"/>
                  </a:lnTo>
                  <a:cubicBezTo>
                    <a:pt x="6515" y="10964"/>
                    <a:pt x="5504" y="10727"/>
                    <a:pt x="4515" y="10419"/>
                  </a:cubicBezTo>
                  <a:cubicBezTo>
                    <a:pt x="3666" y="10147"/>
                    <a:pt x="2878" y="9771"/>
                    <a:pt x="2211" y="9162"/>
                  </a:cubicBezTo>
                  <a:cubicBezTo>
                    <a:pt x="1516" y="8524"/>
                    <a:pt x="946" y="7757"/>
                    <a:pt x="531" y="6908"/>
                  </a:cubicBezTo>
                  <a:cubicBezTo>
                    <a:pt x="355" y="6546"/>
                    <a:pt x="208" y="6170"/>
                    <a:pt x="151" y="5768"/>
                  </a:cubicBezTo>
                  <a:cubicBezTo>
                    <a:pt x="119" y="5564"/>
                    <a:pt x="144" y="5356"/>
                    <a:pt x="219" y="5163"/>
                  </a:cubicBezTo>
                  <a:cubicBezTo>
                    <a:pt x="280" y="5005"/>
                    <a:pt x="369" y="4933"/>
                    <a:pt x="505" y="4933"/>
                  </a:cubicBezTo>
                  <a:close/>
                  <a:moveTo>
                    <a:pt x="16895" y="666"/>
                  </a:moveTo>
                  <a:cubicBezTo>
                    <a:pt x="17089" y="666"/>
                    <a:pt x="17261" y="739"/>
                    <a:pt x="17414" y="874"/>
                  </a:cubicBezTo>
                  <a:cubicBezTo>
                    <a:pt x="17461" y="1039"/>
                    <a:pt x="17397" y="1171"/>
                    <a:pt x="17328" y="1293"/>
                  </a:cubicBezTo>
                  <a:cubicBezTo>
                    <a:pt x="17260" y="1404"/>
                    <a:pt x="17185" y="1512"/>
                    <a:pt x="17103" y="1612"/>
                  </a:cubicBezTo>
                  <a:cubicBezTo>
                    <a:pt x="16612" y="2210"/>
                    <a:pt x="16304" y="2898"/>
                    <a:pt x="16078" y="3629"/>
                  </a:cubicBezTo>
                  <a:cubicBezTo>
                    <a:pt x="15766" y="4654"/>
                    <a:pt x="15422" y="5668"/>
                    <a:pt x="15035" y="6668"/>
                  </a:cubicBezTo>
                  <a:cubicBezTo>
                    <a:pt x="14731" y="7474"/>
                    <a:pt x="14376" y="8259"/>
                    <a:pt x="13971" y="9018"/>
                  </a:cubicBezTo>
                  <a:cubicBezTo>
                    <a:pt x="13738" y="9452"/>
                    <a:pt x="13469" y="9864"/>
                    <a:pt x="13111" y="10211"/>
                  </a:cubicBezTo>
                  <a:cubicBezTo>
                    <a:pt x="12556" y="10756"/>
                    <a:pt x="11889" y="11096"/>
                    <a:pt x="11144" y="11301"/>
                  </a:cubicBezTo>
                  <a:cubicBezTo>
                    <a:pt x="11094" y="11315"/>
                    <a:pt x="11040" y="11322"/>
                    <a:pt x="10986" y="11326"/>
                  </a:cubicBezTo>
                  <a:cubicBezTo>
                    <a:pt x="10978" y="11326"/>
                    <a:pt x="10970" y="11326"/>
                    <a:pt x="10962" y="11326"/>
                  </a:cubicBezTo>
                  <a:cubicBezTo>
                    <a:pt x="10817" y="11326"/>
                    <a:pt x="10717" y="11264"/>
                    <a:pt x="10703" y="11122"/>
                  </a:cubicBezTo>
                  <a:cubicBezTo>
                    <a:pt x="10671" y="10878"/>
                    <a:pt x="10675" y="10631"/>
                    <a:pt x="10707" y="10387"/>
                  </a:cubicBezTo>
                  <a:cubicBezTo>
                    <a:pt x="10725" y="10276"/>
                    <a:pt x="10864" y="10172"/>
                    <a:pt x="10965" y="10086"/>
                  </a:cubicBezTo>
                  <a:cubicBezTo>
                    <a:pt x="11191" y="9900"/>
                    <a:pt x="11434" y="9735"/>
                    <a:pt x="11660" y="9541"/>
                  </a:cubicBezTo>
                  <a:cubicBezTo>
                    <a:pt x="12226" y="9050"/>
                    <a:pt x="12538" y="8416"/>
                    <a:pt x="12649" y="7685"/>
                  </a:cubicBezTo>
                  <a:cubicBezTo>
                    <a:pt x="12699" y="7305"/>
                    <a:pt x="12728" y="6922"/>
                    <a:pt x="12735" y="6542"/>
                  </a:cubicBezTo>
                  <a:cubicBezTo>
                    <a:pt x="12749" y="6091"/>
                    <a:pt x="12731" y="5639"/>
                    <a:pt x="12738" y="5188"/>
                  </a:cubicBezTo>
                  <a:cubicBezTo>
                    <a:pt x="12746" y="4736"/>
                    <a:pt x="12796" y="4289"/>
                    <a:pt x="12946" y="3859"/>
                  </a:cubicBezTo>
                  <a:cubicBezTo>
                    <a:pt x="13004" y="3690"/>
                    <a:pt x="13082" y="3532"/>
                    <a:pt x="13179" y="3386"/>
                  </a:cubicBezTo>
                  <a:cubicBezTo>
                    <a:pt x="13247" y="3292"/>
                    <a:pt x="13337" y="3217"/>
                    <a:pt x="13441" y="3171"/>
                  </a:cubicBezTo>
                  <a:cubicBezTo>
                    <a:pt x="13580" y="3110"/>
                    <a:pt x="13695" y="3006"/>
                    <a:pt x="13767" y="2873"/>
                  </a:cubicBezTo>
                  <a:cubicBezTo>
                    <a:pt x="13853" y="2716"/>
                    <a:pt x="13928" y="2554"/>
                    <a:pt x="14003" y="2393"/>
                  </a:cubicBezTo>
                  <a:cubicBezTo>
                    <a:pt x="14104" y="2185"/>
                    <a:pt x="14197" y="1974"/>
                    <a:pt x="14294" y="1762"/>
                  </a:cubicBezTo>
                  <a:cubicBezTo>
                    <a:pt x="14476" y="1361"/>
                    <a:pt x="14799" y="1132"/>
                    <a:pt x="15222" y="1074"/>
                  </a:cubicBezTo>
                  <a:cubicBezTo>
                    <a:pt x="15684" y="1010"/>
                    <a:pt x="16132" y="895"/>
                    <a:pt x="16565" y="730"/>
                  </a:cubicBezTo>
                  <a:cubicBezTo>
                    <a:pt x="16682" y="687"/>
                    <a:pt x="16792" y="666"/>
                    <a:pt x="16895" y="666"/>
                  </a:cubicBezTo>
                  <a:close/>
                  <a:moveTo>
                    <a:pt x="2884" y="1174"/>
                  </a:moveTo>
                  <a:cubicBezTo>
                    <a:pt x="2945" y="1174"/>
                    <a:pt x="3004" y="1184"/>
                    <a:pt x="3057" y="1203"/>
                  </a:cubicBezTo>
                  <a:cubicBezTo>
                    <a:pt x="3333" y="1300"/>
                    <a:pt x="3580" y="1472"/>
                    <a:pt x="3770" y="1698"/>
                  </a:cubicBezTo>
                  <a:cubicBezTo>
                    <a:pt x="3881" y="1823"/>
                    <a:pt x="3985" y="1963"/>
                    <a:pt x="4085" y="2099"/>
                  </a:cubicBezTo>
                  <a:cubicBezTo>
                    <a:pt x="4232" y="2303"/>
                    <a:pt x="4372" y="2515"/>
                    <a:pt x="4522" y="2719"/>
                  </a:cubicBezTo>
                  <a:cubicBezTo>
                    <a:pt x="5031" y="3400"/>
                    <a:pt x="5723" y="3747"/>
                    <a:pt x="6554" y="3851"/>
                  </a:cubicBezTo>
                  <a:cubicBezTo>
                    <a:pt x="7041" y="3912"/>
                    <a:pt x="7529" y="3980"/>
                    <a:pt x="8012" y="4056"/>
                  </a:cubicBezTo>
                  <a:cubicBezTo>
                    <a:pt x="8127" y="4077"/>
                    <a:pt x="8238" y="4113"/>
                    <a:pt x="8346" y="4160"/>
                  </a:cubicBezTo>
                  <a:cubicBezTo>
                    <a:pt x="8887" y="4357"/>
                    <a:pt x="9292" y="4697"/>
                    <a:pt x="9549" y="5231"/>
                  </a:cubicBezTo>
                  <a:cubicBezTo>
                    <a:pt x="9936" y="6023"/>
                    <a:pt x="10209" y="6865"/>
                    <a:pt x="10356" y="7735"/>
                  </a:cubicBezTo>
                  <a:cubicBezTo>
                    <a:pt x="10495" y="8552"/>
                    <a:pt x="10542" y="9377"/>
                    <a:pt x="10574" y="10287"/>
                  </a:cubicBezTo>
                  <a:cubicBezTo>
                    <a:pt x="10564" y="10469"/>
                    <a:pt x="10549" y="10735"/>
                    <a:pt x="10535" y="11007"/>
                  </a:cubicBezTo>
                  <a:cubicBezTo>
                    <a:pt x="10510" y="11301"/>
                    <a:pt x="10327" y="11465"/>
                    <a:pt x="10037" y="11465"/>
                  </a:cubicBezTo>
                  <a:cubicBezTo>
                    <a:pt x="9607" y="11462"/>
                    <a:pt x="9198" y="11351"/>
                    <a:pt x="8790" y="11236"/>
                  </a:cubicBezTo>
                  <a:cubicBezTo>
                    <a:pt x="7400" y="10835"/>
                    <a:pt x="6303" y="10007"/>
                    <a:pt x="5432" y="8868"/>
                  </a:cubicBezTo>
                  <a:cubicBezTo>
                    <a:pt x="4970" y="8273"/>
                    <a:pt x="4594" y="7614"/>
                    <a:pt x="4311" y="6919"/>
                  </a:cubicBezTo>
                  <a:cubicBezTo>
                    <a:pt x="4125" y="6442"/>
                    <a:pt x="3956" y="5958"/>
                    <a:pt x="3795" y="5471"/>
                  </a:cubicBezTo>
                  <a:cubicBezTo>
                    <a:pt x="3494" y="4586"/>
                    <a:pt x="3139" y="3719"/>
                    <a:pt x="2738" y="2873"/>
                  </a:cubicBezTo>
                  <a:cubicBezTo>
                    <a:pt x="2598" y="2583"/>
                    <a:pt x="2494" y="2278"/>
                    <a:pt x="2387" y="1977"/>
                  </a:cubicBezTo>
                  <a:cubicBezTo>
                    <a:pt x="2362" y="1888"/>
                    <a:pt x="2347" y="1791"/>
                    <a:pt x="2347" y="1698"/>
                  </a:cubicBezTo>
                  <a:cubicBezTo>
                    <a:pt x="2318" y="1362"/>
                    <a:pt x="2617" y="1174"/>
                    <a:pt x="2884" y="1174"/>
                  </a:cubicBezTo>
                  <a:close/>
                  <a:moveTo>
                    <a:pt x="9827" y="0"/>
                  </a:moveTo>
                  <a:cubicBezTo>
                    <a:pt x="9382" y="0"/>
                    <a:pt x="8938" y="56"/>
                    <a:pt x="8507" y="164"/>
                  </a:cubicBezTo>
                  <a:cubicBezTo>
                    <a:pt x="8209" y="240"/>
                    <a:pt x="8019" y="430"/>
                    <a:pt x="7908" y="705"/>
                  </a:cubicBezTo>
                  <a:cubicBezTo>
                    <a:pt x="7869" y="806"/>
                    <a:pt x="7840" y="910"/>
                    <a:pt x="7819" y="1017"/>
                  </a:cubicBezTo>
                  <a:cubicBezTo>
                    <a:pt x="7779" y="1246"/>
                    <a:pt x="7751" y="1472"/>
                    <a:pt x="7715" y="1709"/>
                  </a:cubicBezTo>
                  <a:cubicBezTo>
                    <a:pt x="7669" y="1693"/>
                    <a:pt x="7626" y="1686"/>
                    <a:pt x="7583" y="1686"/>
                  </a:cubicBezTo>
                  <a:cubicBezTo>
                    <a:pt x="7425" y="1686"/>
                    <a:pt x="7283" y="1776"/>
                    <a:pt x="7131" y="1798"/>
                  </a:cubicBezTo>
                  <a:cubicBezTo>
                    <a:pt x="6808" y="1845"/>
                    <a:pt x="6651" y="2056"/>
                    <a:pt x="6558" y="2339"/>
                  </a:cubicBezTo>
                  <a:cubicBezTo>
                    <a:pt x="6518" y="2454"/>
                    <a:pt x="6504" y="2576"/>
                    <a:pt x="6472" y="2716"/>
                  </a:cubicBezTo>
                  <a:lnTo>
                    <a:pt x="5995" y="2590"/>
                  </a:lnTo>
                  <a:cubicBezTo>
                    <a:pt x="5164" y="2372"/>
                    <a:pt x="4383" y="2063"/>
                    <a:pt x="3759" y="1444"/>
                  </a:cubicBezTo>
                  <a:cubicBezTo>
                    <a:pt x="3745" y="1426"/>
                    <a:pt x="3727" y="1415"/>
                    <a:pt x="3709" y="1404"/>
                  </a:cubicBezTo>
                  <a:cubicBezTo>
                    <a:pt x="3494" y="1289"/>
                    <a:pt x="3290" y="1139"/>
                    <a:pt x="3060" y="1071"/>
                  </a:cubicBezTo>
                  <a:cubicBezTo>
                    <a:pt x="2989" y="1049"/>
                    <a:pt x="2920" y="1039"/>
                    <a:pt x="2853" y="1039"/>
                  </a:cubicBezTo>
                  <a:cubicBezTo>
                    <a:pt x="2463" y="1039"/>
                    <a:pt x="2170" y="1385"/>
                    <a:pt x="2222" y="1816"/>
                  </a:cubicBezTo>
                  <a:cubicBezTo>
                    <a:pt x="2269" y="2182"/>
                    <a:pt x="2423" y="2511"/>
                    <a:pt x="2577" y="2837"/>
                  </a:cubicBezTo>
                  <a:cubicBezTo>
                    <a:pt x="2906" y="3536"/>
                    <a:pt x="3222" y="4242"/>
                    <a:pt x="3483" y="4969"/>
                  </a:cubicBezTo>
                  <a:cubicBezTo>
                    <a:pt x="3774" y="5779"/>
                    <a:pt x="4021" y="6603"/>
                    <a:pt x="4379" y="7388"/>
                  </a:cubicBezTo>
                  <a:cubicBezTo>
                    <a:pt x="4386" y="7399"/>
                    <a:pt x="4379" y="7413"/>
                    <a:pt x="4379" y="7445"/>
                  </a:cubicBezTo>
                  <a:lnTo>
                    <a:pt x="4243" y="7320"/>
                  </a:lnTo>
                  <a:cubicBezTo>
                    <a:pt x="4006" y="7091"/>
                    <a:pt x="3784" y="6850"/>
                    <a:pt x="3533" y="6643"/>
                  </a:cubicBezTo>
                  <a:cubicBezTo>
                    <a:pt x="3197" y="6374"/>
                    <a:pt x="2817" y="6159"/>
                    <a:pt x="2412" y="6008"/>
                  </a:cubicBezTo>
                  <a:cubicBezTo>
                    <a:pt x="2107" y="5887"/>
                    <a:pt x="1831" y="5704"/>
                    <a:pt x="1599" y="5471"/>
                  </a:cubicBezTo>
                  <a:cubicBezTo>
                    <a:pt x="1484" y="5353"/>
                    <a:pt x="1366" y="5242"/>
                    <a:pt x="1237" y="5138"/>
                  </a:cubicBezTo>
                  <a:cubicBezTo>
                    <a:pt x="1072" y="4994"/>
                    <a:pt x="875" y="4890"/>
                    <a:pt x="663" y="4837"/>
                  </a:cubicBezTo>
                  <a:cubicBezTo>
                    <a:pt x="607" y="4823"/>
                    <a:pt x="554" y="4817"/>
                    <a:pt x="505" y="4817"/>
                  </a:cubicBezTo>
                  <a:cubicBezTo>
                    <a:pt x="319" y="4817"/>
                    <a:pt x="188" y="4915"/>
                    <a:pt x="108" y="5120"/>
                  </a:cubicBezTo>
                  <a:cubicBezTo>
                    <a:pt x="22" y="5342"/>
                    <a:pt x="0" y="5586"/>
                    <a:pt x="40" y="5826"/>
                  </a:cubicBezTo>
                  <a:cubicBezTo>
                    <a:pt x="104" y="6227"/>
                    <a:pt x="251" y="6603"/>
                    <a:pt x="423" y="6965"/>
                  </a:cubicBezTo>
                  <a:cubicBezTo>
                    <a:pt x="714" y="7589"/>
                    <a:pt x="1111" y="8144"/>
                    <a:pt x="1556" y="8667"/>
                  </a:cubicBezTo>
                  <a:cubicBezTo>
                    <a:pt x="2190" y="9420"/>
                    <a:pt x="3007" y="9996"/>
                    <a:pt x="3928" y="10340"/>
                  </a:cubicBezTo>
                  <a:cubicBezTo>
                    <a:pt x="4791" y="10663"/>
                    <a:pt x="5683" y="10907"/>
                    <a:pt x="6590" y="11068"/>
                  </a:cubicBezTo>
                  <a:cubicBezTo>
                    <a:pt x="7357" y="11208"/>
                    <a:pt x="8127" y="11308"/>
                    <a:pt x="8894" y="11444"/>
                  </a:cubicBezTo>
                  <a:cubicBezTo>
                    <a:pt x="9510" y="11555"/>
                    <a:pt x="10026" y="11842"/>
                    <a:pt x="10323" y="12429"/>
                  </a:cubicBezTo>
                  <a:cubicBezTo>
                    <a:pt x="10352" y="12490"/>
                    <a:pt x="10388" y="12544"/>
                    <a:pt x="10417" y="12594"/>
                  </a:cubicBezTo>
                  <a:cubicBezTo>
                    <a:pt x="10419" y="12594"/>
                    <a:pt x="10421" y="12594"/>
                    <a:pt x="10423" y="12594"/>
                  </a:cubicBezTo>
                  <a:cubicBezTo>
                    <a:pt x="10591" y="12594"/>
                    <a:pt x="10564" y="12464"/>
                    <a:pt x="10581" y="12386"/>
                  </a:cubicBezTo>
                  <a:cubicBezTo>
                    <a:pt x="10657" y="12007"/>
                    <a:pt x="10893" y="11673"/>
                    <a:pt x="11234" y="11483"/>
                  </a:cubicBezTo>
                  <a:cubicBezTo>
                    <a:pt x="11363" y="11408"/>
                    <a:pt x="11499" y="11340"/>
                    <a:pt x="11631" y="11279"/>
                  </a:cubicBezTo>
                  <a:cubicBezTo>
                    <a:pt x="11896" y="11154"/>
                    <a:pt x="12169" y="11043"/>
                    <a:pt x="12430" y="10910"/>
                  </a:cubicBezTo>
                  <a:cubicBezTo>
                    <a:pt x="13688" y="10279"/>
                    <a:pt x="14999" y="9842"/>
                    <a:pt x="16408" y="9710"/>
                  </a:cubicBezTo>
                  <a:cubicBezTo>
                    <a:pt x="16714" y="9681"/>
                    <a:pt x="17020" y="9666"/>
                    <a:pt x="17326" y="9666"/>
                  </a:cubicBezTo>
                  <a:cubicBezTo>
                    <a:pt x="17948" y="9666"/>
                    <a:pt x="18567" y="9729"/>
                    <a:pt x="19177" y="9871"/>
                  </a:cubicBezTo>
                  <a:cubicBezTo>
                    <a:pt x="19697" y="9993"/>
                    <a:pt x="20202" y="10165"/>
                    <a:pt x="20714" y="10308"/>
                  </a:cubicBezTo>
                  <a:cubicBezTo>
                    <a:pt x="20861" y="10355"/>
                    <a:pt x="21015" y="10380"/>
                    <a:pt x="21173" y="10383"/>
                  </a:cubicBezTo>
                  <a:cubicBezTo>
                    <a:pt x="21367" y="10376"/>
                    <a:pt x="21449" y="10254"/>
                    <a:pt x="21367" y="10075"/>
                  </a:cubicBezTo>
                  <a:cubicBezTo>
                    <a:pt x="21299" y="9903"/>
                    <a:pt x="21198" y="9749"/>
                    <a:pt x="21069" y="9620"/>
                  </a:cubicBezTo>
                  <a:cubicBezTo>
                    <a:pt x="20843" y="9412"/>
                    <a:pt x="20600" y="9222"/>
                    <a:pt x="20342" y="9058"/>
                  </a:cubicBezTo>
                  <a:cubicBezTo>
                    <a:pt x="20016" y="8850"/>
                    <a:pt x="19708" y="8628"/>
                    <a:pt x="19435" y="8355"/>
                  </a:cubicBezTo>
                  <a:cubicBezTo>
                    <a:pt x="19152" y="8076"/>
                    <a:pt x="18805" y="7864"/>
                    <a:pt x="18425" y="7746"/>
                  </a:cubicBezTo>
                  <a:cubicBezTo>
                    <a:pt x="18034" y="7615"/>
                    <a:pt x="17626" y="7550"/>
                    <a:pt x="17218" y="7550"/>
                  </a:cubicBezTo>
                  <a:cubicBezTo>
                    <a:pt x="16912" y="7550"/>
                    <a:pt x="16605" y="7587"/>
                    <a:pt x="16304" y="7660"/>
                  </a:cubicBezTo>
                  <a:cubicBezTo>
                    <a:pt x="15508" y="7857"/>
                    <a:pt x="14870" y="8320"/>
                    <a:pt x="14290" y="8868"/>
                  </a:cubicBezTo>
                  <a:cubicBezTo>
                    <a:pt x="14251" y="8907"/>
                    <a:pt x="14208" y="8943"/>
                    <a:pt x="14168" y="8979"/>
                  </a:cubicBezTo>
                  <a:cubicBezTo>
                    <a:pt x="14193" y="8889"/>
                    <a:pt x="14225" y="8803"/>
                    <a:pt x="14268" y="8721"/>
                  </a:cubicBezTo>
                  <a:cubicBezTo>
                    <a:pt x="14566" y="8036"/>
                    <a:pt x="14870" y="7359"/>
                    <a:pt x="15157" y="6671"/>
                  </a:cubicBezTo>
                  <a:cubicBezTo>
                    <a:pt x="15576" y="5675"/>
                    <a:pt x="15895" y="4643"/>
                    <a:pt x="16214" y="3615"/>
                  </a:cubicBezTo>
                  <a:cubicBezTo>
                    <a:pt x="16433" y="2923"/>
                    <a:pt x="16726" y="2275"/>
                    <a:pt x="17189" y="1709"/>
                  </a:cubicBezTo>
                  <a:cubicBezTo>
                    <a:pt x="17271" y="1598"/>
                    <a:pt x="17343" y="1487"/>
                    <a:pt x="17411" y="1368"/>
                  </a:cubicBezTo>
                  <a:cubicBezTo>
                    <a:pt x="17450" y="1311"/>
                    <a:pt x="17483" y="1250"/>
                    <a:pt x="17511" y="1189"/>
                  </a:cubicBezTo>
                  <a:cubicBezTo>
                    <a:pt x="17622" y="899"/>
                    <a:pt x="17547" y="738"/>
                    <a:pt x="17264" y="619"/>
                  </a:cubicBezTo>
                  <a:cubicBezTo>
                    <a:pt x="17139" y="569"/>
                    <a:pt x="17007" y="543"/>
                    <a:pt x="16876" y="543"/>
                  </a:cubicBezTo>
                  <a:cubicBezTo>
                    <a:pt x="16729" y="543"/>
                    <a:pt x="16583" y="575"/>
                    <a:pt x="16447" y="637"/>
                  </a:cubicBezTo>
                  <a:cubicBezTo>
                    <a:pt x="16053" y="806"/>
                    <a:pt x="15641" y="892"/>
                    <a:pt x="15222" y="949"/>
                  </a:cubicBezTo>
                  <a:cubicBezTo>
                    <a:pt x="14777" y="999"/>
                    <a:pt x="14390" y="1275"/>
                    <a:pt x="14197" y="1680"/>
                  </a:cubicBezTo>
                  <a:cubicBezTo>
                    <a:pt x="14096" y="1873"/>
                    <a:pt x="14014" y="2078"/>
                    <a:pt x="13921" y="2275"/>
                  </a:cubicBezTo>
                  <a:cubicBezTo>
                    <a:pt x="13838" y="2454"/>
                    <a:pt x="13760" y="2637"/>
                    <a:pt x="13659" y="2809"/>
                  </a:cubicBezTo>
                  <a:cubicBezTo>
                    <a:pt x="13609" y="2902"/>
                    <a:pt x="13530" y="2981"/>
                    <a:pt x="13434" y="3031"/>
                  </a:cubicBezTo>
                  <a:cubicBezTo>
                    <a:pt x="13258" y="3106"/>
                    <a:pt x="13108" y="3235"/>
                    <a:pt x="13000" y="3396"/>
                  </a:cubicBezTo>
                  <a:cubicBezTo>
                    <a:pt x="12867" y="3593"/>
                    <a:pt x="12753" y="3805"/>
                    <a:pt x="12631" y="4009"/>
                  </a:cubicBezTo>
                  <a:cubicBezTo>
                    <a:pt x="12606" y="4052"/>
                    <a:pt x="12584" y="4091"/>
                    <a:pt x="12559" y="4134"/>
                  </a:cubicBezTo>
                  <a:cubicBezTo>
                    <a:pt x="12538" y="4099"/>
                    <a:pt x="12527" y="4059"/>
                    <a:pt x="12534" y="4020"/>
                  </a:cubicBezTo>
                  <a:cubicBezTo>
                    <a:pt x="12566" y="3493"/>
                    <a:pt x="12506" y="2970"/>
                    <a:pt x="12402" y="2454"/>
                  </a:cubicBezTo>
                  <a:cubicBezTo>
                    <a:pt x="12273" y="1780"/>
                    <a:pt x="11990" y="1143"/>
                    <a:pt x="11574" y="598"/>
                  </a:cubicBezTo>
                  <a:cubicBezTo>
                    <a:pt x="11352" y="315"/>
                    <a:pt x="11069" y="118"/>
                    <a:pt x="10707" y="60"/>
                  </a:cubicBezTo>
                  <a:cubicBezTo>
                    <a:pt x="10571" y="43"/>
                    <a:pt x="10435" y="32"/>
                    <a:pt x="10298" y="21"/>
                  </a:cubicBezTo>
                  <a:cubicBezTo>
                    <a:pt x="10141" y="7"/>
                    <a:pt x="9984" y="0"/>
                    <a:pt x="98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47"/>
          <p:cNvGrpSpPr/>
          <p:nvPr/>
        </p:nvGrpSpPr>
        <p:grpSpPr>
          <a:xfrm flipH="1">
            <a:off x="5272329" y="690893"/>
            <a:ext cx="1340467" cy="882306"/>
            <a:chOff x="1941625" y="451650"/>
            <a:chExt cx="1174200" cy="772800"/>
          </a:xfrm>
        </p:grpSpPr>
        <p:sp>
          <p:nvSpPr>
            <p:cNvPr id="1913" name="Google Shape;1913;p47"/>
            <p:cNvSpPr/>
            <p:nvPr/>
          </p:nvSpPr>
          <p:spPr>
            <a:xfrm>
              <a:off x="2847350" y="732025"/>
              <a:ext cx="112075" cy="46175"/>
            </a:xfrm>
            <a:custGeom>
              <a:avLst/>
              <a:gdLst/>
              <a:ahLst/>
              <a:cxnLst/>
              <a:rect l="l" t="t" r="r" b="b"/>
              <a:pathLst>
                <a:path w="4483" h="1847" extrusionOk="0">
                  <a:moveTo>
                    <a:pt x="65" y="0"/>
                  </a:moveTo>
                  <a:cubicBezTo>
                    <a:pt x="43" y="43"/>
                    <a:pt x="25" y="79"/>
                    <a:pt x="0" y="126"/>
                  </a:cubicBezTo>
                  <a:cubicBezTo>
                    <a:pt x="86" y="219"/>
                    <a:pt x="165" y="312"/>
                    <a:pt x="254" y="398"/>
                  </a:cubicBezTo>
                  <a:cubicBezTo>
                    <a:pt x="581" y="710"/>
                    <a:pt x="960" y="957"/>
                    <a:pt x="1380" y="1136"/>
                  </a:cubicBezTo>
                  <a:cubicBezTo>
                    <a:pt x="2035" y="1423"/>
                    <a:pt x="2723" y="1630"/>
                    <a:pt x="3429" y="1752"/>
                  </a:cubicBezTo>
                  <a:cubicBezTo>
                    <a:pt x="3708" y="1804"/>
                    <a:pt x="3989" y="1847"/>
                    <a:pt x="4272" y="1847"/>
                  </a:cubicBezTo>
                  <a:cubicBezTo>
                    <a:pt x="4342" y="1847"/>
                    <a:pt x="4412" y="1844"/>
                    <a:pt x="4483" y="1838"/>
                  </a:cubicBezTo>
                  <a:cubicBezTo>
                    <a:pt x="3916" y="1777"/>
                    <a:pt x="3357" y="1670"/>
                    <a:pt x="2809" y="1512"/>
                  </a:cubicBezTo>
                  <a:cubicBezTo>
                    <a:pt x="2168" y="1337"/>
                    <a:pt x="1537" y="1136"/>
                    <a:pt x="967" y="788"/>
                  </a:cubicBezTo>
                  <a:cubicBezTo>
                    <a:pt x="774" y="670"/>
                    <a:pt x="598" y="538"/>
                    <a:pt x="416" y="409"/>
                  </a:cubicBezTo>
                  <a:lnTo>
                    <a:pt x="448" y="373"/>
                  </a:lnTo>
                  <a:cubicBezTo>
                    <a:pt x="1509" y="882"/>
                    <a:pt x="1988" y="1065"/>
                    <a:pt x="2263" y="1065"/>
                  </a:cubicBezTo>
                  <a:cubicBezTo>
                    <a:pt x="2268" y="1065"/>
                    <a:pt x="2274" y="1064"/>
                    <a:pt x="2279" y="1064"/>
                  </a:cubicBezTo>
                  <a:cubicBezTo>
                    <a:pt x="2017" y="964"/>
                    <a:pt x="1759" y="874"/>
                    <a:pt x="1512" y="767"/>
                  </a:cubicBezTo>
                  <a:cubicBezTo>
                    <a:pt x="1261" y="659"/>
                    <a:pt x="1007" y="548"/>
                    <a:pt x="767" y="423"/>
                  </a:cubicBezTo>
                  <a:cubicBezTo>
                    <a:pt x="530" y="298"/>
                    <a:pt x="305" y="14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7"/>
            <p:cNvSpPr/>
            <p:nvPr/>
          </p:nvSpPr>
          <p:spPr>
            <a:xfrm>
              <a:off x="2844200" y="707550"/>
              <a:ext cx="141300" cy="13175"/>
            </a:xfrm>
            <a:custGeom>
              <a:avLst/>
              <a:gdLst/>
              <a:ahLst/>
              <a:cxnLst/>
              <a:rect l="l" t="t" r="r" b="b"/>
              <a:pathLst>
                <a:path w="5652" h="527" extrusionOk="0">
                  <a:moveTo>
                    <a:pt x="5606" y="0"/>
                  </a:moveTo>
                  <a:cubicBezTo>
                    <a:pt x="5552" y="0"/>
                    <a:pt x="5501" y="18"/>
                    <a:pt x="5451" y="26"/>
                  </a:cubicBezTo>
                  <a:cubicBezTo>
                    <a:pt x="4863" y="119"/>
                    <a:pt x="4282" y="237"/>
                    <a:pt x="3691" y="295"/>
                  </a:cubicBezTo>
                  <a:cubicBezTo>
                    <a:pt x="3125" y="353"/>
                    <a:pt x="2553" y="416"/>
                    <a:pt x="1979" y="416"/>
                  </a:cubicBezTo>
                  <a:cubicBezTo>
                    <a:pt x="1849" y="416"/>
                    <a:pt x="1718" y="413"/>
                    <a:pt x="1588" y="406"/>
                  </a:cubicBezTo>
                  <a:cubicBezTo>
                    <a:pt x="1111" y="381"/>
                    <a:pt x="653" y="302"/>
                    <a:pt x="216" y="119"/>
                  </a:cubicBezTo>
                  <a:cubicBezTo>
                    <a:pt x="155" y="94"/>
                    <a:pt x="90" y="73"/>
                    <a:pt x="29" y="48"/>
                  </a:cubicBezTo>
                  <a:lnTo>
                    <a:pt x="1" y="91"/>
                  </a:lnTo>
                  <a:cubicBezTo>
                    <a:pt x="115" y="198"/>
                    <a:pt x="262" y="252"/>
                    <a:pt x="409" y="306"/>
                  </a:cubicBezTo>
                  <a:cubicBezTo>
                    <a:pt x="873" y="478"/>
                    <a:pt x="1361" y="527"/>
                    <a:pt x="1850" y="527"/>
                  </a:cubicBezTo>
                  <a:cubicBezTo>
                    <a:pt x="1921" y="527"/>
                    <a:pt x="1991" y="526"/>
                    <a:pt x="2061" y="524"/>
                  </a:cubicBezTo>
                  <a:cubicBezTo>
                    <a:pt x="2967" y="488"/>
                    <a:pt x="3874" y="388"/>
                    <a:pt x="4766" y="220"/>
                  </a:cubicBezTo>
                  <a:cubicBezTo>
                    <a:pt x="5064" y="166"/>
                    <a:pt x="5357" y="80"/>
                    <a:pt x="5651" y="5"/>
                  </a:cubicBezTo>
                  <a:cubicBezTo>
                    <a:pt x="5636" y="1"/>
                    <a:pt x="5621" y="0"/>
                    <a:pt x="56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7"/>
            <p:cNvSpPr/>
            <p:nvPr/>
          </p:nvSpPr>
          <p:spPr>
            <a:xfrm>
              <a:off x="2911825" y="803050"/>
              <a:ext cx="113175" cy="29675"/>
            </a:xfrm>
            <a:custGeom>
              <a:avLst/>
              <a:gdLst/>
              <a:ahLst/>
              <a:cxnLst/>
              <a:rect l="l" t="t" r="r" b="b"/>
              <a:pathLst>
                <a:path w="4527" h="1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4"/>
                    <a:pt x="51" y="54"/>
                    <a:pt x="76" y="72"/>
                  </a:cubicBezTo>
                  <a:cubicBezTo>
                    <a:pt x="510" y="413"/>
                    <a:pt x="1004" y="620"/>
                    <a:pt x="1527" y="771"/>
                  </a:cubicBezTo>
                  <a:cubicBezTo>
                    <a:pt x="2043" y="914"/>
                    <a:pt x="2574" y="1022"/>
                    <a:pt x="3107" y="1086"/>
                  </a:cubicBezTo>
                  <a:cubicBezTo>
                    <a:pt x="3503" y="1137"/>
                    <a:pt x="3901" y="1186"/>
                    <a:pt x="4258" y="1186"/>
                  </a:cubicBezTo>
                  <a:cubicBezTo>
                    <a:pt x="4351" y="1186"/>
                    <a:pt x="4440" y="1183"/>
                    <a:pt x="4526" y="1176"/>
                  </a:cubicBezTo>
                  <a:cubicBezTo>
                    <a:pt x="3014" y="1018"/>
                    <a:pt x="1423" y="8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2846075" y="584750"/>
              <a:ext cx="60850" cy="93100"/>
            </a:xfrm>
            <a:custGeom>
              <a:avLst/>
              <a:gdLst/>
              <a:ahLst/>
              <a:cxnLst/>
              <a:rect l="l" t="t" r="r" b="b"/>
              <a:pathLst>
                <a:path w="2434" h="3724" extrusionOk="0">
                  <a:moveTo>
                    <a:pt x="2434" y="1"/>
                  </a:moveTo>
                  <a:cubicBezTo>
                    <a:pt x="1491" y="606"/>
                    <a:pt x="739" y="1462"/>
                    <a:pt x="262" y="2480"/>
                  </a:cubicBezTo>
                  <a:cubicBezTo>
                    <a:pt x="80" y="2867"/>
                    <a:pt x="19" y="3293"/>
                    <a:pt x="1" y="3723"/>
                  </a:cubicBezTo>
                  <a:cubicBezTo>
                    <a:pt x="234" y="2104"/>
                    <a:pt x="1241" y="993"/>
                    <a:pt x="24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2950175" y="568000"/>
              <a:ext cx="62725" cy="71775"/>
            </a:xfrm>
            <a:custGeom>
              <a:avLst/>
              <a:gdLst/>
              <a:ahLst/>
              <a:cxnLst/>
              <a:rect l="l" t="t" r="r" b="b"/>
              <a:pathLst>
                <a:path w="2509" h="2871" extrusionOk="0">
                  <a:moveTo>
                    <a:pt x="2509" y="0"/>
                  </a:moveTo>
                  <a:lnTo>
                    <a:pt x="2509" y="0"/>
                  </a:lnTo>
                  <a:cubicBezTo>
                    <a:pt x="2451" y="47"/>
                    <a:pt x="2426" y="65"/>
                    <a:pt x="2405" y="86"/>
                  </a:cubicBezTo>
                  <a:cubicBezTo>
                    <a:pt x="1778" y="656"/>
                    <a:pt x="1194" y="1269"/>
                    <a:pt x="656" y="1925"/>
                  </a:cubicBezTo>
                  <a:cubicBezTo>
                    <a:pt x="459" y="2165"/>
                    <a:pt x="280" y="2426"/>
                    <a:pt x="97" y="2681"/>
                  </a:cubicBezTo>
                  <a:cubicBezTo>
                    <a:pt x="58" y="2731"/>
                    <a:pt x="0" y="2788"/>
                    <a:pt x="29" y="2867"/>
                  </a:cubicBezTo>
                  <a:cubicBezTo>
                    <a:pt x="51" y="2871"/>
                    <a:pt x="61" y="2871"/>
                    <a:pt x="61" y="2871"/>
                  </a:cubicBezTo>
                  <a:cubicBezTo>
                    <a:pt x="778" y="1871"/>
                    <a:pt x="1602" y="961"/>
                    <a:pt x="2462" y="90"/>
                  </a:cubicBezTo>
                  <a:cubicBezTo>
                    <a:pt x="2480" y="61"/>
                    <a:pt x="2498" y="33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7"/>
            <p:cNvSpPr/>
            <p:nvPr/>
          </p:nvSpPr>
          <p:spPr>
            <a:xfrm>
              <a:off x="2856750" y="519975"/>
              <a:ext cx="66400" cy="76975"/>
            </a:xfrm>
            <a:custGeom>
              <a:avLst/>
              <a:gdLst/>
              <a:ahLst/>
              <a:cxnLst/>
              <a:rect l="l" t="t" r="r" b="b"/>
              <a:pathLst>
                <a:path w="2656" h="3079" extrusionOk="0">
                  <a:moveTo>
                    <a:pt x="2627" y="1"/>
                  </a:moveTo>
                  <a:cubicBezTo>
                    <a:pt x="2333" y="230"/>
                    <a:pt x="2018" y="434"/>
                    <a:pt x="1745" y="689"/>
                  </a:cubicBezTo>
                  <a:cubicBezTo>
                    <a:pt x="1047" y="1334"/>
                    <a:pt x="541" y="2133"/>
                    <a:pt x="54" y="2943"/>
                  </a:cubicBezTo>
                  <a:cubicBezTo>
                    <a:pt x="36" y="2980"/>
                    <a:pt x="22" y="3019"/>
                    <a:pt x="10" y="3059"/>
                  </a:cubicBezTo>
                  <a:lnTo>
                    <a:pt x="10" y="3059"/>
                  </a:lnTo>
                  <a:cubicBezTo>
                    <a:pt x="89" y="2956"/>
                    <a:pt x="172" y="2852"/>
                    <a:pt x="244" y="2746"/>
                  </a:cubicBezTo>
                  <a:cubicBezTo>
                    <a:pt x="681" y="2101"/>
                    <a:pt x="1122" y="1456"/>
                    <a:pt x="1666" y="897"/>
                  </a:cubicBezTo>
                  <a:cubicBezTo>
                    <a:pt x="1820" y="743"/>
                    <a:pt x="1992" y="610"/>
                    <a:pt x="2157" y="467"/>
                  </a:cubicBezTo>
                  <a:cubicBezTo>
                    <a:pt x="2322" y="323"/>
                    <a:pt x="2491" y="180"/>
                    <a:pt x="2655" y="37"/>
                  </a:cubicBezTo>
                  <a:lnTo>
                    <a:pt x="2627" y="1"/>
                  </a:lnTo>
                  <a:close/>
                  <a:moveTo>
                    <a:pt x="10" y="3059"/>
                  </a:moveTo>
                  <a:cubicBezTo>
                    <a:pt x="7" y="3063"/>
                    <a:pt x="3" y="3067"/>
                    <a:pt x="0" y="3072"/>
                  </a:cubicBezTo>
                  <a:lnTo>
                    <a:pt x="4" y="3079"/>
                  </a:lnTo>
                  <a:cubicBezTo>
                    <a:pt x="6" y="3072"/>
                    <a:pt x="8" y="3066"/>
                    <a:pt x="10" y="30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7"/>
            <p:cNvSpPr/>
            <p:nvPr/>
          </p:nvSpPr>
          <p:spPr>
            <a:xfrm>
              <a:off x="2809975" y="690375"/>
              <a:ext cx="38475" cy="42375"/>
            </a:xfrm>
            <a:custGeom>
              <a:avLst/>
              <a:gdLst/>
              <a:ahLst/>
              <a:cxnLst/>
              <a:rect l="l" t="t" r="r" b="b"/>
              <a:pathLst>
                <a:path w="1539" h="1695" extrusionOk="0">
                  <a:moveTo>
                    <a:pt x="1474" y="0"/>
                  </a:moveTo>
                  <a:lnTo>
                    <a:pt x="1474" y="0"/>
                  </a:lnTo>
                  <a:cubicBezTo>
                    <a:pt x="811" y="423"/>
                    <a:pt x="295" y="957"/>
                    <a:pt x="1" y="1695"/>
                  </a:cubicBezTo>
                  <a:cubicBezTo>
                    <a:pt x="144" y="1491"/>
                    <a:pt x="280" y="1279"/>
                    <a:pt x="434" y="1082"/>
                  </a:cubicBezTo>
                  <a:cubicBezTo>
                    <a:pt x="760" y="674"/>
                    <a:pt x="825" y="620"/>
                    <a:pt x="954" y="584"/>
                  </a:cubicBezTo>
                  <a:lnTo>
                    <a:pt x="954" y="584"/>
                  </a:lnTo>
                  <a:cubicBezTo>
                    <a:pt x="832" y="745"/>
                    <a:pt x="710" y="903"/>
                    <a:pt x="592" y="1064"/>
                  </a:cubicBezTo>
                  <a:lnTo>
                    <a:pt x="617" y="1082"/>
                  </a:lnTo>
                  <a:lnTo>
                    <a:pt x="1395" y="301"/>
                  </a:lnTo>
                  <a:lnTo>
                    <a:pt x="1337" y="262"/>
                  </a:lnTo>
                  <a:cubicBezTo>
                    <a:pt x="1377" y="176"/>
                    <a:pt x="1538" y="165"/>
                    <a:pt x="14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2895000" y="576600"/>
              <a:ext cx="61375" cy="46875"/>
            </a:xfrm>
            <a:custGeom>
              <a:avLst/>
              <a:gdLst/>
              <a:ahLst/>
              <a:cxnLst/>
              <a:rect l="l" t="t" r="r" b="b"/>
              <a:pathLst>
                <a:path w="2455" h="1875" extrusionOk="0">
                  <a:moveTo>
                    <a:pt x="2426" y="0"/>
                  </a:moveTo>
                  <a:cubicBezTo>
                    <a:pt x="2358" y="18"/>
                    <a:pt x="2290" y="40"/>
                    <a:pt x="2229" y="69"/>
                  </a:cubicBezTo>
                  <a:cubicBezTo>
                    <a:pt x="1949" y="230"/>
                    <a:pt x="1666" y="377"/>
                    <a:pt x="1408" y="563"/>
                  </a:cubicBezTo>
                  <a:cubicBezTo>
                    <a:pt x="1133" y="767"/>
                    <a:pt x="871" y="986"/>
                    <a:pt x="627" y="1222"/>
                  </a:cubicBezTo>
                  <a:cubicBezTo>
                    <a:pt x="405" y="1427"/>
                    <a:pt x="208" y="1656"/>
                    <a:pt x="0" y="1874"/>
                  </a:cubicBezTo>
                  <a:cubicBezTo>
                    <a:pt x="402" y="1556"/>
                    <a:pt x="781" y="1219"/>
                    <a:pt x="1168" y="885"/>
                  </a:cubicBezTo>
                  <a:cubicBezTo>
                    <a:pt x="1559" y="549"/>
                    <a:pt x="2007" y="316"/>
                    <a:pt x="2455" y="72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2969700" y="742325"/>
              <a:ext cx="85575" cy="7900"/>
            </a:xfrm>
            <a:custGeom>
              <a:avLst/>
              <a:gdLst/>
              <a:ahLst/>
              <a:cxnLst/>
              <a:rect l="l" t="t" r="r" b="b"/>
              <a:pathLst>
                <a:path w="3423" h="316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90" y="215"/>
                    <a:pt x="1147" y="251"/>
                    <a:pt x="1" y="283"/>
                  </a:cubicBezTo>
                  <a:cubicBezTo>
                    <a:pt x="343" y="302"/>
                    <a:pt x="686" y="316"/>
                    <a:pt x="1027" y="316"/>
                  </a:cubicBezTo>
                  <a:cubicBezTo>
                    <a:pt x="1833" y="316"/>
                    <a:pt x="2634" y="242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3002225" y="801075"/>
              <a:ext cx="70775" cy="8925"/>
            </a:xfrm>
            <a:custGeom>
              <a:avLst/>
              <a:gdLst/>
              <a:ahLst/>
              <a:cxnLst/>
              <a:rect l="l" t="t" r="r" b="b"/>
              <a:pathLst>
                <a:path w="2831" h="357" extrusionOk="0">
                  <a:moveTo>
                    <a:pt x="2831" y="1"/>
                  </a:moveTo>
                  <a:lnTo>
                    <a:pt x="2831" y="1"/>
                  </a:lnTo>
                  <a:cubicBezTo>
                    <a:pt x="2487" y="65"/>
                    <a:pt x="2186" y="133"/>
                    <a:pt x="1885" y="173"/>
                  </a:cubicBezTo>
                  <a:cubicBezTo>
                    <a:pt x="1566" y="212"/>
                    <a:pt x="1244" y="226"/>
                    <a:pt x="921" y="244"/>
                  </a:cubicBezTo>
                  <a:cubicBezTo>
                    <a:pt x="609" y="259"/>
                    <a:pt x="298" y="266"/>
                    <a:pt x="0" y="277"/>
                  </a:cubicBezTo>
                  <a:cubicBezTo>
                    <a:pt x="186" y="332"/>
                    <a:pt x="483" y="357"/>
                    <a:pt x="818" y="357"/>
                  </a:cubicBezTo>
                  <a:cubicBezTo>
                    <a:pt x="1615" y="357"/>
                    <a:pt x="2622" y="215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7"/>
            <p:cNvSpPr/>
            <p:nvPr/>
          </p:nvSpPr>
          <p:spPr>
            <a:xfrm>
              <a:off x="2913900" y="692950"/>
              <a:ext cx="86650" cy="18500"/>
            </a:xfrm>
            <a:custGeom>
              <a:avLst/>
              <a:gdLst/>
              <a:ahLst/>
              <a:cxnLst/>
              <a:rect l="l" t="t" r="r" b="b"/>
              <a:pathLst>
                <a:path w="3466" h="740" extrusionOk="0">
                  <a:moveTo>
                    <a:pt x="3465" y="1"/>
                  </a:moveTo>
                  <a:lnTo>
                    <a:pt x="3465" y="1"/>
                  </a:lnTo>
                  <a:cubicBezTo>
                    <a:pt x="2326" y="320"/>
                    <a:pt x="1179" y="606"/>
                    <a:pt x="0" y="739"/>
                  </a:cubicBezTo>
                  <a:cubicBezTo>
                    <a:pt x="1197" y="696"/>
                    <a:pt x="2351" y="434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2859875" y="657300"/>
              <a:ext cx="58625" cy="41450"/>
            </a:xfrm>
            <a:custGeom>
              <a:avLst/>
              <a:gdLst/>
              <a:ahLst/>
              <a:cxnLst/>
              <a:rect l="l" t="t" r="r" b="b"/>
              <a:pathLst>
                <a:path w="2345" h="165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022" y="298"/>
                    <a:pt x="1706" y="610"/>
                    <a:pt x="1369" y="886"/>
                  </a:cubicBezTo>
                  <a:cubicBezTo>
                    <a:pt x="1072" y="1133"/>
                    <a:pt x="764" y="1370"/>
                    <a:pt x="406" y="1524"/>
                  </a:cubicBezTo>
                  <a:cubicBezTo>
                    <a:pt x="277" y="1577"/>
                    <a:pt x="137" y="1610"/>
                    <a:pt x="1" y="1653"/>
                  </a:cubicBezTo>
                  <a:cubicBezTo>
                    <a:pt x="37" y="1656"/>
                    <a:pt x="72" y="1657"/>
                    <a:pt x="107" y="1657"/>
                  </a:cubicBezTo>
                  <a:cubicBezTo>
                    <a:pt x="398" y="1657"/>
                    <a:pt x="660" y="1554"/>
                    <a:pt x="896" y="1387"/>
                  </a:cubicBezTo>
                  <a:cubicBezTo>
                    <a:pt x="1144" y="1208"/>
                    <a:pt x="1373" y="1004"/>
                    <a:pt x="1602" y="803"/>
                  </a:cubicBezTo>
                  <a:cubicBezTo>
                    <a:pt x="1882" y="567"/>
                    <a:pt x="2129" y="298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2950525" y="835750"/>
              <a:ext cx="15350" cy="56000"/>
            </a:xfrm>
            <a:custGeom>
              <a:avLst/>
              <a:gdLst/>
              <a:ahLst/>
              <a:cxnLst/>
              <a:rect l="l" t="t" r="r" b="b"/>
              <a:pathLst>
                <a:path w="614" h="2240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735"/>
                    <a:pt x="434" y="1469"/>
                    <a:pt x="485" y="2240"/>
                  </a:cubicBezTo>
                  <a:cubicBezTo>
                    <a:pt x="614" y="2089"/>
                    <a:pt x="574" y="1917"/>
                    <a:pt x="549" y="1753"/>
                  </a:cubicBezTo>
                  <a:cubicBezTo>
                    <a:pt x="524" y="1577"/>
                    <a:pt x="492" y="1405"/>
                    <a:pt x="445" y="1233"/>
                  </a:cubicBezTo>
                  <a:cubicBezTo>
                    <a:pt x="341" y="875"/>
                    <a:pt x="234" y="516"/>
                    <a:pt x="119" y="162"/>
                  </a:cubicBezTo>
                  <a:cubicBezTo>
                    <a:pt x="98" y="101"/>
                    <a:pt x="40" y="5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7"/>
            <p:cNvSpPr/>
            <p:nvPr/>
          </p:nvSpPr>
          <p:spPr>
            <a:xfrm>
              <a:off x="2917025" y="504500"/>
              <a:ext cx="46600" cy="36200"/>
            </a:xfrm>
            <a:custGeom>
              <a:avLst/>
              <a:gdLst/>
              <a:ahLst/>
              <a:cxnLst/>
              <a:rect l="l" t="t" r="r" b="b"/>
              <a:pathLst>
                <a:path w="1864" h="1448" extrusionOk="0">
                  <a:moveTo>
                    <a:pt x="1832" y="0"/>
                  </a:moveTo>
                  <a:cubicBezTo>
                    <a:pt x="1774" y="29"/>
                    <a:pt x="1717" y="61"/>
                    <a:pt x="1663" y="97"/>
                  </a:cubicBezTo>
                  <a:cubicBezTo>
                    <a:pt x="1398" y="290"/>
                    <a:pt x="1137" y="487"/>
                    <a:pt x="879" y="688"/>
                  </a:cubicBezTo>
                  <a:cubicBezTo>
                    <a:pt x="707" y="817"/>
                    <a:pt x="535" y="953"/>
                    <a:pt x="366" y="1093"/>
                  </a:cubicBezTo>
                  <a:cubicBezTo>
                    <a:pt x="241" y="1200"/>
                    <a:pt x="123" y="1319"/>
                    <a:pt x="1" y="1430"/>
                  </a:cubicBezTo>
                  <a:lnTo>
                    <a:pt x="26" y="1448"/>
                  </a:lnTo>
                  <a:cubicBezTo>
                    <a:pt x="244" y="1290"/>
                    <a:pt x="470" y="1139"/>
                    <a:pt x="685" y="978"/>
                  </a:cubicBezTo>
                  <a:cubicBezTo>
                    <a:pt x="1058" y="699"/>
                    <a:pt x="1423" y="416"/>
                    <a:pt x="1789" y="129"/>
                  </a:cubicBezTo>
                  <a:cubicBezTo>
                    <a:pt x="1817" y="100"/>
                    <a:pt x="1842" y="72"/>
                    <a:pt x="1864" y="36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7"/>
            <p:cNvSpPr/>
            <p:nvPr/>
          </p:nvSpPr>
          <p:spPr>
            <a:xfrm>
              <a:off x="2972475" y="531100"/>
              <a:ext cx="32175" cy="41575"/>
            </a:xfrm>
            <a:custGeom>
              <a:avLst/>
              <a:gdLst/>
              <a:ahLst/>
              <a:cxnLst/>
              <a:rect l="l" t="t" r="r" b="b"/>
              <a:pathLst>
                <a:path w="1287" h="1663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922" y="90"/>
                    <a:pt x="248" y="971"/>
                    <a:pt x="1" y="1663"/>
                  </a:cubicBezTo>
                  <a:cubicBezTo>
                    <a:pt x="97" y="1516"/>
                    <a:pt x="191" y="1365"/>
                    <a:pt x="291" y="1218"/>
                  </a:cubicBezTo>
                  <a:cubicBezTo>
                    <a:pt x="391" y="1075"/>
                    <a:pt x="492" y="925"/>
                    <a:pt x="599" y="785"/>
                  </a:cubicBezTo>
                  <a:cubicBezTo>
                    <a:pt x="707" y="645"/>
                    <a:pt x="821" y="498"/>
                    <a:pt x="932" y="369"/>
                  </a:cubicBezTo>
                  <a:cubicBezTo>
                    <a:pt x="1047" y="240"/>
                    <a:pt x="1169" y="122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2920350" y="738550"/>
              <a:ext cx="76700" cy="3900"/>
            </a:xfrm>
            <a:custGeom>
              <a:avLst/>
              <a:gdLst/>
              <a:ahLst/>
              <a:cxnLst/>
              <a:rect l="l" t="t" r="r" b="b"/>
              <a:pathLst>
                <a:path w="3068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733" y="88"/>
                    <a:pt x="1468" y="156"/>
                    <a:pt x="2206" y="156"/>
                  </a:cubicBezTo>
                  <a:cubicBezTo>
                    <a:pt x="2493" y="156"/>
                    <a:pt x="2780" y="146"/>
                    <a:pt x="3067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2890775" y="790425"/>
              <a:ext cx="14275" cy="53850"/>
            </a:xfrm>
            <a:custGeom>
              <a:avLst/>
              <a:gdLst/>
              <a:ahLst/>
              <a:cxnLst/>
              <a:rect l="l" t="t" r="r" b="b"/>
              <a:pathLst>
                <a:path w="571" h="2154" extrusionOk="0">
                  <a:moveTo>
                    <a:pt x="55" y="0"/>
                  </a:moveTo>
                  <a:cubicBezTo>
                    <a:pt x="1" y="452"/>
                    <a:pt x="359" y="1864"/>
                    <a:pt x="571" y="2154"/>
                  </a:cubicBezTo>
                  <a:cubicBezTo>
                    <a:pt x="513" y="1935"/>
                    <a:pt x="449" y="1695"/>
                    <a:pt x="388" y="1452"/>
                  </a:cubicBezTo>
                  <a:cubicBezTo>
                    <a:pt x="327" y="1208"/>
                    <a:pt x="280" y="953"/>
                    <a:pt x="216" y="717"/>
                  </a:cubicBezTo>
                  <a:cubicBezTo>
                    <a:pt x="151" y="480"/>
                    <a:pt x="184" y="222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7"/>
            <p:cNvSpPr/>
            <p:nvPr/>
          </p:nvSpPr>
          <p:spPr>
            <a:xfrm>
              <a:off x="2821350" y="722350"/>
              <a:ext cx="16350" cy="53050"/>
            </a:xfrm>
            <a:custGeom>
              <a:avLst/>
              <a:gdLst/>
              <a:ahLst/>
              <a:cxnLst/>
              <a:rect l="l" t="t" r="r" b="b"/>
              <a:pathLst>
                <a:path w="654" h="2122" extrusionOk="0">
                  <a:moveTo>
                    <a:pt x="653" y="0"/>
                  </a:moveTo>
                  <a:lnTo>
                    <a:pt x="653" y="0"/>
                  </a:lnTo>
                  <a:cubicBezTo>
                    <a:pt x="374" y="229"/>
                    <a:pt x="1" y="1509"/>
                    <a:pt x="48" y="2121"/>
                  </a:cubicBezTo>
                  <a:cubicBezTo>
                    <a:pt x="134" y="1745"/>
                    <a:pt x="205" y="1380"/>
                    <a:pt x="302" y="1032"/>
                  </a:cubicBezTo>
                  <a:cubicBezTo>
                    <a:pt x="402" y="685"/>
                    <a:pt x="535" y="344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7"/>
            <p:cNvSpPr/>
            <p:nvPr/>
          </p:nvSpPr>
          <p:spPr>
            <a:xfrm>
              <a:off x="2781225" y="702450"/>
              <a:ext cx="31925" cy="30125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1276" y="1"/>
                  </a:moveTo>
                  <a:cubicBezTo>
                    <a:pt x="1215" y="11"/>
                    <a:pt x="1162" y="37"/>
                    <a:pt x="1111" y="69"/>
                  </a:cubicBezTo>
                  <a:cubicBezTo>
                    <a:pt x="828" y="291"/>
                    <a:pt x="542" y="510"/>
                    <a:pt x="266" y="739"/>
                  </a:cubicBezTo>
                  <a:cubicBezTo>
                    <a:pt x="183" y="814"/>
                    <a:pt x="115" y="900"/>
                    <a:pt x="62" y="993"/>
                  </a:cubicBezTo>
                  <a:cubicBezTo>
                    <a:pt x="26" y="1051"/>
                    <a:pt x="19" y="1126"/>
                    <a:pt x="1" y="1194"/>
                  </a:cubicBezTo>
                  <a:lnTo>
                    <a:pt x="54" y="1205"/>
                  </a:lnTo>
                  <a:cubicBezTo>
                    <a:pt x="334" y="674"/>
                    <a:pt x="843" y="377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2958950" y="604725"/>
              <a:ext cx="29050" cy="30925"/>
            </a:xfrm>
            <a:custGeom>
              <a:avLst/>
              <a:gdLst/>
              <a:ahLst/>
              <a:cxnLst/>
              <a:rect l="l" t="t" r="r" b="b"/>
              <a:pathLst>
                <a:path w="1162" h="1237" extrusionOk="0">
                  <a:moveTo>
                    <a:pt x="1162" y="1"/>
                  </a:moveTo>
                  <a:cubicBezTo>
                    <a:pt x="724" y="341"/>
                    <a:pt x="334" y="739"/>
                    <a:pt x="1" y="1183"/>
                  </a:cubicBezTo>
                  <a:lnTo>
                    <a:pt x="51" y="1237"/>
                  </a:lnTo>
                  <a:cubicBezTo>
                    <a:pt x="101" y="1201"/>
                    <a:pt x="162" y="1172"/>
                    <a:pt x="201" y="1129"/>
                  </a:cubicBezTo>
                  <a:cubicBezTo>
                    <a:pt x="273" y="1036"/>
                    <a:pt x="323" y="925"/>
                    <a:pt x="402" y="835"/>
                  </a:cubicBezTo>
                  <a:cubicBezTo>
                    <a:pt x="613" y="595"/>
                    <a:pt x="835" y="366"/>
                    <a:pt x="1054" y="133"/>
                  </a:cubicBezTo>
                  <a:cubicBezTo>
                    <a:pt x="1090" y="90"/>
                    <a:pt x="1126" y="47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2927500" y="582425"/>
              <a:ext cx="30950" cy="19375"/>
            </a:xfrm>
            <a:custGeom>
              <a:avLst/>
              <a:gdLst/>
              <a:ahLst/>
              <a:cxnLst/>
              <a:rect l="l" t="t" r="r" b="b"/>
              <a:pathLst>
                <a:path w="1238" h="775" extrusionOk="0">
                  <a:moveTo>
                    <a:pt x="1237" y="0"/>
                  </a:moveTo>
                  <a:lnTo>
                    <a:pt x="1237" y="0"/>
                  </a:lnTo>
                  <a:cubicBezTo>
                    <a:pt x="979" y="18"/>
                    <a:pt x="176" y="534"/>
                    <a:pt x="1" y="774"/>
                  </a:cubicBezTo>
                  <a:cubicBezTo>
                    <a:pt x="395" y="488"/>
                    <a:pt x="843" y="283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7"/>
            <p:cNvSpPr/>
            <p:nvPr/>
          </p:nvSpPr>
          <p:spPr>
            <a:xfrm>
              <a:off x="3043325" y="793550"/>
              <a:ext cx="33525" cy="6300"/>
            </a:xfrm>
            <a:custGeom>
              <a:avLst/>
              <a:gdLst/>
              <a:ahLst/>
              <a:cxnLst/>
              <a:rect l="l" t="t" r="r" b="b"/>
              <a:pathLst>
                <a:path w="1341" h="252" extrusionOk="0">
                  <a:moveTo>
                    <a:pt x="1334" y="1"/>
                  </a:moveTo>
                  <a:lnTo>
                    <a:pt x="1" y="234"/>
                  </a:lnTo>
                  <a:cubicBezTo>
                    <a:pt x="90" y="246"/>
                    <a:pt x="181" y="251"/>
                    <a:pt x="273" y="251"/>
                  </a:cubicBezTo>
                  <a:cubicBezTo>
                    <a:pt x="621" y="251"/>
                    <a:pt x="984" y="172"/>
                    <a:pt x="1341" y="62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7"/>
            <p:cNvSpPr/>
            <p:nvPr/>
          </p:nvSpPr>
          <p:spPr>
            <a:xfrm>
              <a:off x="3021400" y="598100"/>
              <a:ext cx="25375" cy="17950"/>
            </a:xfrm>
            <a:custGeom>
              <a:avLst/>
              <a:gdLst/>
              <a:ahLst/>
              <a:cxnLst/>
              <a:rect l="l" t="t" r="r" b="b"/>
              <a:pathLst>
                <a:path w="1015" h="718" extrusionOk="0">
                  <a:moveTo>
                    <a:pt x="1014" y="0"/>
                  </a:moveTo>
                  <a:lnTo>
                    <a:pt x="0" y="717"/>
                  </a:lnTo>
                  <a:cubicBezTo>
                    <a:pt x="409" y="592"/>
                    <a:pt x="950" y="219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2812950" y="615925"/>
              <a:ext cx="18550" cy="23125"/>
            </a:xfrm>
            <a:custGeom>
              <a:avLst/>
              <a:gdLst/>
              <a:ahLst/>
              <a:cxnLst/>
              <a:rect l="l" t="t" r="r" b="b"/>
              <a:pathLst>
                <a:path w="742" h="925" extrusionOk="0">
                  <a:moveTo>
                    <a:pt x="22" y="0"/>
                  </a:moveTo>
                  <a:cubicBezTo>
                    <a:pt x="0" y="323"/>
                    <a:pt x="401" y="825"/>
                    <a:pt x="742" y="925"/>
                  </a:cubicBezTo>
                  <a:cubicBezTo>
                    <a:pt x="606" y="778"/>
                    <a:pt x="459" y="645"/>
                    <a:pt x="344" y="498"/>
                  </a:cubicBezTo>
                  <a:cubicBezTo>
                    <a:pt x="229" y="352"/>
                    <a:pt x="140" y="183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2870900" y="682850"/>
              <a:ext cx="29225" cy="18550"/>
            </a:xfrm>
            <a:custGeom>
              <a:avLst/>
              <a:gdLst/>
              <a:ahLst/>
              <a:cxnLst/>
              <a:rect l="l" t="t" r="r" b="b"/>
              <a:pathLst>
                <a:path w="1169" h="742" extrusionOk="0">
                  <a:moveTo>
                    <a:pt x="1168" y="0"/>
                  </a:moveTo>
                  <a:cubicBezTo>
                    <a:pt x="986" y="136"/>
                    <a:pt x="825" y="297"/>
                    <a:pt x="627" y="419"/>
                  </a:cubicBezTo>
                  <a:cubicBezTo>
                    <a:pt x="430" y="541"/>
                    <a:pt x="208" y="631"/>
                    <a:pt x="0" y="731"/>
                  </a:cubicBezTo>
                  <a:cubicBezTo>
                    <a:pt x="24" y="738"/>
                    <a:pt x="50" y="742"/>
                    <a:pt x="78" y="742"/>
                  </a:cubicBezTo>
                  <a:cubicBezTo>
                    <a:pt x="393" y="742"/>
                    <a:pt x="961" y="30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7"/>
            <p:cNvSpPr/>
            <p:nvPr/>
          </p:nvSpPr>
          <p:spPr>
            <a:xfrm>
              <a:off x="3074325" y="704425"/>
              <a:ext cx="27075" cy="16600"/>
            </a:xfrm>
            <a:custGeom>
              <a:avLst/>
              <a:gdLst/>
              <a:ahLst/>
              <a:cxnLst/>
              <a:rect l="l" t="t" r="r" b="b"/>
              <a:pathLst>
                <a:path w="1083" h="664" extrusionOk="0">
                  <a:moveTo>
                    <a:pt x="1054" y="1"/>
                  </a:moveTo>
                  <a:lnTo>
                    <a:pt x="1" y="663"/>
                  </a:lnTo>
                  <a:cubicBezTo>
                    <a:pt x="398" y="520"/>
                    <a:pt x="782" y="355"/>
                    <a:pt x="1083" y="51"/>
                  </a:cubicBezTo>
                  <a:cubicBezTo>
                    <a:pt x="1072" y="33"/>
                    <a:pt x="1061" y="15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7"/>
            <p:cNvSpPr/>
            <p:nvPr/>
          </p:nvSpPr>
          <p:spPr>
            <a:xfrm>
              <a:off x="2847150" y="572750"/>
              <a:ext cx="9700" cy="28425"/>
            </a:xfrm>
            <a:custGeom>
              <a:avLst/>
              <a:gdLst/>
              <a:ahLst/>
              <a:cxnLst/>
              <a:rect l="l" t="t" r="r" b="b"/>
              <a:pathLst>
                <a:path w="388" h="1137" extrusionOk="0">
                  <a:moveTo>
                    <a:pt x="384" y="961"/>
                  </a:moveTo>
                  <a:lnTo>
                    <a:pt x="381" y="970"/>
                  </a:lnTo>
                  <a:lnTo>
                    <a:pt x="381" y="970"/>
                  </a:lnTo>
                  <a:lnTo>
                    <a:pt x="388" y="968"/>
                  </a:lnTo>
                  <a:lnTo>
                    <a:pt x="384" y="961"/>
                  </a:lnTo>
                  <a:close/>
                  <a:moveTo>
                    <a:pt x="15" y="0"/>
                  </a:moveTo>
                  <a:lnTo>
                    <a:pt x="15" y="0"/>
                  </a:lnTo>
                  <a:cubicBezTo>
                    <a:pt x="1" y="463"/>
                    <a:pt x="141" y="979"/>
                    <a:pt x="327" y="1136"/>
                  </a:cubicBezTo>
                  <a:lnTo>
                    <a:pt x="381" y="970"/>
                  </a:lnTo>
                  <a:lnTo>
                    <a:pt x="381" y="970"/>
                  </a:lnTo>
                  <a:lnTo>
                    <a:pt x="288" y="100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3063950" y="718575"/>
              <a:ext cx="26075" cy="9775"/>
            </a:xfrm>
            <a:custGeom>
              <a:avLst/>
              <a:gdLst/>
              <a:ahLst/>
              <a:cxnLst/>
              <a:rect l="l" t="t" r="r" b="b"/>
              <a:pathLst>
                <a:path w="1043" h="391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885" y="62"/>
                    <a:pt x="770" y="108"/>
                    <a:pt x="656" y="151"/>
                  </a:cubicBezTo>
                  <a:cubicBezTo>
                    <a:pt x="548" y="183"/>
                    <a:pt x="437" y="223"/>
                    <a:pt x="333" y="269"/>
                  </a:cubicBezTo>
                  <a:cubicBezTo>
                    <a:pt x="229" y="323"/>
                    <a:pt x="90" y="262"/>
                    <a:pt x="0" y="377"/>
                  </a:cubicBezTo>
                  <a:cubicBezTo>
                    <a:pt x="28" y="386"/>
                    <a:pt x="61" y="390"/>
                    <a:pt x="99" y="390"/>
                  </a:cubicBezTo>
                  <a:cubicBezTo>
                    <a:pt x="326" y="390"/>
                    <a:pt x="720" y="23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2897500" y="795350"/>
              <a:ext cx="6925" cy="27975"/>
            </a:xfrm>
            <a:custGeom>
              <a:avLst/>
              <a:gdLst/>
              <a:ahLst/>
              <a:cxnLst/>
              <a:rect l="l" t="t" r="r" b="b"/>
              <a:pathLst>
                <a:path w="277" h="1119" extrusionOk="0">
                  <a:moveTo>
                    <a:pt x="54" y="0"/>
                  </a:moveTo>
                  <a:lnTo>
                    <a:pt x="8" y="11"/>
                  </a:lnTo>
                  <a:cubicBezTo>
                    <a:pt x="1" y="402"/>
                    <a:pt x="133" y="760"/>
                    <a:pt x="276" y="1118"/>
                  </a:cubicBezTo>
                  <a:cubicBezTo>
                    <a:pt x="201" y="746"/>
                    <a:pt x="130" y="373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7"/>
            <p:cNvSpPr/>
            <p:nvPr/>
          </p:nvSpPr>
          <p:spPr>
            <a:xfrm>
              <a:off x="2981800" y="636600"/>
              <a:ext cx="18300" cy="15100"/>
            </a:xfrm>
            <a:custGeom>
              <a:avLst/>
              <a:gdLst/>
              <a:ahLst/>
              <a:cxnLst/>
              <a:rect l="l" t="t" r="r" b="b"/>
              <a:pathLst>
                <a:path w="732" h="604" extrusionOk="0">
                  <a:moveTo>
                    <a:pt x="712" y="0"/>
                  </a:moveTo>
                  <a:cubicBezTo>
                    <a:pt x="500" y="0"/>
                    <a:pt x="164" y="287"/>
                    <a:pt x="0" y="603"/>
                  </a:cubicBezTo>
                  <a:lnTo>
                    <a:pt x="731" y="1"/>
                  </a:lnTo>
                  <a:cubicBezTo>
                    <a:pt x="725" y="1"/>
                    <a:pt x="719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7"/>
            <p:cNvSpPr/>
            <p:nvPr/>
          </p:nvSpPr>
          <p:spPr>
            <a:xfrm>
              <a:off x="2966650" y="866375"/>
              <a:ext cx="4875" cy="28150"/>
            </a:xfrm>
            <a:custGeom>
              <a:avLst/>
              <a:gdLst/>
              <a:ahLst/>
              <a:cxnLst/>
              <a:rect l="l" t="t" r="r" b="b"/>
              <a:pathLst>
                <a:path w="195" h="1126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70"/>
                    <a:pt x="47" y="750"/>
                    <a:pt x="72" y="1126"/>
                  </a:cubicBezTo>
                  <a:lnTo>
                    <a:pt x="144" y="1122"/>
                  </a:lnTo>
                  <a:cubicBezTo>
                    <a:pt x="194" y="735"/>
                    <a:pt x="112" y="3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7"/>
            <p:cNvSpPr/>
            <p:nvPr/>
          </p:nvSpPr>
          <p:spPr>
            <a:xfrm>
              <a:off x="2828800" y="608125"/>
              <a:ext cx="17500" cy="17225"/>
            </a:xfrm>
            <a:custGeom>
              <a:avLst/>
              <a:gdLst/>
              <a:ahLst/>
              <a:cxnLst/>
              <a:rect l="l" t="t" r="r" b="b"/>
              <a:pathLst>
                <a:path w="700" h="68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8"/>
                    <a:pt x="527" y="689"/>
                    <a:pt x="694" y="689"/>
                  </a:cubicBezTo>
                  <a:cubicBezTo>
                    <a:pt x="696" y="689"/>
                    <a:pt x="697" y="689"/>
                    <a:pt x="699" y="6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7"/>
            <p:cNvSpPr/>
            <p:nvPr/>
          </p:nvSpPr>
          <p:spPr>
            <a:xfrm>
              <a:off x="2859800" y="768375"/>
              <a:ext cx="5925" cy="20200"/>
            </a:xfrm>
            <a:custGeom>
              <a:avLst/>
              <a:gdLst/>
              <a:ahLst/>
              <a:cxnLst/>
              <a:rect l="l" t="t" r="r" b="b"/>
              <a:pathLst>
                <a:path w="237" h="80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86" y="116"/>
                    <a:pt x="0" y="474"/>
                    <a:pt x="18" y="807"/>
                  </a:cubicBezTo>
                  <a:cubicBezTo>
                    <a:pt x="165" y="424"/>
                    <a:pt x="237" y="119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7"/>
            <p:cNvSpPr/>
            <p:nvPr/>
          </p:nvSpPr>
          <p:spPr>
            <a:xfrm>
              <a:off x="2864900" y="774200"/>
              <a:ext cx="5400" cy="21800"/>
            </a:xfrm>
            <a:custGeom>
              <a:avLst/>
              <a:gdLst/>
              <a:ahLst/>
              <a:cxnLst/>
              <a:rect l="l" t="t" r="r" b="b"/>
              <a:pathLst>
                <a:path w="216" h="872" extrusionOk="0">
                  <a:moveTo>
                    <a:pt x="162" y="1"/>
                  </a:moveTo>
                  <a:cubicBezTo>
                    <a:pt x="29" y="273"/>
                    <a:pt x="0" y="571"/>
                    <a:pt x="15" y="871"/>
                  </a:cubicBezTo>
                  <a:cubicBezTo>
                    <a:pt x="83" y="592"/>
                    <a:pt x="147" y="309"/>
                    <a:pt x="215" y="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7"/>
            <p:cNvSpPr/>
            <p:nvPr/>
          </p:nvSpPr>
          <p:spPr>
            <a:xfrm>
              <a:off x="3020850" y="614225"/>
              <a:ext cx="17750" cy="8225"/>
            </a:xfrm>
            <a:custGeom>
              <a:avLst/>
              <a:gdLst/>
              <a:ahLst/>
              <a:cxnLst/>
              <a:rect l="l" t="t" r="r" b="b"/>
              <a:pathLst>
                <a:path w="710" h="329" extrusionOk="0">
                  <a:moveTo>
                    <a:pt x="710" y="0"/>
                  </a:moveTo>
                  <a:lnTo>
                    <a:pt x="1" y="323"/>
                  </a:lnTo>
                  <a:cubicBezTo>
                    <a:pt x="20" y="326"/>
                    <a:pt x="41" y="328"/>
                    <a:pt x="63" y="328"/>
                  </a:cubicBezTo>
                  <a:cubicBezTo>
                    <a:pt x="282" y="328"/>
                    <a:pt x="603" y="16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7"/>
            <p:cNvSpPr/>
            <p:nvPr/>
          </p:nvSpPr>
          <p:spPr>
            <a:xfrm>
              <a:off x="2835775" y="579200"/>
              <a:ext cx="8900" cy="17125"/>
            </a:xfrm>
            <a:custGeom>
              <a:avLst/>
              <a:gdLst/>
              <a:ahLst/>
              <a:cxnLst/>
              <a:rect l="l" t="t" r="r" b="b"/>
              <a:pathLst>
                <a:path w="356" h="68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73"/>
                    <a:pt x="166" y="495"/>
                    <a:pt x="356" y="685"/>
                  </a:cubicBezTo>
                  <a:cubicBezTo>
                    <a:pt x="241" y="448"/>
                    <a:pt x="166" y="2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7"/>
            <p:cNvSpPr/>
            <p:nvPr/>
          </p:nvSpPr>
          <p:spPr>
            <a:xfrm>
              <a:off x="3050775" y="695025"/>
              <a:ext cx="15600" cy="8700"/>
            </a:xfrm>
            <a:custGeom>
              <a:avLst/>
              <a:gdLst/>
              <a:ahLst/>
              <a:cxnLst/>
              <a:rect l="l" t="t" r="r" b="b"/>
              <a:pathLst>
                <a:path w="624" h="348" extrusionOk="0">
                  <a:moveTo>
                    <a:pt x="624" y="0"/>
                  </a:moveTo>
                  <a:cubicBezTo>
                    <a:pt x="405" y="97"/>
                    <a:pt x="197" y="212"/>
                    <a:pt x="0" y="348"/>
                  </a:cubicBezTo>
                  <a:cubicBezTo>
                    <a:pt x="3" y="348"/>
                    <a:pt x="6" y="348"/>
                    <a:pt x="9" y="348"/>
                  </a:cubicBezTo>
                  <a:cubicBezTo>
                    <a:pt x="214" y="348"/>
                    <a:pt x="429" y="223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7"/>
            <p:cNvSpPr/>
            <p:nvPr/>
          </p:nvSpPr>
          <p:spPr>
            <a:xfrm>
              <a:off x="2774950" y="713650"/>
              <a:ext cx="12750" cy="11225"/>
            </a:xfrm>
            <a:custGeom>
              <a:avLst/>
              <a:gdLst/>
              <a:ahLst/>
              <a:cxnLst/>
              <a:rect l="l" t="t" r="r" b="b"/>
              <a:pathLst>
                <a:path w="510" h="449" extrusionOk="0">
                  <a:moveTo>
                    <a:pt x="510" y="1"/>
                  </a:moveTo>
                  <a:lnTo>
                    <a:pt x="510" y="1"/>
                  </a:lnTo>
                  <a:cubicBezTo>
                    <a:pt x="237" y="97"/>
                    <a:pt x="44" y="269"/>
                    <a:pt x="1" y="44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7"/>
            <p:cNvSpPr/>
            <p:nvPr/>
          </p:nvSpPr>
          <p:spPr>
            <a:xfrm>
              <a:off x="2821900" y="643425"/>
              <a:ext cx="19025" cy="5225"/>
            </a:xfrm>
            <a:custGeom>
              <a:avLst/>
              <a:gdLst/>
              <a:ahLst/>
              <a:cxnLst/>
              <a:rect l="l" t="t" r="r" b="b"/>
              <a:pathLst>
                <a:path w="761" h="209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136"/>
                    <a:pt x="326" y="209"/>
                    <a:pt x="513" y="209"/>
                  </a:cubicBezTo>
                  <a:cubicBezTo>
                    <a:pt x="592" y="209"/>
                    <a:pt x="675" y="196"/>
                    <a:pt x="760" y="169"/>
                  </a:cubicBezTo>
                  <a:lnTo>
                    <a:pt x="760" y="169"/>
                  </a:lnTo>
                  <a:cubicBezTo>
                    <a:pt x="743" y="170"/>
                    <a:pt x="726" y="170"/>
                    <a:pt x="709" y="170"/>
                  </a:cubicBezTo>
                  <a:cubicBezTo>
                    <a:pt x="460" y="170"/>
                    <a:pt x="229" y="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7"/>
            <p:cNvSpPr/>
            <p:nvPr/>
          </p:nvSpPr>
          <p:spPr>
            <a:xfrm>
              <a:off x="2836325" y="608925"/>
              <a:ext cx="11125" cy="11600"/>
            </a:xfrm>
            <a:custGeom>
              <a:avLst/>
              <a:gdLst/>
              <a:ahLst/>
              <a:cxnLst/>
              <a:rect l="l" t="t" r="r" b="b"/>
              <a:pathLst>
                <a:path w="445" h="464" extrusionOk="0">
                  <a:moveTo>
                    <a:pt x="29" y="1"/>
                  </a:moveTo>
                  <a:lnTo>
                    <a:pt x="0" y="33"/>
                  </a:lnTo>
                  <a:cubicBezTo>
                    <a:pt x="101" y="202"/>
                    <a:pt x="237" y="349"/>
                    <a:pt x="398" y="463"/>
                  </a:cubicBezTo>
                  <a:lnTo>
                    <a:pt x="445" y="41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7"/>
            <p:cNvSpPr/>
            <p:nvPr/>
          </p:nvSpPr>
          <p:spPr>
            <a:xfrm>
              <a:off x="2992375" y="639025"/>
              <a:ext cx="10950" cy="10150"/>
            </a:xfrm>
            <a:custGeom>
              <a:avLst/>
              <a:gdLst/>
              <a:ahLst/>
              <a:cxnLst/>
              <a:rect l="l" t="t" r="r" b="b"/>
              <a:pathLst>
                <a:path w="438" h="406" extrusionOk="0">
                  <a:moveTo>
                    <a:pt x="423" y="1"/>
                  </a:moveTo>
                  <a:cubicBezTo>
                    <a:pt x="244" y="87"/>
                    <a:pt x="93" y="227"/>
                    <a:pt x="0" y="406"/>
                  </a:cubicBezTo>
                  <a:cubicBezTo>
                    <a:pt x="143" y="291"/>
                    <a:pt x="287" y="176"/>
                    <a:pt x="430" y="65"/>
                  </a:cubicBezTo>
                  <a:cubicBezTo>
                    <a:pt x="437" y="62"/>
                    <a:pt x="426" y="40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7"/>
            <p:cNvSpPr/>
            <p:nvPr/>
          </p:nvSpPr>
          <p:spPr>
            <a:xfrm>
              <a:off x="2847775" y="749925"/>
              <a:ext cx="6575" cy="9425"/>
            </a:xfrm>
            <a:custGeom>
              <a:avLst/>
              <a:gdLst/>
              <a:ahLst/>
              <a:cxnLst/>
              <a:rect l="l" t="t" r="r" b="b"/>
              <a:pathLst>
                <a:path w="263" h="377" extrusionOk="0">
                  <a:moveTo>
                    <a:pt x="220" y="1"/>
                  </a:moveTo>
                  <a:cubicBezTo>
                    <a:pt x="73" y="69"/>
                    <a:pt x="15" y="209"/>
                    <a:pt x="1" y="377"/>
                  </a:cubicBezTo>
                  <a:cubicBezTo>
                    <a:pt x="87" y="262"/>
                    <a:pt x="177" y="148"/>
                    <a:pt x="263" y="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7"/>
            <p:cNvSpPr/>
            <p:nvPr/>
          </p:nvSpPr>
          <p:spPr>
            <a:xfrm>
              <a:off x="1941625" y="606775"/>
              <a:ext cx="845800" cy="617675"/>
            </a:xfrm>
            <a:custGeom>
              <a:avLst/>
              <a:gdLst/>
              <a:ahLst/>
              <a:cxnLst/>
              <a:rect l="l" t="t" r="r" b="b"/>
              <a:pathLst>
                <a:path w="33832" h="24707" extrusionOk="0">
                  <a:moveTo>
                    <a:pt x="24713" y="904"/>
                  </a:moveTo>
                  <a:lnTo>
                    <a:pt x="24713" y="904"/>
                  </a:lnTo>
                  <a:cubicBezTo>
                    <a:pt x="24738" y="958"/>
                    <a:pt x="24763" y="1011"/>
                    <a:pt x="24781" y="1069"/>
                  </a:cubicBezTo>
                  <a:cubicBezTo>
                    <a:pt x="25118" y="2140"/>
                    <a:pt x="25473" y="3208"/>
                    <a:pt x="25788" y="4290"/>
                  </a:cubicBezTo>
                  <a:cubicBezTo>
                    <a:pt x="25971" y="4928"/>
                    <a:pt x="26092" y="5587"/>
                    <a:pt x="26229" y="6243"/>
                  </a:cubicBezTo>
                  <a:cubicBezTo>
                    <a:pt x="26401" y="7042"/>
                    <a:pt x="26436" y="7855"/>
                    <a:pt x="26461" y="8669"/>
                  </a:cubicBezTo>
                  <a:cubicBezTo>
                    <a:pt x="26483" y="9403"/>
                    <a:pt x="26458" y="10141"/>
                    <a:pt x="26379" y="10876"/>
                  </a:cubicBezTo>
                  <a:cubicBezTo>
                    <a:pt x="26365" y="11008"/>
                    <a:pt x="26350" y="11141"/>
                    <a:pt x="26340" y="11273"/>
                  </a:cubicBezTo>
                  <a:lnTo>
                    <a:pt x="26304" y="11273"/>
                  </a:lnTo>
                  <a:cubicBezTo>
                    <a:pt x="26297" y="11166"/>
                    <a:pt x="26297" y="11055"/>
                    <a:pt x="26282" y="10951"/>
                  </a:cubicBezTo>
                  <a:cubicBezTo>
                    <a:pt x="26211" y="10410"/>
                    <a:pt x="26135" y="9869"/>
                    <a:pt x="26060" y="9328"/>
                  </a:cubicBezTo>
                  <a:cubicBezTo>
                    <a:pt x="25942" y="8518"/>
                    <a:pt x="25684" y="7737"/>
                    <a:pt x="25498" y="6945"/>
                  </a:cubicBezTo>
                  <a:cubicBezTo>
                    <a:pt x="25369" y="6400"/>
                    <a:pt x="25258" y="5852"/>
                    <a:pt x="25129" y="5311"/>
                  </a:cubicBezTo>
                  <a:cubicBezTo>
                    <a:pt x="24863" y="4208"/>
                    <a:pt x="24817" y="3082"/>
                    <a:pt x="24752" y="1957"/>
                  </a:cubicBezTo>
                  <a:cubicBezTo>
                    <a:pt x="24731" y="1610"/>
                    <a:pt x="24706" y="1262"/>
                    <a:pt x="24713" y="904"/>
                  </a:cubicBezTo>
                  <a:close/>
                  <a:moveTo>
                    <a:pt x="24534" y="589"/>
                  </a:moveTo>
                  <a:cubicBezTo>
                    <a:pt x="24541" y="657"/>
                    <a:pt x="24555" y="725"/>
                    <a:pt x="24559" y="793"/>
                  </a:cubicBezTo>
                  <a:cubicBezTo>
                    <a:pt x="24620" y="1735"/>
                    <a:pt x="24677" y="2678"/>
                    <a:pt x="24742" y="3620"/>
                  </a:cubicBezTo>
                  <a:cubicBezTo>
                    <a:pt x="24785" y="4208"/>
                    <a:pt x="24903" y="4781"/>
                    <a:pt x="25035" y="5351"/>
                  </a:cubicBezTo>
                  <a:cubicBezTo>
                    <a:pt x="25200" y="6035"/>
                    <a:pt x="25365" y="6716"/>
                    <a:pt x="25526" y="7397"/>
                  </a:cubicBezTo>
                  <a:cubicBezTo>
                    <a:pt x="25627" y="7826"/>
                    <a:pt x="25734" y="8256"/>
                    <a:pt x="25824" y="8690"/>
                  </a:cubicBezTo>
                  <a:cubicBezTo>
                    <a:pt x="25899" y="9066"/>
                    <a:pt x="25949" y="9442"/>
                    <a:pt x="26017" y="9819"/>
                  </a:cubicBezTo>
                  <a:cubicBezTo>
                    <a:pt x="26117" y="10370"/>
                    <a:pt x="26178" y="10929"/>
                    <a:pt x="26196" y="11488"/>
                  </a:cubicBezTo>
                  <a:cubicBezTo>
                    <a:pt x="26203" y="11743"/>
                    <a:pt x="26193" y="12001"/>
                    <a:pt x="26193" y="12255"/>
                  </a:cubicBezTo>
                  <a:cubicBezTo>
                    <a:pt x="26028" y="11213"/>
                    <a:pt x="25598" y="10259"/>
                    <a:pt x="25204" y="9292"/>
                  </a:cubicBezTo>
                  <a:cubicBezTo>
                    <a:pt x="24849" y="8414"/>
                    <a:pt x="24505" y="7533"/>
                    <a:pt x="24251" y="6615"/>
                  </a:cubicBezTo>
                  <a:cubicBezTo>
                    <a:pt x="24011" y="5752"/>
                    <a:pt x="23892" y="4860"/>
                    <a:pt x="23900" y="3964"/>
                  </a:cubicBezTo>
                  <a:cubicBezTo>
                    <a:pt x="23903" y="3498"/>
                    <a:pt x="23978" y="3039"/>
                    <a:pt x="24079" y="2588"/>
                  </a:cubicBezTo>
                  <a:cubicBezTo>
                    <a:pt x="24226" y="1922"/>
                    <a:pt x="24369" y="1255"/>
                    <a:pt x="24534" y="589"/>
                  </a:cubicBezTo>
                  <a:close/>
                  <a:moveTo>
                    <a:pt x="20750" y="18848"/>
                  </a:moveTo>
                  <a:lnTo>
                    <a:pt x="20750" y="18848"/>
                  </a:lnTo>
                  <a:cubicBezTo>
                    <a:pt x="21176" y="18909"/>
                    <a:pt x="21560" y="19074"/>
                    <a:pt x="21936" y="19249"/>
                  </a:cubicBezTo>
                  <a:cubicBezTo>
                    <a:pt x="22215" y="19378"/>
                    <a:pt x="22495" y="19507"/>
                    <a:pt x="22778" y="19622"/>
                  </a:cubicBezTo>
                  <a:cubicBezTo>
                    <a:pt x="23280" y="19823"/>
                    <a:pt x="23803" y="19905"/>
                    <a:pt x="24337" y="19941"/>
                  </a:cubicBezTo>
                  <a:cubicBezTo>
                    <a:pt x="24579" y="19959"/>
                    <a:pt x="24821" y="19965"/>
                    <a:pt x="25064" y="19965"/>
                  </a:cubicBezTo>
                  <a:cubicBezTo>
                    <a:pt x="25511" y="19965"/>
                    <a:pt x="25958" y="19943"/>
                    <a:pt x="26404" y="19927"/>
                  </a:cubicBezTo>
                  <a:cubicBezTo>
                    <a:pt x="26787" y="19914"/>
                    <a:pt x="27170" y="19899"/>
                    <a:pt x="27553" y="19899"/>
                  </a:cubicBezTo>
                  <a:cubicBezTo>
                    <a:pt x="27818" y="19899"/>
                    <a:pt x="28084" y="19906"/>
                    <a:pt x="28350" y="19927"/>
                  </a:cubicBezTo>
                  <a:cubicBezTo>
                    <a:pt x="28937" y="19973"/>
                    <a:pt x="29500" y="20138"/>
                    <a:pt x="30052" y="20349"/>
                  </a:cubicBezTo>
                  <a:cubicBezTo>
                    <a:pt x="31177" y="20787"/>
                    <a:pt x="32169" y="21424"/>
                    <a:pt x="32993" y="22309"/>
                  </a:cubicBezTo>
                  <a:cubicBezTo>
                    <a:pt x="33044" y="22360"/>
                    <a:pt x="33079" y="22421"/>
                    <a:pt x="33101" y="22485"/>
                  </a:cubicBezTo>
                  <a:cubicBezTo>
                    <a:pt x="33058" y="22456"/>
                    <a:pt x="33019" y="22431"/>
                    <a:pt x="32979" y="22399"/>
                  </a:cubicBezTo>
                  <a:cubicBezTo>
                    <a:pt x="32234" y="21833"/>
                    <a:pt x="31442" y="21356"/>
                    <a:pt x="30557" y="21045"/>
                  </a:cubicBezTo>
                  <a:cubicBezTo>
                    <a:pt x="30106" y="20880"/>
                    <a:pt x="29628" y="20794"/>
                    <a:pt x="29148" y="20794"/>
                  </a:cubicBezTo>
                  <a:cubicBezTo>
                    <a:pt x="29095" y="20794"/>
                    <a:pt x="29041" y="20795"/>
                    <a:pt x="28988" y="20797"/>
                  </a:cubicBezTo>
                  <a:cubicBezTo>
                    <a:pt x="27701" y="20862"/>
                    <a:pt x="26411" y="20944"/>
                    <a:pt x="25121" y="21005"/>
                  </a:cubicBezTo>
                  <a:cubicBezTo>
                    <a:pt x="25063" y="21008"/>
                    <a:pt x="25005" y="21009"/>
                    <a:pt x="24947" y="21009"/>
                  </a:cubicBezTo>
                  <a:cubicBezTo>
                    <a:pt x="24155" y="21009"/>
                    <a:pt x="23427" y="20777"/>
                    <a:pt x="22800" y="20256"/>
                  </a:cubicBezTo>
                  <a:cubicBezTo>
                    <a:pt x="22567" y="20066"/>
                    <a:pt x="22337" y="19869"/>
                    <a:pt x="22104" y="19679"/>
                  </a:cubicBezTo>
                  <a:cubicBezTo>
                    <a:pt x="21735" y="19364"/>
                    <a:pt x="21320" y="19106"/>
                    <a:pt x="20875" y="18913"/>
                  </a:cubicBezTo>
                  <a:cubicBezTo>
                    <a:pt x="20832" y="18895"/>
                    <a:pt x="20789" y="18870"/>
                    <a:pt x="20750" y="18848"/>
                  </a:cubicBezTo>
                  <a:close/>
                  <a:moveTo>
                    <a:pt x="21284" y="19239"/>
                  </a:moveTo>
                  <a:cubicBezTo>
                    <a:pt x="21424" y="19332"/>
                    <a:pt x="21571" y="19414"/>
                    <a:pt x="21703" y="19518"/>
                  </a:cubicBezTo>
                  <a:cubicBezTo>
                    <a:pt x="21986" y="19744"/>
                    <a:pt x="22269" y="19970"/>
                    <a:pt x="22542" y="20210"/>
                  </a:cubicBezTo>
                  <a:cubicBezTo>
                    <a:pt x="23111" y="20715"/>
                    <a:pt x="23771" y="21020"/>
                    <a:pt x="24527" y="21098"/>
                  </a:cubicBezTo>
                  <a:cubicBezTo>
                    <a:pt x="24660" y="21116"/>
                    <a:pt x="24792" y="21125"/>
                    <a:pt x="24925" y="21125"/>
                  </a:cubicBezTo>
                  <a:cubicBezTo>
                    <a:pt x="24982" y="21125"/>
                    <a:pt x="25039" y="21123"/>
                    <a:pt x="25096" y="21120"/>
                  </a:cubicBezTo>
                  <a:cubicBezTo>
                    <a:pt x="25910" y="21059"/>
                    <a:pt x="26719" y="20987"/>
                    <a:pt x="27529" y="20919"/>
                  </a:cubicBezTo>
                  <a:cubicBezTo>
                    <a:pt x="27823" y="20898"/>
                    <a:pt x="28117" y="20876"/>
                    <a:pt x="28411" y="20865"/>
                  </a:cubicBezTo>
                  <a:cubicBezTo>
                    <a:pt x="28499" y="20862"/>
                    <a:pt x="28587" y="20860"/>
                    <a:pt x="28675" y="20860"/>
                  </a:cubicBezTo>
                  <a:cubicBezTo>
                    <a:pt x="29381" y="20860"/>
                    <a:pt x="30070" y="20978"/>
                    <a:pt x="30733" y="21245"/>
                  </a:cubicBezTo>
                  <a:cubicBezTo>
                    <a:pt x="31496" y="21550"/>
                    <a:pt x="32187" y="21965"/>
                    <a:pt x="32843" y="22453"/>
                  </a:cubicBezTo>
                  <a:cubicBezTo>
                    <a:pt x="32922" y="22506"/>
                    <a:pt x="32983" y="22582"/>
                    <a:pt x="33026" y="22664"/>
                  </a:cubicBezTo>
                  <a:cubicBezTo>
                    <a:pt x="32979" y="22646"/>
                    <a:pt x="32929" y="22628"/>
                    <a:pt x="32886" y="22607"/>
                  </a:cubicBezTo>
                  <a:cubicBezTo>
                    <a:pt x="31893" y="22123"/>
                    <a:pt x="30826" y="21826"/>
                    <a:pt x="29729" y="21725"/>
                  </a:cubicBezTo>
                  <a:cubicBezTo>
                    <a:pt x="29310" y="21690"/>
                    <a:pt x="28890" y="21673"/>
                    <a:pt x="28470" y="21673"/>
                  </a:cubicBezTo>
                  <a:cubicBezTo>
                    <a:pt x="28290" y="21673"/>
                    <a:pt x="28110" y="21676"/>
                    <a:pt x="27931" y="21682"/>
                  </a:cubicBezTo>
                  <a:cubicBezTo>
                    <a:pt x="27225" y="21707"/>
                    <a:pt x="26526" y="21733"/>
                    <a:pt x="25820" y="21733"/>
                  </a:cubicBezTo>
                  <a:cubicBezTo>
                    <a:pt x="25807" y="21733"/>
                    <a:pt x="25793" y="21733"/>
                    <a:pt x="25780" y="21733"/>
                  </a:cubicBezTo>
                  <a:cubicBezTo>
                    <a:pt x="25088" y="21733"/>
                    <a:pt x="24406" y="21642"/>
                    <a:pt x="23749" y="21399"/>
                  </a:cubicBezTo>
                  <a:cubicBezTo>
                    <a:pt x="23176" y="21188"/>
                    <a:pt x="22671" y="20873"/>
                    <a:pt x="22266" y="20407"/>
                  </a:cubicBezTo>
                  <a:cubicBezTo>
                    <a:pt x="21936" y="20027"/>
                    <a:pt x="21599" y="19651"/>
                    <a:pt x="21262" y="19271"/>
                  </a:cubicBezTo>
                  <a:lnTo>
                    <a:pt x="21284" y="19239"/>
                  </a:lnTo>
                  <a:close/>
                  <a:moveTo>
                    <a:pt x="24491" y="1"/>
                  </a:moveTo>
                  <a:cubicBezTo>
                    <a:pt x="24466" y="55"/>
                    <a:pt x="24448" y="108"/>
                    <a:pt x="24433" y="162"/>
                  </a:cubicBezTo>
                  <a:cubicBezTo>
                    <a:pt x="24290" y="857"/>
                    <a:pt x="24150" y="1552"/>
                    <a:pt x="24003" y="2244"/>
                  </a:cubicBezTo>
                  <a:cubicBezTo>
                    <a:pt x="23857" y="2921"/>
                    <a:pt x="23742" y="3598"/>
                    <a:pt x="23756" y="4294"/>
                  </a:cubicBezTo>
                  <a:cubicBezTo>
                    <a:pt x="23781" y="5318"/>
                    <a:pt x="23971" y="6332"/>
                    <a:pt x="24315" y="7296"/>
                  </a:cubicBezTo>
                  <a:cubicBezTo>
                    <a:pt x="24670" y="8285"/>
                    <a:pt x="25053" y="9267"/>
                    <a:pt x="25444" y="10241"/>
                  </a:cubicBezTo>
                  <a:cubicBezTo>
                    <a:pt x="25813" y="11152"/>
                    <a:pt x="26064" y="12087"/>
                    <a:pt x="26146" y="13069"/>
                  </a:cubicBezTo>
                  <a:cubicBezTo>
                    <a:pt x="26164" y="13219"/>
                    <a:pt x="26121" y="13370"/>
                    <a:pt x="26031" y="13488"/>
                  </a:cubicBezTo>
                  <a:cubicBezTo>
                    <a:pt x="25494" y="14247"/>
                    <a:pt x="24885" y="14953"/>
                    <a:pt x="24211" y="15598"/>
                  </a:cubicBezTo>
                  <a:cubicBezTo>
                    <a:pt x="23294" y="16480"/>
                    <a:pt x="22294" y="17246"/>
                    <a:pt x="21130" y="17780"/>
                  </a:cubicBezTo>
                  <a:cubicBezTo>
                    <a:pt x="19754" y="18415"/>
                    <a:pt x="18285" y="18730"/>
                    <a:pt x="16809" y="18995"/>
                  </a:cubicBezTo>
                  <a:cubicBezTo>
                    <a:pt x="16314" y="19081"/>
                    <a:pt x="15823" y="19156"/>
                    <a:pt x="15329" y="19224"/>
                  </a:cubicBezTo>
                  <a:cubicBezTo>
                    <a:pt x="14741" y="19307"/>
                    <a:pt x="14153" y="19382"/>
                    <a:pt x="13562" y="19454"/>
                  </a:cubicBezTo>
                  <a:cubicBezTo>
                    <a:pt x="13251" y="19493"/>
                    <a:pt x="12939" y="19525"/>
                    <a:pt x="12627" y="19568"/>
                  </a:cubicBezTo>
                  <a:cubicBezTo>
                    <a:pt x="11914" y="19662"/>
                    <a:pt x="11205" y="19755"/>
                    <a:pt x="10495" y="19859"/>
                  </a:cubicBezTo>
                  <a:cubicBezTo>
                    <a:pt x="9893" y="19948"/>
                    <a:pt x="9291" y="20027"/>
                    <a:pt x="8696" y="20156"/>
                  </a:cubicBezTo>
                  <a:cubicBezTo>
                    <a:pt x="7912" y="20328"/>
                    <a:pt x="7131" y="20529"/>
                    <a:pt x="6360" y="20754"/>
                  </a:cubicBezTo>
                  <a:cubicBezTo>
                    <a:pt x="5138" y="21113"/>
                    <a:pt x="3959" y="21578"/>
                    <a:pt x="2849" y="22213"/>
                  </a:cubicBezTo>
                  <a:cubicBezTo>
                    <a:pt x="1810" y="22811"/>
                    <a:pt x="867" y="23524"/>
                    <a:pt x="68" y="24427"/>
                  </a:cubicBezTo>
                  <a:cubicBezTo>
                    <a:pt x="43" y="24456"/>
                    <a:pt x="18" y="24488"/>
                    <a:pt x="0" y="24517"/>
                  </a:cubicBezTo>
                  <a:cubicBezTo>
                    <a:pt x="4" y="24578"/>
                    <a:pt x="7" y="24631"/>
                    <a:pt x="11" y="24707"/>
                  </a:cubicBezTo>
                  <a:cubicBezTo>
                    <a:pt x="61" y="24656"/>
                    <a:pt x="100" y="24617"/>
                    <a:pt x="136" y="24578"/>
                  </a:cubicBezTo>
                  <a:cubicBezTo>
                    <a:pt x="315" y="24391"/>
                    <a:pt x="487" y="24194"/>
                    <a:pt x="674" y="24015"/>
                  </a:cubicBezTo>
                  <a:cubicBezTo>
                    <a:pt x="1720" y="22997"/>
                    <a:pt x="2942" y="22241"/>
                    <a:pt x="4278" y="21664"/>
                  </a:cubicBezTo>
                  <a:cubicBezTo>
                    <a:pt x="6385" y="20754"/>
                    <a:pt x="8600" y="20231"/>
                    <a:pt x="10871" y="19948"/>
                  </a:cubicBezTo>
                  <a:cubicBezTo>
                    <a:pt x="11122" y="19916"/>
                    <a:pt x="11373" y="19880"/>
                    <a:pt x="11624" y="19848"/>
                  </a:cubicBezTo>
                  <a:cubicBezTo>
                    <a:pt x="12211" y="19773"/>
                    <a:pt x="12803" y="19697"/>
                    <a:pt x="13394" y="19622"/>
                  </a:cubicBezTo>
                  <a:cubicBezTo>
                    <a:pt x="13935" y="19554"/>
                    <a:pt x="14480" y="19500"/>
                    <a:pt x="15021" y="19421"/>
                  </a:cubicBezTo>
                  <a:cubicBezTo>
                    <a:pt x="15687" y="19325"/>
                    <a:pt x="16353" y="19214"/>
                    <a:pt x="17020" y="19095"/>
                  </a:cubicBezTo>
                  <a:cubicBezTo>
                    <a:pt x="17489" y="19013"/>
                    <a:pt x="17955" y="18905"/>
                    <a:pt x="18425" y="18816"/>
                  </a:cubicBezTo>
                  <a:cubicBezTo>
                    <a:pt x="18743" y="18756"/>
                    <a:pt x="19048" y="18642"/>
                    <a:pt x="19379" y="18642"/>
                  </a:cubicBezTo>
                  <a:cubicBezTo>
                    <a:pt x="19402" y="18642"/>
                    <a:pt x="19426" y="18643"/>
                    <a:pt x="19449" y="18644"/>
                  </a:cubicBezTo>
                  <a:cubicBezTo>
                    <a:pt x="19851" y="18662"/>
                    <a:pt x="20230" y="18737"/>
                    <a:pt x="20585" y="18938"/>
                  </a:cubicBezTo>
                  <a:cubicBezTo>
                    <a:pt x="20861" y="19099"/>
                    <a:pt x="21112" y="19307"/>
                    <a:pt x="21323" y="19547"/>
                  </a:cubicBezTo>
                  <a:cubicBezTo>
                    <a:pt x="21585" y="19837"/>
                    <a:pt x="21846" y="20127"/>
                    <a:pt x="22094" y="20425"/>
                  </a:cubicBezTo>
                  <a:cubicBezTo>
                    <a:pt x="22588" y="21009"/>
                    <a:pt x="23208" y="21381"/>
                    <a:pt x="23932" y="21607"/>
                  </a:cubicBezTo>
                  <a:cubicBezTo>
                    <a:pt x="24600" y="21817"/>
                    <a:pt x="25282" y="21867"/>
                    <a:pt x="25971" y="21867"/>
                  </a:cubicBezTo>
                  <a:cubicBezTo>
                    <a:pt x="26047" y="21867"/>
                    <a:pt x="26124" y="21866"/>
                    <a:pt x="26200" y="21865"/>
                  </a:cubicBezTo>
                  <a:cubicBezTo>
                    <a:pt x="26931" y="21858"/>
                    <a:pt x="27662" y="21819"/>
                    <a:pt x="28393" y="21811"/>
                  </a:cubicBezTo>
                  <a:cubicBezTo>
                    <a:pt x="28519" y="21809"/>
                    <a:pt x="28644" y="21808"/>
                    <a:pt x="28770" y="21808"/>
                  </a:cubicBezTo>
                  <a:cubicBezTo>
                    <a:pt x="29103" y="21808"/>
                    <a:pt x="29435" y="21818"/>
                    <a:pt x="29765" y="21854"/>
                  </a:cubicBezTo>
                  <a:cubicBezTo>
                    <a:pt x="31159" y="22012"/>
                    <a:pt x="32478" y="22403"/>
                    <a:pt x="33642" y="23230"/>
                  </a:cubicBezTo>
                  <a:cubicBezTo>
                    <a:pt x="33689" y="23255"/>
                    <a:pt x="33739" y="23277"/>
                    <a:pt x="33793" y="23295"/>
                  </a:cubicBezTo>
                  <a:lnTo>
                    <a:pt x="33832" y="23259"/>
                  </a:lnTo>
                  <a:cubicBezTo>
                    <a:pt x="33814" y="23194"/>
                    <a:pt x="33807" y="23119"/>
                    <a:pt x="33775" y="23062"/>
                  </a:cubicBezTo>
                  <a:cubicBezTo>
                    <a:pt x="33703" y="22944"/>
                    <a:pt x="33624" y="22829"/>
                    <a:pt x="33538" y="22725"/>
                  </a:cubicBezTo>
                  <a:cubicBezTo>
                    <a:pt x="31950" y="20836"/>
                    <a:pt x="29967" y="19754"/>
                    <a:pt x="27473" y="19754"/>
                  </a:cubicBezTo>
                  <a:cubicBezTo>
                    <a:pt x="27441" y="19754"/>
                    <a:pt x="27408" y="19754"/>
                    <a:pt x="27375" y="19755"/>
                  </a:cubicBezTo>
                  <a:cubicBezTo>
                    <a:pt x="26576" y="19762"/>
                    <a:pt x="25774" y="19805"/>
                    <a:pt x="24974" y="19819"/>
                  </a:cubicBezTo>
                  <a:cubicBezTo>
                    <a:pt x="24670" y="19819"/>
                    <a:pt x="24362" y="19805"/>
                    <a:pt x="24057" y="19773"/>
                  </a:cubicBezTo>
                  <a:cubicBezTo>
                    <a:pt x="23351" y="19712"/>
                    <a:pt x="22703" y="19472"/>
                    <a:pt x="22072" y="19163"/>
                  </a:cubicBezTo>
                  <a:cubicBezTo>
                    <a:pt x="21606" y="18931"/>
                    <a:pt x="21112" y="18762"/>
                    <a:pt x="20603" y="18662"/>
                  </a:cubicBezTo>
                  <a:cubicBezTo>
                    <a:pt x="20302" y="18604"/>
                    <a:pt x="20001" y="18551"/>
                    <a:pt x="19682" y="18490"/>
                  </a:cubicBezTo>
                  <a:cubicBezTo>
                    <a:pt x="19765" y="18461"/>
                    <a:pt x="19836" y="18436"/>
                    <a:pt x="19904" y="18415"/>
                  </a:cubicBezTo>
                  <a:cubicBezTo>
                    <a:pt x="20682" y="18167"/>
                    <a:pt x="21424" y="17834"/>
                    <a:pt x="22126" y="17418"/>
                  </a:cubicBezTo>
                  <a:cubicBezTo>
                    <a:pt x="23749" y="16433"/>
                    <a:pt x="25333" y="14799"/>
                    <a:pt x="26343" y="13298"/>
                  </a:cubicBezTo>
                  <a:cubicBezTo>
                    <a:pt x="26934" y="12416"/>
                    <a:pt x="27422" y="11478"/>
                    <a:pt x="27877" y="10521"/>
                  </a:cubicBezTo>
                  <a:cubicBezTo>
                    <a:pt x="28156" y="9930"/>
                    <a:pt x="28425" y="9331"/>
                    <a:pt x="28690" y="8729"/>
                  </a:cubicBezTo>
                  <a:cubicBezTo>
                    <a:pt x="29296" y="7346"/>
                    <a:pt x="30145" y="6142"/>
                    <a:pt x="31331" y="5204"/>
                  </a:cubicBezTo>
                  <a:cubicBezTo>
                    <a:pt x="31818" y="4817"/>
                    <a:pt x="32334" y="4466"/>
                    <a:pt x="32839" y="4104"/>
                  </a:cubicBezTo>
                  <a:cubicBezTo>
                    <a:pt x="32929" y="4036"/>
                    <a:pt x="33022" y="3978"/>
                    <a:pt x="33040" y="3828"/>
                  </a:cubicBezTo>
                  <a:lnTo>
                    <a:pt x="33040" y="3828"/>
                  </a:lnTo>
                  <a:cubicBezTo>
                    <a:pt x="32979" y="3856"/>
                    <a:pt x="32922" y="3889"/>
                    <a:pt x="32868" y="3924"/>
                  </a:cubicBezTo>
                  <a:cubicBezTo>
                    <a:pt x="32338" y="4297"/>
                    <a:pt x="31793" y="4655"/>
                    <a:pt x="31284" y="5057"/>
                  </a:cubicBezTo>
                  <a:cubicBezTo>
                    <a:pt x="30227" y="5899"/>
                    <a:pt x="29382" y="6920"/>
                    <a:pt x="28808" y="8153"/>
                  </a:cubicBezTo>
                  <a:cubicBezTo>
                    <a:pt x="28726" y="8328"/>
                    <a:pt x="28640" y="8497"/>
                    <a:pt x="28558" y="8672"/>
                  </a:cubicBezTo>
                  <a:cubicBezTo>
                    <a:pt x="28189" y="9471"/>
                    <a:pt x="27830" y="10277"/>
                    <a:pt x="27443" y="11069"/>
                  </a:cubicBezTo>
                  <a:cubicBezTo>
                    <a:pt x="27142" y="11682"/>
                    <a:pt x="26838" y="12295"/>
                    <a:pt x="26451" y="12861"/>
                  </a:cubicBezTo>
                  <a:cubicBezTo>
                    <a:pt x="26411" y="12918"/>
                    <a:pt x="26368" y="12972"/>
                    <a:pt x="26311" y="13051"/>
                  </a:cubicBezTo>
                  <a:cubicBezTo>
                    <a:pt x="26300" y="13022"/>
                    <a:pt x="26297" y="12990"/>
                    <a:pt x="26293" y="12957"/>
                  </a:cubicBezTo>
                  <a:cubicBezTo>
                    <a:pt x="26329" y="12610"/>
                    <a:pt x="26372" y="12266"/>
                    <a:pt x="26408" y="11918"/>
                  </a:cubicBezTo>
                  <a:cubicBezTo>
                    <a:pt x="26461" y="11392"/>
                    <a:pt x="26530" y="10861"/>
                    <a:pt x="26558" y="10331"/>
                  </a:cubicBezTo>
                  <a:cubicBezTo>
                    <a:pt x="26590" y="9761"/>
                    <a:pt x="26576" y="9184"/>
                    <a:pt x="26587" y="8611"/>
                  </a:cubicBezTo>
                  <a:cubicBezTo>
                    <a:pt x="26601" y="7690"/>
                    <a:pt x="26476" y="6784"/>
                    <a:pt x="26307" y="5884"/>
                  </a:cubicBezTo>
                  <a:cubicBezTo>
                    <a:pt x="26135" y="4989"/>
                    <a:pt x="25906" y="4100"/>
                    <a:pt x="25623" y="3233"/>
                  </a:cubicBezTo>
                  <a:cubicBezTo>
                    <a:pt x="25290" y="2201"/>
                    <a:pt x="24957" y="1169"/>
                    <a:pt x="24623" y="137"/>
                  </a:cubicBezTo>
                  <a:cubicBezTo>
                    <a:pt x="24602" y="91"/>
                    <a:pt x="24577" y="44"/>
                    <a:pt x="245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7"/>
            <p:cNvSpPr/>
            <p:nvPr/>
          </p:nvSpPr>
          <p:spPr>
            <a:xfrm>
              <a:off x="2755425" y="451650"/>
              <a:ext cx="360400" cy="454300"/>
            </a:xfrm>
            <a:custGeom>
              <a:avLst/>
              <a:gdLst/>
              <a:ahLst/>
              <a:cxnLst/>
              <a:rect l="l" t="t" r="r" b="b"/>
              <a:pathLst>
                <a:path w="14416" h="18172" extrusionOk="0">
                  <a:moveTo>
                    <a:pt x="9365" y="2728"/>
                  </a:moveTo>
                  <a:cubicBezTo>
                    <a:pt x="9579" y="2728"/>
                    <a:pt x="9794" y="2739"/>
                    <a:pt x="10008" y="2745"/>
                  </a:cubicBezTo>
                  <a:cubicBezTo>
                    <a:pt x="10191" y="2748"/>
                    <a:pt x="10370" y="2777"/>
                    <a:pt x="10524" y="2906"/>
                  </a:cubicBezTo>
                  <a:lnTo>
                    <a:pt x="10524" y="2906"/>
                  </a:lnTo>
                  <a:cubicBezTo>
                    <a:pt x="10522" y="2906"/>
                    <a:pt x="10520" y="2906"/>
                    <a:pt x="10518" y="2906"/>
                  </a:cubicBezTo>
                  <a:cubicBezTo>
                    <a:pt x="10276" y="2906"/>
                    <a:pt x="10092" y="3036"/>
                    <a:pt x="9894" y="3142"/>
                  </a:cubicBezTo>
                  <a:cubicBezTo>
                    <a:pt x="9761" y="3210"/>
                    <a:pt x="9625" y="3271"/>
                    <a:pt x="9489" y="3329"/>
                  </a:cubicBezTo>
                  <a:cubicBezTo>
                    <a:pt x="9404" y="3363"/>
                    <a:pt x="9319" y="3377"/>
                    <a:pt x="9232" y="3377"/>
                  </a:cubicBezTo>
                  <a:cubicBezTo>
                    <a:pt x="9157" y="3377"/>
                    <a:pt x="9082" y="3367"/>
                    <a:pt x="9005" y="3350"/>
                  </a:cubicBezTo>
                  <a:cubicBezTo>
                    <a:pt x="8804" y="3307"/>
                    <a:pt x="8597" y="3275"/>
                    <a:pt x="8364" y="3232"/>
                  </a:cubicBezTo>
                  <a:cubicBezTo>
                    <a:pt x="8353" y="3203"/>
                    <a:pt x="8335" y="3139"/>
                    <a:pt x="8317" y="3078"/>
                  </a:cubicBezTo>
                  <a:cubicBezTo>
                    <a:pt x="8568" y="2806"/>
                    <a:pt x="8880" y="2734"/>
                    <a:pt x="9213" y="2730"/>
                  </a:cubicBezTo>
                  <a:cubicBezTo>
                    <a:pt x="9264" y="2729"/>
                    <a:pt x="9314" y="2728"/>
                    <a:pt x="9365" y="2728"/>
                  </a:cubicBezTo>
                  <a:close/>
                  <a:moveTo>
                    <a:pt x="11445" y="3952"/>
                  </a:moveTo>
                  <a:cubicBezTo>
                    <a:pt x="11485" y="4024"/>
                    <a:pt x="11520" y="4099"/>
                    <a:pt x="11553" y="4174"/>
                  </a:cubicBezTo>
                  <a:cubicBezTo>
                    <a:pt x="11675" y="4522"/>
                    <a:pt x="11850" y="4848"/>
                    <a:pt x="12079" y="5138"/>
                  </a:cubicBezTo>
                  <a:cubicBezTo>
                    <a:pt x="12388" y="5539"/>
                    <a:pt x="12484" y="6012"/>
                    <a:pt x="12488" y="6503"/>
                  </a:cubicBezTo>
                  <a:cubicBezTo>
                    <a:pt x="12484" y="6539"/>
                    <a:pt x="12477" y="6575"/>
                    <a:pt x="12466" y="6611"/>
                  </a:cubicBezTo>
                  <a:cubicBezTo>
                    <a:pt x="12427" y="6564"/>
                    <a:pt x="12406" y="6536"/>
                    <a:pt x="12384" y="6511"/>
                  </a:cubicBezTo>
                  <a:cubicBezTo>
                    <a:pt x="12234" y="6346"/>
                    <a:pt x="12105" y="6149"/>
                    <a:pt x="11929" y="6020"/>
                  </a:cubicBezTo>
                  <a:cubicBezTo>
                    <a:pt x="11495" y="5697"/>
                    <a:pt x="11388" y="5253"/>
                    <a:pt x="11391" y="4755"/>
                  </a:cubicBezTo>
                  <a:cubicBezTo>
                    <a:pt x="11395" y="4500"/>
                    <a:pt x="11424" y="4246"/>
                    <a:pt x="11445" y="3952"/>
                  </a:cubicBezTo>
                  <a:close/>
                  <a:moveTo>
                    <a:pt x="10538" y="3002"/>
                  </a:moveTo>
                  <a:cubicBezTo>
                    <a:pt x="10560" y="3002"/>
                    <a:pt x="10583" y="3003"/>
                    <a:pt x="10607" y="3006"/>
                  </a:cubicBezTo>
                  <a:cubicBezTo>
                    <a:pt x="10893" y="3038"/>
                    <a:pt x="11155" y="3307"/>
                    <a:pt x="11237" y="3626"/>
                  </a:cubicBezTo>
                  <a:cubicBezTo>
                    <a:pt x="11316" y="3934"/>
                    <a:pt x="11316" y="4242"/>
                    <a:pt x="11291" y="4558"/>
                  </a:cubicBezTo>
                  <a:cubicBezTo>
                    <a:pt x="11277" y="4794"/>
                    <a:pt x="11280" y="5034"/>
                    <a:pt x="11313" y="5271"/>
                  </a:cubicBezTo>
                  <a:cubicBezTo>
                    <a:pt x="11352" y="5565"/>
                    <a:pt x="11503" y="5833"/>
                    <a:pt x="11732" y="6023"/>
                  </a:cubicBezTo>
                  <a:cubicBezTo>
                    <a:pt x="11915" y="6167"/>
                    <a:pt x="12079" y="6331"/>
                    <a:pt x="12226" y="6511"/>
                  </a:cubicBezTo>
                  <a:cubicBezTo>
                    <a:pt x="12406" y="6747"/>
                    <a:pt x="12488" y="7023"/>
                    <a:pt x="12377" y="7317"/>
                  </a:cubicBezTo>
                  <a:cubicBezTo>
                    <a:pt x="12341" y="7396"/>
                    <a:pt x="12302" y="7474"/>
                    <a:pt x="12255" y="7546"/>
                  </a:cubicBezTo>
                  <a:cubicBezTo>
                    <a:pt x="11968" y="7403"/>
                    <a:pt x="11700" y="7267"/>
                    <a:pt x="11438" y="7127"/>
                  </a:cubicBezTo>
                  <a:cubicBezTo>
                    <a:pt x="11116" y="6955"/>
                    <a:pt x="10790" y="6801"/>
                    <a:pt x="10424" y="6758"/>
                  </a:cubicBezTo>
                  <a:cubicBezTo>
                    <a:pt x="10288" y="6741"/>
                    <a:pt x="10153" y="6732"/>
                    <a:pt x="10019" y="6732"/>
                  </a:cubicBezTo>
                  <a:cubicBezTo>
                    <a:pt x="9539" y="6732"/>
                    <a:pt x="9073" y="6839"/>
                    <a:pt x="8622" y="7026"/>
                  </a:cubicBezTo>
                  <a:cubicBezTo>
                    <a:pt x="8400" y="7120"/>
                    <a:pt x="8185" y="7241"/>
                    <a:pt x="7955" y="7360"/>
                  </a:cubicBezTo>
                  <a:cubicBezTo>
                    <a:pt x="8045" y="7059"/>
                    <a:pt x="8145" y="6786"/>
                    <a:pt x="8210" y="6500"/>
                  </a:cubicBezTo>
                  <a:cubicBezTo>
                    <a:pt x="8263" y="6245"/>
                    <a:pt x="8299" y="5991"/>
                    <a:pt x="8310" y="5729"/>
                  </a:cubicBezTo>
                  <a:cubicBezTo>
                    <a:pt x="8324" y="5475"/>
                    <a:pt x="8242" y="5228"/>
                    <a:pt x="8088" y="5027"/>
                  </a:cubicBezTo>
                  <a:cubicBezTo>
                    <a:pt x="8278" y="4515"/>
                    <a:pt x="8425" y="3984"/>
                    <a:pt x="8378" y="3418"/>
                  </a:cubicBezTo>
                  <a:cubicBezTo>
                    <a:pt x="8438" y="3383"/>
                    <a:pt x="8505" y="3365"/>
                    <a:pt x="8573" y="3365"/>
                  </a:cubicBezTo>
                  <a:cubicBezTo>
                    <a:pt x="8624" y="3365"/>
                    <a:pt x="8675" y="3375"/>
                    <a:pt x="8722" y="3397"/>
                  </a:cubicBezTo>
                  <a:cubicBezTo>
                    <a:pt x="8885" y="3463"/>
                    <a:pt x="9042" y="3493"/>
                    <a:pt x="9194" y="3493"/>
                  </a:cubicBezTo>
                  <a:cubicBezTo>
                    <a:pt x="9510" y="3493"/>
                    <a:pt x="9805" y="3365"/>
                    <a:pt x="10091" y="3171"/>
                  </a:cubicBezTo>
                  <a:cubicBezTo>
                    <a:pt x="10227" y="3079"/>
                    <a:pt x="10371" y="3002"/>
                    <a:pt x="10538" y="3002"/>
                  </a:cubicBezTo>
                  <a:close/>
                  <a:moveTo>
                    <a:pt x="4077" y="304"/>
                  </a:moveTo>
                  <a:cubicBezTo>
                    <a:pt x="4236" y="304"/>
                    <a:pt x="4373" y="372"/>
                    <a:pt x="4494" y="498"/>
                  </a:cubicBezTo>
                  <a:cubicBezTo>
                    <a:pt x="4709" y="738"/>
                    <a:pt x="4867" y="1021"/>
                    <a:pt x="4956" y="1333"/>
                  </a:cubicBezTo>
                  <a:cubicBezTo>
                    <a:pt x="5150" y="1942"/>
                    <a:pt x="5006" y="2512"/>
                    <a:pt x="4684" y="3035"/>
                  </a:cubicBezTo>
                  <a:cubicBezTo>
                    <a:pt x="4469" y="3382"/>
                    <a:pt x="4229" y="3712"/>
                    <a:pt x="4060" y="4092"/>
                  </a:cubicBezTo>
                  <a:cubicBezTo>
                    <a:pt x="4003" y="4232"/>
                    <a:pt x="3878" y="4343"/>
                    <a:pt x="3770" y="4457"/>
                  </a:cubicBezTo>
                  <a:cubicBezTo>
                    <a:pt x="3451" y="4805"/>
                    <a:pt x="3122" y="5142"/>
                    <a:pt x="2810" y="5493"/>
                  </a:cubicBezTo>
                  <a:cubicBezTo>
                    <a:pt x="2276" y="6098"/>
                    <a:pt x="2176" y="6815"/>
                    <a:pt x="2312" y="7585"/>
                  </a:cubicBezTo>
                  <a:cubicBezTo>
                    <a:pt x="2337" y="7704"/>
                    <a:pt x="2358" y="7822"/>
                    <a:pt x="2380" y="7940"/>
                  </a:cubicBezTo>
                  <a:lnTo>
                    <a:pt x="2351" y="7951"/>
                  </a:lnTo>
                  <a:cubicBezTo>
                    <a:pt x="2315" y="7897"/>
                    <a:pt x="2276" y="7843"/>
                    <a:pt x="2244" y="7786"/>
                  </a:cubicBezTo>
                  <a:cubicBezTo>
                    <a:pt x="1903" y="7188"/>
                    <a:pt x="1678" y="6528"/>
                    <a:pt x="1577" y="5848"/>
                  </a:cubicBezTo>
                  <a:cubicBezTo>
                    <a:pt x="1434" y="4909"/>
                    <a:pt x="1470" y="3981"/>
                    <a:pt x="1739" y="3074"/>
                  </a:cubicBezTo>
                  <a:cubicBezTo>
                    <a:pt x="1825" y="2763"/>
                    <a:pt x="1943" y="2465"/>
                    <a:pt x="2093" y="2179"/>
                  </a:cubicBezTo>
                  <a:cubicBezTo>
                    <a:pt x="2387" y="1637"/>
                    <a:pt x="2742" y="1136"/>
                    <a:pt x="3215" y="731"/>
                  </a:cubicBezTo>
                  <a:cubicBezTo>
                    <a:pt x="3408" y="555"/>
                    <a:pt x="3634" y="423"/>
                    <a:pt x="3878" y="337"/>
                  </a:cubicBezTo>
                  <a:cubicBezTo>
                    <a:pt x="3948" y="314"/>
                    <a:pt x="4014" y="304"/>
                    <a:pt x="4077" y="304"/>
                  </a:cubicBezTo>
                  <a:close/>
                  <a:moveTo>
                    <a:pt x="1349" y="4976"/>
                  </a:moveTo>
                  <a:cubicBezTo>
                    <a:pt x="1363" y="5060"/>
                    <a:pt x="1373" y="5096"/>
                    <a:pt x="1377" y="5135"/>
                  </a:cubicBezTo>
                  <a:cubicBezTo>
                    <a:pt x="1402" y="5489"/>
                    <a:pt x="1423" y="5844"/>
                    <a:pt x="1456" y="6199"/>
                  </a:cubicBezTo>
                  <a:cubicBezTo>
                    <a:pt x="1502" y="6736"/>
                    <a:pt x="1420" y="7259"/>
                    <a:pt x="1241" y="7768"/>
                  </a:cubicBezTo>
                  <a:cubicBezTo>
                    <a:pt x="1133" y="8069"/>
                    <a:pt x="1033" y="8374"/>
                    <a:pt x="954" y="8685"/>
                  </a:cubicBezTo>
                  <a:cubicBezTo>
                    <a:pt x="914" y="8829"/>
                    <a:pt x="932" y="8990"/>
                    <a:pt x="922" y="9184"/>
                  </a:cubicBezTo>
                  <a:cubicBezTo>
                    <a:pt x="843" y="9108"/>
                    <a:pt x="771" y="9062"/>
                    <a:pt x="735" y="8994"/>
                  </a:cubicBezTo>
                  <a:cubicBezTo>
                    <a:pt x="581" y="8725"/>
                    <a:pt x="520" y="8413"/>
                    <a:pt x="556" y="8105"/>
                  </a:cubicBezTo>
                  <a:cubicBezTo>
                    <a:pt x="613" y="7575"/>
                    <a:pt x="639" y="7048"/>
                    <a:pt x="649" y="6514"/>
                  </a:cubicBezTo>
                  <a:cubicBezTo>
                    <a:pt x="660" y="5991"/>
                    <a:pt x="857" y="5532"/>
                    <a:pt x="1190" y="5127"/>
                  </a:cubicBezTo>
                  <a:cubicBezTo>
                    <a:pt x="1226" y="5085"/>
                    <a:pt x="1275" y="5046"/>
                    <a:pt x="1349" y="4976"/>
                  </a:cubicBezTo>
                  <a:close/>
                  <a:moveTo>
                    <a:pt x="4129" y="4318"/>
                  </a:moveTo>
                  <a:cubicBezTo>
                    <a:pt x="4139" y="4465"/>
                    <a:pt x="4143" y="4576"/>
                    <a:pt x="4150" y="4680"/>
                  </a:cubicBezTo>
                  <a:cubicBezTo>
                    <a:pt x="4157" y="4755"/>
                    <a:pt x="4146" y="4837"/>
                    <a:pt x="4172" y="4905"/>
                  </a:cubicBezTo>
                  <a:cubicBezTo>
                    <a:pt x="4268" y="5145"/>
                    <a:pt x="4193" y="5346"/>
                    <a:pt x="4078" y="5561"/>
                  </a:cubicBezTo>
                  <a:cubicBezTo>
                    <a:pt x="3724" y="6217"/>
                    <a:pt x="3501" y="6937"/>
                    <a:pt x="3423" y="7679"/>
                  </a:cubicBezTo>
                  <a:cubicBezTo>
                    <a:pt x="3369" y="8166"/>
                    <a:pt x="3390" y="8660"/>
                    <a:pt x="3487" y="9141"/>
                  </a:cubicBezTo>
                  <a:cubicBezTo>
                    <a:pt x="3494" y="9169"/>
                    <a:pt x="3498" y="9194"/>
                    <a:pt x="3501" y="9223"/>
                  </a:cubicBezTo>
                  <a:cubicBezTo>
                    <a:pt x="3498" y="9248"/>
                    <a:pt x="3498" y="9273"/>
                    <a:pt x="3491" y="9298"/>
                  </a:cubicBezTo>
                  <a:cubicBezTo>
                    <a:pt x="3089" y="8961"/>
                    <a:pt x="2717" y="8625"/>
                    <a:pt x="2581" y="8098"/>
                  </a:cubicBezTo>
                  <a:cubicBezTo>
                    <a:pt x="2530" y="7901"/>
                    <a:pt x="2437" y="7714"/>
                    <a:pt x="2398" y="7514"/>
                  </a:cubicBezTo>
                  <a:cubicBezTo>
                    <a:pt x="2276" y="6869"/>
                    <a:pt x="2387" y="6263"/>
                    <a:pt x="2796" y="5740"/>
                  </a:cubicBezTo>
                  <a:cubicBezTo>
                    <a:pt x="3025" y="5450"/>
                    <a:pt x="3283" y="5185"/>
                    <a:pt x="3530" y="4912"/>
                  </a:cubicBezTo>
                  <a:cubicBezTo>
                    <a:pt x="3681" y="4751"/>
                    <a:pt x="3835" y="4597"/>
                    <a:pt x="3985" y="4443"/>
                  </a:cubicBezTo>
                  <a:cubicBezTo>
                    <a:pt x="4021" y="4407"/>
                    <a:pt x="4060" y="4375"/>
                    <a:pt x="4129" y="4318"/>
                  </a:cubicBezTo>
                  <a:close/>
                  <a:moveTo>
                    <a:pt x="1627" y="6726"/>
                  </a:moveTo>
                  <a:cubicBezTo>
                    <a:pt x="1896" y="7568"/>
                    <a:pt x="2337" y="8284"/>
                    <a:pt x="2925" y="8961"/>
                  </a:cubicBezTo>
                  <a:cubicBezTo>
                    <a:pt x="2305" y="8997"/>
                    <a:pt x="1753" y="9158"/>
                    <a:pt x="1223" y="9352"/>
                  </a:cubicBezTo>
                  <a:cubicBezTo>
                    <a:pt x="1000" y="9173"/>
                    <a:pt x="1033" y="8965"/>
                    <a:pt x="1054" y="8771"/>
                  </a:cubicBezTo>
                  <a:cubicBezTo>
                    <a:pt x="1086" y="8596"/>
                    <a:pt x="1133" y="8427"/>
                    <a:pt x="1198" y="8263"/>
                  </a:cubicBezTo>
                  <a:cubicBezTo>
                    <a:pt x="1370" y="7793"/>
                    <a:pt x="1552" y="7331"/>
                    <a:pt x="1581" y="6822"/>
                  </a:cubicBezTo>
                  <a:cubicBezTo>
                    <a:pt x="1584" y="6801"/>
                    <a:pt x="1602" y="6776"/>
                    <a:pt x="1627" y="6726"/>
                  </a:cubicBezTo>
                  <a:close/>
                  <a:moveTo>
                    <a:pt x="7722" y="140"/>
                  </a:moveTo>
                  <a:cubicBezTo>
                    <a:pt x="7971" y="140"/>
                    <a:pt x="8157" y="269"/>
                    <a:pt x="8249" y="512"/>
                  </a:cubicBezTo>
                  <a:cubicBezTo>
                    <a:pt x="8335" y="720"/>
                    <a:pt x="8367" y="950"/>
                    <a:pt x="8346" y="1175"/>
                  </a:cubicBezTo>
                  <a:cubicBezTo>
                    <a:pt x="8310" y="1480"/>
                    <a:pt x="8271" y="1784"/>
                    <a:pt x="8224" y="2089"/>
                  </a:cubicBezTo>
                  <a:cubicBezTo>
                    <a:pt x="8167" y="2480"/>
                    <a:pt x="8134" y="2870"/>
                    <a:pt x="8210" y="3268"/>
                  </a:cubicBezTo>
                  <a:cubicBezTo>
                    <a:pt x="8303" y="3755"/>
                    <a:pt x="8224" y="4232"/>
                    <a:pt x="8056" y="4697"/>
                  </a:cubicBezTo>
                  <a:cubicBezTo>
                    <a:pt x="8023" y="4776"/>
                    <a:pt x="7995" y="4862"/>
                    <a:pt x="7973" y="4948"/>
                  </a:cubicBezTo>
                  <a:cubicBezTo>
                    <a:pt x="7962" y="5009"/>
                    <a:pt x="7959" y="5099"/>
                    <a:pt x="7995" y="5142"/>
                  </a:cubicBezTo>
                  <a:cubicBezTo>
                    <a:pt x="8203" y="5393"/>
                    <a:pt x="8195" y="5690"/>
                    <a:pt x="8170" y="5980"/>
                  </a:cubicBezTo>
                  <a:cubicBezTo>
                    <a:pt x="8081" y="6908"/>
                    <a:pt x="7669" y="7697"/>
                    <a:pt x="7106" y="8424"/>
                  </a:cubicBezTo>
                  <a:cubicBezTo>
                    <a:pt x="6934" y="8646"/>
                    <a:pt x="6723" y="8825"/>
                    <a:pt x="6526" y="9019"/>
                  </a:cubicBezTo>
                  <a:cubicBezTo>
                    <a:pt x="6153" y="9391"/>
                    <a:pt x="5716" y="9639"/>
                    <a:pt x="5236" y="9825"/>
                  </a:cubicBezTo>
                  <a:cubicBezTo>
                    <a:pt x="5061" y="9894"/>
                    <a:pt x="4874" y="9930"/>
                    <a:pt x="4688" y="9930"/>
                  </a:cubicBezTo>
                  <a:cubicBezTo>
                    <a:pt x="4595" y="9930"/>
                    <a:pt x="4503" y="9922"/>
                    <a:pt x="4412" y="9904"/>
                  </a:cubicBezTo>
                  <a:cubicBezTo>
                    <a:pt x="4200" y="9864"/>
                    <a:pt x="4007" y="9768"/>
                    <a:pt x="3853" y="9624"/>
                  </a:cubicBezTo>
                  <a:cubicBezTo>
                    <a:pt x="3767" y="9545"/>
                    <a:pt x="3702" y="9445"/>
                    <a:pt x="3670" y="9334"/>
                  </a:cubicBezTo>
                  <a:cubicBezTo>
                    <a:pt x="3602" y="9094"/>
                    <a:pt x="3562" y="8843"/>
                    <a:pt x="3512" y="8596"/>
                  </a:cubicBezTo>
                  <a:cubicBezTo>
                    <a:pt x="3462" y="7442"/>
                    <a:pt x="3756" y="6378"/>
                    <a:pt x="4329" y="5396"/>
                  </a:cubicBezTo>
                  <a:cubicBezTo>
                    <a:pt x="4967" y="4310"/>
                    <a:pt x="5590" y="3221"/>
                    <a:pt x="6071" y="2053"/>
                  </a:cubicBezTo>
                  <a:cubicBezTo>
                    <a:pt x="6200" y="1745"/>
                    <a:pt x="6393" y="1469"/>
                    <a:pt x="6536" y="1168"/>
                  </a:cubicBezTo>
                  <a:cubicBezTo>
                    <a:pt x="6655" y="924"/>
                    <a:pt x="6805" y="699"/>
                    <a:pt x="6984" y="498"/>
                  </a:cubicBezTo>
                  <a:cubicBezTo>
                    <a:pt x="7153" y="294"/>
                    <a:pt x="7393" y="168"/>
                    <a:pt x="7654" y="143"/>
                  </a:cubicBezTo>
                  <a:cubicBezTo>
                    <a:pt x="7677" y="141"/>
                    <a:pt x="7700" y="140"/>
                    <a:pt x="7722" y="140"/>
                  </a:cubicBezTo>
                  <a:close/>
                  <a:moveTo>
                    <a:pt x="9986" y="6867"/>
                  </a:moveTo>
                  <a:cubicBezTo>
                    <a:pt x="10423" y="6867"/>
                    <a:pt x="10846" y="6978"/>
                    <a:pt x="11259" y="7198"/>
                  </a:cubicBezTo>
                  <a:cubicBezTo>
                    <a:pt x="11718" y="7442"/>
                    <a:pt x="12191" y="7657"/>
                    <a:pt x="12653" y="7897"/>
                  </a:cubicBezTo>
                  <a:cubicBezTo>
                    <a:pt x="12896" y="8015"/>
                    <a:pt x="13136" y="8152"/>
                    <a:pt x="13362" y="8298"/>
                  </a:cubicBezTo>
                  <a:cubicBezTo>
                    <a:pt x="13774" y="8582"/>
                    <a:pt x="14064" y="8958"/>
                    <a:pt x="14190" y="9452"/>
                  </a:cubicBezTo>
                  <a:cubicBezTo>
                    <a:pt x="14269" y="9753"/>
                    <a:pt x="14240" y="10169"/>
                    <a:pt x="14118" y="10427"/>
                  </a:cubicBezTo>
                  <a:cubicBezTo>
                    <a:pt x="13918" y="10033"/>
                    <a:pt x="13549" y="9868"/>
                    <a:pt x="13190" y="9682"/>
                  </a:cubicBezTo>
                  <a:cubicBezTo>
                    <a:pt x="13083" y="9624"/>
                    <a:pt x="12982" y="9560"/>
                    <a:pt x="12907" y="9517"/>
                  </a:cubicBezTo>
                  <a:cubicBezTo>
                    <a:pt x="12839" y="9262"/>
                    <a:pt x="13111" y="9169"/>
                    <a:pt x="13093" y="8933"/>
                  </a:cubicBezTo>
                  <a:lnTo>
                    <a:pt x="13093" y="8933"/>
                  </a:lnTo>
                  <a:cubicBezTo>
                    <a:pt x="13029" y="8943"/>
                    <a:pt x="12968" y="8958"/>
                    <a:pt x="12907" y="8976"/>
                  </a:cubicBezTo>
                  <a:cubicBezTo>
                    <a:pt x="12671" y="9065"/>
                    <a:pt x="12441" y="9166"/>
                    <a:pt x="12201" y="9244"/>
                  </a:cubicBezTo>
                  <a:cubicBezTo>
                    <a:pt x="12091" y="9281"/>
                    <a:pt x="11978" y="9298"/>
                    <a:pt x="11866" y="9298"/>
                  </a:cubicBezTo>
                  <a:cubicBezTo>
                    <a:pt x="11483" y="9298"/>
                    <a:pt x="11116" y="9093"/>
                    <a:pt x="10922" y="8743"/>
                  </a:cubicBezTo>
                  <a:cubicBezTo>
                    <a:pt x="10732" y="8410"/>
                    <a:pt x="10510" y="8098"/>
                    <a:pt x="10288" y="7786"/>
                  </a:cubicBezTo>
                  <a:cubicBezTo>
                    <a:pt x="9994" y="7367"/>
                    <a:pt x="9575" y="7163"/>
                    <a:pt x="9070" y="7127"/>
                  </a:cubicBezTo>
                  <a:cubicBezTo>
                    <a:pt x="9037" y="7127"/>
                    <a:pt x="9005" y="7120"/>
                    <a:pt x="8973" y="7112"/>
                  </a:cubicBezTo>
                  <a:cubicBezTo>
                    <a:pt x="8959" y="7112"/>
                    <a:pt x="8951" y="7095"/>
                    <a:pt x="8926" y="7066"/>
                  </a:cubicBezTo>
                  <a:lnTo>
                    <a:pt x="9238" y="6973"/>
                  </a:lnTo>
                  <a:cubicBezTo>
                    <a:pt x="9492" y="6902"/>
                    <a:pt x="9741" y="6867"/>
                    <a:pt x="9986" y="6867"/>
                  </a:cubicBezTo>
                  <a:close/>
                  <a:moveTo>
                    <a:pt x="8868" y="7236"/>
                  </a:moveTo>
                  <a:cubicBezTo>
                    <a:pt x="9137" y="7236"/>
                    <a:pt x="9411" y="7307"/>
                    <a:pt x="9679" y="7435"/>
                  </a:cubicBezTo>
                  <a:cubicBezTo>
                    <a:pt x="9865" y="7525"/>
                    <a:pt x="10026" y="7661"/>
                    <a:pt x="10141" y="7833"/>
                  </a:cubicBezTo>
                  <a:cubicBezTo>
                    <a:pt x="10349" y="8130"/>
                    <a:pt x="10567" y="8420"/>
                    <a:pt x="10736" y="8739"/>
                  </a:cubicBezTo>
                  <a:cubicBezTo>
                    <a:pt x="10951" y="9148"/>
                    <a:pt x="11362" y="9442"/>
                    <a:pt x="11856" y="9442"/>
                  </a:cubicBezTo>
                  <a:cubicBezTo>
                    <a:pt x="12003" y="9442"/>
                    <a:pt x="12157" y="9416"/>
                    <a:pt x="12316" y="9359"/>
                  </a:cubicBezTo>
                  <a:cubicBezTo>
                    <a:pt x="12466" y="9305"/>
                    <a:pt x="12610" y="9248"/>
                    <a:pt x="12778" y="9184"/>
                  </a:cubicBezTo>
                  <a:lnTo>
                    <a:pt x="12778" y="9184"/>
                  </a:lnTo>
                  <a:cubicBezTo>
                    <a:pt x="12778" y="9234"/>
                    <a:pt x="12778" y="9252"/>
                    <a:pt x="12775" y="9270"/>
                  </a:cubicBezTo>
                  <a:cubicBezTo>
                    <a:pt x="12732" y="9556"/>
                    <a:pt x="12767" y="9631"/>
                    <a:pt x="13018" y="9760"/>
                  </a:cubicBezTo>
                  <a:cubicBezTo>
                    <a:pt x="13215" y="9864"/>
                    <a:pt x="13409" y="9965"/>
                    <a:pt x="13595" y="10072"/>
                  </a:cubicBezTo>
                  <a:cubicBezTo>
                    <a:pt x="13681" y="10122"/>
                    <a:pt x="13756" y="10180"/>
                    <a:pt x="13824" y="10248"/>
                  </a:cubicBezTo>
                  <a:cubicBezTo>
                    <a:pt x="14068" y="10491"/>
                    <a:pt x="14090" y="10631"/>
                    <a:pt x="13943" y="10939"/>
                  </a:cubicBezTo>
                  <a:cubicBezTo>
                    <a:pt x="13774" y="11287"/>
                    <a:pt x="13552" y="11599"/>
                    <a:pt x="13237" y="11831"/>
                  </a:cubicBezTo>
                  <a:cubicBezTo>
                    <a:pt x="13154" y="11889"/>
                    <a:pt x="13065" y="11939"/>
                    <a:pt x="12968" y="11996"/>
                  </a:cubicBezTo>
                  <a:cubicBezTo>
                    <a:pt x="12925" y="11957"/>
                    <a:pt x="12886" y="11914"/>
                    <a:pt x="12853" y="11867"/>
                  </a:cubicBezTo>
                  <a:cubicBezTo>
                    <a:pt x="12692" y="11573"/>
                    <a:pt x="12506" y="11290"/>
                    <a:pt x="12380" y="10986"/>
                  </a:cubicBezTo>
                  <a:cubicBezTo>
                    <a:pt x="12022" y="10108"/>
                    <a:pt x="11391" y="9488"/>
                    <a:pt x="10646" y="8929"/>
                  </a:cubicBezTo>
                  <a:cubicBezTo>
                    <a:pt x="9919" y="8381"/>
                    <a:pt x="9098" y="8152"/>
                    <a:pt x="8220" y="8062"/>
                  </a:cubicBezTo>
                  <a:cubicBezTo>
                    <a:pt x="8009" y="8041"/>
                    <a:pt x="7801" y="8048"/>
                    <a:pt x="7575" y="8041"/>
                  </a:cubicBezTo>
                  <a:cubicBezTo>
                    <a:pt x="7604" y="7883"/>
                    <a:pt x="7701" y="7779"/>
                    <a:pt x="7801" y="7682"/>
                  </a:cubicBezTo>
                  <a:cubicBezTo>
                    <a:pt x="8130" y="7372"/>
                    <a:pt x="8495" y="7236"/>
                    <a:pt x="8868" y="7236"/>
                  </a:cubicBezTo>
                  <a:close/>
                  <a:moveTo>
                    <a:pt x="10345" y="8933"/>
                  </a:moveTo>
                  <a:lnTo>
                    <a:pt x="10345" y="8933"/>
                  </a:lnTo>
                  <a:cubicBezTo>
                    <a:pt x="10392" y="8951"/>
                    <a:pt x="10438" y="8972"/>
                    <a:pt x="10478" y="8997"/>
                  </a:cubicBezTo>
                  <a:cubicBezTo>
                    <a:pt x="10790" y="9241"/>
                    <a:pt x="11108" y="9477"/>
                    <a:pt x="11402" y="9739"/>
                  </a:cubicBezTo>
                  <a:cubicBezTo>
                    <a:pt x="11685" y="9990"/>
                    <a:pt x="11893" y="10309"/>
                    <a:pt x="12062" y="10645"/>
                  </a:cubicBezTo>
                  <a:cubicBezTo>
                    <a:pt x="12316" y="11161"/>
                    <a:pt x="12542" y="11688"/>
                    <a:pt x="12875" y="12161"/>
                  </a:cubicBezTo>
                  <a:cubicBezTo>
                    <a:pt x="12911" y="12211"/>
                    <a:pt x="12932" y="12276"/>
                    <a:pt x="12932" y="12340"/>
                  </a:cubicBezTo>
                  <a:cubicBezTo>
                    <a:pt x="12846" y="12244"/>
                    <a:pt x="12757" y="12150"/>
                    <a:pt x="12660" y="12064"/>
                  </a:cubicBezTo>
                  <a:cubicBezTo>
                    <a:pt x="12434" y="11878"/>
                    <a:pt x="12201" y="11699"/>
                    <a:pt x="11965" y="11523"/>
                  </a:cubicBezTo>
                  <a:cubicBezTo>
                    <a:pt x="11520" y="11194"/>
                    <a:pt x="11130" y="10817"/>
                    <a:pt x="10908" y="10298"/>
                  </a:cubicBezTo>
                  <a:cubicBezTo>
                    <a:pt x="10861" y="10183"/>
                    <a:pt x="10818" y="10069"/>
                    <a:pt x="10779" y="9954"/>
                  </a:cubicBezTo>
                  <a:cubicBezTo>
                    <a:pt x="10682" y="9631"/>
                    <a:pt x="10575" y="9316"/>
                    <a:pt x="10392" y="9033"/>
                  </a:cubicBezTo>
                  <a:cubicBezTo>
                    <a:pt x="10374" y="9001"/>
                    <a:pt x="10360" y="8969"/>
                    <a:pt x="10345" y="8933"/>
                  </a:cubicBezTo>
                  <a:close/>
                  <a:moveTo>
                    <a:pt x="2886" y="9067"/>
                  </a:moveTo>
                  <a:cubicBezTo>
                    <a:pt x="3000" y="9067"/>
                    <a:pt x="3109" y="9113"/>
                    <a:pt x="3190" y="9194"/>
                  </a:cubicBezTo>
                  <a:cubicBezTo>
                    <a:pt x="3297" y="9298"/>
                    <a:pt x="3419" y="9384"/>
                    <a:pt x="3530" y="9481"/>
                  </a:cubicBezTo>
                  <a:cubicBezTo>
                    <a:pt x="3573" y="9520"/>
                    <a:pt x="3613" y="9563"/>
                    <a:pt x="3648" y="9606"/>
                  </a:cubicBezTo>
                  <a:cubicBezTo>
                    <a:pt x="3261" y="10309"/>
                    <a:pt x="3129" y="11061"/>
                    <a:pt x="3093" y="11828"/>
                  </a:cubicBezTo>
                  <a:cubicBezTo>
                    <a:pt x="3071" y="12326"/>
                    <a:pt x="3050" y="12824"/>
                    <a:pt x="3075" y="13322"/>
                  </a:cubicBezTo>
                  <a:cubicBezTo>
                    <a:pt x="3107" y="14006"/>
                    <a:pt x="3236" y="14673"/>
                    <a:pt x="3541" y="15300"/>
                  </a:cubicBezTo>
                  <a:cubicBezTo>
                    <a:pt x="3548" y="15332"/>
                    <a:pt x="3555" y="15364"/>
                    <a:pt x="3562" y="15400"/>
                  </a:cubicBezTo>
                  <a:cubicBezTo>
                    <a:pt x="3394" y="15257"/>
                    <a:pt x="3261" y="15078"/>
                    <a:pt x="3168" y="14877"/>
                  </a:cubicBezTo>
                  <a:cubicBezTo>
                    <a:pt x="3068" y="14676"/>
                    <a:pt x="2989" y="14465"/>
                    <a:pt x="2892" y="14261"/>
                  </a:cubicBezTo>
                  <a:cubicBezTo>
                    <a:pt x="2792" y="14039"/>
                    <a:pt x="2674" y="13824"/>
                    <a:pt x="2545" y="13616"/>
                  </a:cubicBezTo>
                  <a:cubicBezTo>
                    <a:pt x="2376" y="13365"/>
                    <a:pt x="2201" y="13118"/>
                    <a:pt x="1860" y="13017"/>
                  </a:cubicBezTo>
                  <a:cubicBezTo>
                    <a:pt x="1936" y="12949"/>
                    <a:pt x="1982" y="12899"/>
                    <a:pt x="2032" y="12856"/>
                  </a:cubicBezTo>
                  <a:cubicBezTo>
                    <a:pt x="2215" y="12681"/>
                    <a:pt x="2251" y="12566"/>
                    <a:pt x="2115" y="12351"/>
                  </a:cubicBezTo>
                  <a:cubicBezTo>
                    <a:pt x="1957" y="12111"/>
                    <a:pt x="1785" y="11882"/>
                    <a:pt x="1592" y="11670"/>
                  </a:cubicBezTo>
                  <a:cubicBezTo>
                    <a:pt x="1438" y="11498"/>
                    <a:pt x="1255" y="11351"/>
                    <a:pt x="1079" y="11197"/>
                  </a:cubicBezTo>
                  <a:cubicBezTo>
                    <a:pt x="843" y="10997"/>
                    <a:pt x="649" y="10742"/>
                    <a:pt x="520" y="10456"/>
                  </a:cubicBezTo>
                  <a:cubicBezTo>
                    <a:pt x="459" y="10323"/>
                    <a:pt x="484" y="10223"/>
                    <a:pt x="567" y="10115"/>
                  </a:cubicBezTo>
                  <a:cubicBezTo>
                    <a:pt x="739" y="9889"/>
                    <a:pt x="961" y="9699"/>
                    <a:pt x="1212" y="9563"/>
                  </a:cubicBezTo>
                  <a:cubicBezTo>
                    <a:pt x="1717" y="9287"/>
                    <a:pt x="2255" y="9141"/>
                    <a:pt x="2821" y="9072"/>
                  </a:cubicBezTo>
                  <a:cubicBezTo>
                    <a:pt x="2843" y="9069"/>
                    <a:pt x="2865" y="9067"/>
                    <a:pt x="2886" y="9067"/>
                  </a:cubicBezTo>
                  <a:close/>
                  <a:moveTo>
                    <a:pt x="391" y="10473"/>
                  </a:moveTo>
                  <a:cubicBezTo>
                    <a:pt x="406" y="10491"/>
                    <a:pt x="416" y="10509"/>
                    <a:pt x="424" y="10527"/>
                  </a:cubicBezTo>
                  <a:cubicBezTo>
                    <a:pt x="553" y="10857"/>
                    <a:pt x="789" y="11104"/>
                    <a:pt x="1040" y="11333"/>
                  </a:cubicBezTo>
                  <a:cubicBezTo>
                    <a:pt x="1341" y="11606"/>
                    <a:pt x="1635" y="11878"/>
                    <a:pt x="1868" y="12215"/>
                  </a:cubicBezTo>
                  <a:cubicBezTo>
                    <a:pt x="1943" y="12322"/>
                    <a:pt x="2004" y="12448"/>
                    <a:pt x="2083" y="12580"/>
                  </a:cubicBezTo>
                  <a:lnTo>
                    <a:pt x="1670" y="13039"/>
                  </a:lnTo>
                  <a:cubicBezTo>
                    <a:pt x="1731" y="13089"/>
                    <a:pt x="1771" y="13136"/>
                    <a:pt x="1814" y="13146"/>
                  </a:cubicBezTo>
                  <a:cubicBezTo>
                    <a:pt x="2072" y="13215"/>
                    <a:pt x="2240" y="13404"/>
                    <a:pt x="2373" y="13605"/>
                  </a:cubicBezTo>
                  <a:cubicBezTo>
                    <a:pt x="2538" y="13856"/>
                    <a:pt x="2685" y="14121"/>
                    <a:pt x="2803" y="14393"/>
                  </a:cubicBezTo>
                  <a:cubicBezTo>
                    <a:pt x="2978" y="14784"/>
                    <a:pt x="3161" y="15164"/>
                    <a:pt x="3491" y="15450"/>
                  </a:cubicBezTo>
                  <a:cubicBezTo>
                    <a:pt x="3498" y="15458"/>
                    <a:pt x="3498" y="15475"/>
                    <a:pt x="3505" y="15501"/>
                  </a:cubicBezTo>
                  <a:cubicBezTo>
                    <a:pt x="3451" y="15519"/>
                    <a:pt x="3396" y="15525"/>
                    <a:pt x="3342" y="15525"/>
                  </a:cubicBezTo>
                  <a:cubicBezTo>
                    <a:pt x="3236" y="15525"/>
                    <a:pt x="3131" y="15499"/>
                    <a:pt x="3028" y="15483"/>
                  </a:cubicBezTo>
                  <a:cubicBezTo>
                    <a:pt x="2892" y="15458"/>
                    <a:pt x="2760" y="15422"/>
                    <a:pt x="2631" y="15379"/>
                  </a:cubicBezTo>
                  <a:cubicBezTo>
                    <a:pt x="1903" y="15149"/>
                    <a:pt x="1452" y="14662"/>
                    <a:pt x="1287" y="13917"/>
                  </a:cubicBezTo>
                  <a:cubicBezTo>
                    <a:pt x="1212" y="13562"/>
                    <a:pt x="1140" y="13207"/>
                    <a:pt x="1061" y="12856"/>
                  </a:cubicBezTo>
                  <a:cubicBezTo>
                    <a:pt x="990" y="12527"/>
                    <a:pt x="850" y="12222"/>
                    <a:pt x="649" y="11953"/>
                  </a:cubicBezTo>
                  <a:cubicBezTo>
                    <a:pt x="424" y="11645"/>
                    <a:pt x="252" y="11312"/>
                    <a:pt x="273" y="10914"/>
                  </a:cubicBezTo>
                  <a:cubicBezTo>
                    <a:pt x="287" y="10767"/>
                    <a:pt x="312" y="10624"/>
                    <a:pt x="341" y="10477"/>
                  </a:cubicBezTo>
                  <a:lnTo>
                    <a:pt x="391" y="10473"/>
                  </a:lnTo>
                  <a:close/>
                  <a:moveTo>
                    <a:pt x="7924" y="8184"/>
                  </a:moveTo>
                  <a:cubicBezTo>
                    <a:pt x="8110" y="8184"/>
                    <a:pt x="8297" y="8200"/>
                    <a:pt x="8486" y="8227"/>
                  </a:cubicBezTo>
                  <a:cubicBezTo>
                    <a:pt x="8944" y="8281"/>
                    <a:pt x="9396" y="8402"/>
                    <a:pt x="9822" y="8589"/>
                  </a:cubicBezTo>
                  <a:cubicBezTo>
                    <a:pt x="9958" y="8650"/>
                    <a:pt x="10073" y="8750"/>
                    <a:pt x="10155" y="8875"/>
                  </a:cubicBezTo>
                  <a:cubicBezTo>
                    <a:pt x="10406" y="9227"/>
                    <a:pt x="10553" y="9617"/>
                    <a:pt x="10675" y="10026"/>
                  </a:cubicBezTo>
                  <a:cubicBezTo>
                    <a:pt x="10822" y="10549"/>
                    <a:pt x="11126" y="11014"/>
                    <a:pt x="11549" y="11355"/>
                  </a:cubicBezTo>
                  <a:cubicBezTo>
                    <a:pt x="11807" y="11563"/>
                    <a:pt x="12072" y="11756"/>
                    <a:pt x="12330" y="11957"/>
                  </a:cubicBezTo>
                  <a:cubicBezTo>
                    <a:pt x="12434" y="12036"/>
                    <a:pt x="12535" y="12118"/>
                    <a:pt x="12635" y="12201"/>
                  </a:cubicBezTo>
                  <a:cubicBezTo>
                    <a:pt x="12921" y="12437"/>
                    <a:pt x="13000" y="12745"/>
                    <a:pt x="12947" y="13100"/>
                  </a:cubicBezTo>
                  <a:cubicBezTo>
                    <a:pt x="12882" y="13523"/>
                    <a:pt x="12696" y="13892"/>
                    <a:pt x="12441" y="14229"/>
                  </a:cubicBezTo>
                  <a:cubicBezTo>
                    <a:pt x="12273" y="14454"/>
                    <a:pt x="12105" y="14680"/>
                    <a:pt x="11929" y="14895"/>
                  </a:cubicBezTo>
                  <a:cubicBezTo>
                    <a:pt x="11703" y="15171"/>
                    <a:pt x="11524" y="15483"/>
                    <a:pt x="11402" y="15816"/>
                  </a:cubicBezTo>
                  <a:cubicBezTo>
                    <a:pt x="11316" y="16070"/>
                    <a:pt x="11151" y="16292"/>
                    <a:pt x="10933" y="16446"/>
                  </a:cubicBezTo>
                  <a:cubicBezTo>
                    <a:pt x="10823" y="16522"/>
                    <a:pt x="10710" y="16568"/>
                    <a:pt x="10592" y="16568"/>
                  </a:cubicBezTo>
                  <a:cubicBezTo>
                    <a:pt x="10521" y="16568"/>
                    <a:pt x="10448" y="16551"/>
                    <a:pt x="10374" y="16515"/>
                  </a:cubicBezTo>
                  <a:cubicBezTo>
                    <a:pt x="10256" y="16461"/>
                    <a:pt x="10141" y="16400"/>
                    <a:pt x="10033" y="16332"/>
                  </a:cubicBezTo>
                  <a:cubicBezTo>
                    <a:pt x="9260" y="15802"/>
                    <a:pt x="8482" y="15278"/>
                    <a:pt x="7661" y="14823"/>
                  </a:cubicBezTo>
                  <a:cubicBezTo>
                    <a:pt x="6984" y="14447"/>
                    <a:pt x="6307" y="14064"/>
                    <a:pt x="5676" y="13605"/>
                  </a:cubicBezTo>
                  <a:cubicBezTo>
                    <a:pt x="5332" y="13361"/>
                    <a:pt x="5003" y="13100"/>
                    <a:pt x="4691" y="12813"/>
                  </a:cubicBezTo>
                  <a:cubicBezTo>
                    <a:pt x="4154" y="12308"/>
                    <a:pt x="3874" y="11649"/>
                    <a:pt x="3684" y="10946"/>
                  </a:cubicBezTo>
                  <a:cubicBezTo>
                    <a:pt x="3595" y="10602"/>
                    <a:pt x="3570" y="10262"/>
                    <a:pt x="3695" y="9922"/>
                  </a:cubicBezTo>
                  <a:cubicBezTo>
                    <a:pt x="3713" y="9871"/>
                    <a:pt x="3738" y="9825"/>
                    <a:pt x="3763" y="9768"/>
                  </a:cubicBezTo>
                  <a:cubicBezTo>
                    <a:pt x="3849" y="9818"/>
                    <a:pt x="3924" y="9864"/>
                    <a:pt x="4000" y="9904"/>
                  </a:cubicBezTo>
                  <a:cubicBezTo>
                    <a:pt x="4225" y="10011"/>
                    <a:pt x="4451" y="10060"/>
                    <a:pt x="4675" y="10060"/>
                  </a:cubicBezTo>
                  <a:cubicBezTo>
                    <a:pt x="4936" y="10060"/>
                    <a:pt x="5195" y="9994"/>
                    <a:pt x="5447" y="9879"/>
                  </a:cubicBezTo>
                  <a:cubicBezTo>
                    <a:pt x="5777" y="9728"/>
                    <a:pt x="6088" y="9520"/>
                    <a:pt x="6397" y="9320"/>
                  </a:cubicBezTo>
                  <a:cubicBezTo>
                    <a:pt x="6823" y="9044"/>
                    <a:pt x="7117" y="8628"/>
                    <a:pt x="7436" y="8227"/>
                  </a:cubicBezTo>
                  <a:cubicBezTo>
                    <a:pt x="7597" y="8197"/>
                    <a:pt x="7760" y="8184"/>
                    <a:pt x="7924" y="8184"/>
                  </a:cubicBezTo>
                  <a:close/>
                  <a:moveTo>
                    <a:pt x="3433" y="10534"/>
                  </a:moveTo>
                  <a:cubicBezTo>
                    <a:pt x="3534" y="10871"/>
                    <a:pt x="3620" y="11190"/>
                    <a:pt x="3724" y="11509"/>
                  </a:cubicBezTo>
                  <a:cubicBezTo>
                    <a:pt x="3985" y="12297"/>
                    <a:pt x="4480" y="12906"/>
                    <a:pt x="5150" y="13401"/>
                  </a:cubicBezTo>
                  <a:cubicBezTo>
                    <a:pt x="5691" y="13799"/>
                    <a:pt x="6246" y="14168"/>
                    <a:pt x="6816" y="14515"/>
                  </a:cubicBezTo>
                  <a:cubicBezTo>
                    <a:pt x="7310" y="14820"/>
                    <a:pt x="7823" y="15092"/>
                    <a:pt x="8324" y="15382"/>
                  </a:cubicBezTo>
                  <a:cubicBezTo>
                    <a:pt x="8514" y="15493"/>
                    <a:pt x="8693" y="15619"/>
                    <a:pt x="8880" y="15730"/>
                  </a:cubicBezTo>
                  <a:cubicBezTo>
                    <a:pt x="9066" y="15845"/>
                    <a:pt x="9166" y="16017"/>
                    <a:pt x="9217" y="16224"/>
                  </a:cubicBezTo>
                  <a:cubicBezTo>
                    <a:pt x="9263" y="16421"/>
                    <a:pt x="9303" y="16626"/>
                    <a:pt x="9356" y="16823"/>
                  </a:cubicBezTo>
                  <a:cubicBezTo>
                    <a:pt x="9406" y="17013"/>
                    <a:pt x="9414" y="17213"/>
                    <a:pt x="9378" y="17410"/>
                  </a:cubicBezTo>
                  <a:cubicBezTo>
                    <a:pt x="9338" y="17618"/>
                    <a:pt x="9245" y="17708"/>
                    <a:pt x="9030" y="17751"/>
                  </a:cubicBezTo>
                  <a:cubicBezTo>
                    <a:pt x="8993" y="17758"/>
                    <a:pt x="8957" y="17761"/>
                    <a:pt x="8922" y="17761"/>
                  </a:cubicBezTo>
                  <a:cubicBezTo>
                    <a:pt x="8779" y="17761"/>
                    <a:pt x="8646" y="17709"/>
                    <a:pt x="8514" y="17658"/>
                  </a:cubicBezTo>
                  <a:cubicBezTo>
                    <a:pt x="8124" y="17496"/>
                    <a:pt x="7740" y="17314"/>
                    <a:pt x="7335" y="17188"/>
                  </a:cubicBezTo>
                  <a:cubicBezTo>
                    <a:pt x="6626" y="16966"/>
                    <a:pt x="6146" y="16511"/>
                    <a:pt x="5856" y="15845"/>
                  </a:cubicBezTo>
                  <a:cubicBezTo>
                    <a:pt x="5555" y="15157"/>
                    <a:pt x="5089" y="14590"/>
                    <a:pt x="4576" y="14053"/>
                  </a:cubicBezTo>
                  <a:cubicBezTo>
                    <a:pt x="4322" y="13788"/>
                    <a:pt x="4064" y="13523"/>
                    <a:pt x="3831" y="13240"/>
                  </a:cubicBezTo>
                  <a:cubicBezTo>
                    <a:pt x="3673" y="13043"/>
                    <a:pt x="3530" y="12831"/>
                    <a:pt x="3405" y="12613"/>
                  </a:cubicBezTo>
                  <a:cubicBezTo>
                    <a:pt x="3243" y="12355"/>
                    <a:pt x="3183" y="12050"/>
                    <a:pt x="3233" y="11749"/>
                  </a:cubicBezTo>
                  <a:cubicBezTo>
                    <a:pt x="3290" y="11409"/>
                    <a:pt x="3329" y="11061"/>
                    <a:pt x="3380" y="10721"/>
                  </a:cubicBezTo>
                  <a:cubicBezTo>
                    <a:pt x="3394" y="10656"/>
                    <a:pt x="3408" y="10595"/>
                    <a:pt x="3430" y="10534"/>
                  </a:cubicBezTo>
                  <a:close/>
                  <a:moveTo>
                    <a:pt x="3204" y="12544"/>
                  </a:moveTo>
                  <a:cubicBezTo>
                    <a:pt x="3233" y="12573"/>
                    <a:pt x="3258" y="12605"/>
                    <a:pt x="3279" y="12641"/>
                  </a:cubicBezTo>
                  <a:cubicBezTo>
                    <a:pt x="3523" y="13129"/>
                    <a:pt x="3878" y="13533"/>
                    <a:pt x="4254" y="13920"/>
                  </a:cubicBezTo>
                  <a:cubicBezTo>
                    <a:pt x="4390" y="14064"/>
                    <a:pt x="4526" y="14211"/>
                    <a:pt x="4659" y="14354"/>
                  </a:cubicBezTo>
                  <a:cubicBezTo>
                    <a:pt x="5107" y="14831"/>
                    <a:pt x="5487" y="15354"/>
                    <a:pt x="5748" y="15956"/>
                  </a:cubicBezTo>
                  <a:cubicBezTo>
                    <a:pt x="5927" y="16382"/>
                    <a:pt x="6232" y="16744"/>
                    <a:pt x="6619" y="16991"/>
                  </a:cubicBezTo>
                  <a:cubicBezTo>
                    <a:pt x="6802" y="17095"/>
                    <a:pt x="6995" y="17185"/>
                    <a:pt x="7192" y="17253"/>
                  </a:cubicBezTo>
                  <a:cubicBezTo>
                    <a:pt x="7568" y="17400"/>
                    <a:pt x="7948" y="17529"/>
                    <a:pt x="8321" y="17679"/>
                  </a:cubicBezTo>
                  <a:cubicBezTo>
                    <a:pt x="8557" y="17772"/>
                    <a:pt x="8776" y="17919"/>
                    <a:pt x="9052" y="17919"/>
                  </a:cubicBezTo>
                  <a:cubicBezTo>
                    <a:pt x="8928" y="18020"/>
                    <a:pt x="8791" y="18055"/>
                    <a:pt x="8648" y="18055"/>
                  </a:cubicBezTo>
                  <a:cubicBezTo>
                    <a:pt x="8608" y="18055"/>
                    <a:pt x="8569" y="18053"/>
                    <a:pt x="8529" y="18048"/>
                  </a:cubicBezTo>
                  <a:cubicBezTo>
                    <a:pt x="8156" y="18005"/>
                    <a:pt x="7783" y="17955"/>
                    <a:pt x="7414" y="17916"/>
                  </a:cubicBezTo>
                  <a:cubicBezTo>
                    <a:pt x="7224" y="17894"/>
                    <a:pt x="7031" y="17894"/>
                    <a:pt x="6845" y="17862"/>
                  </a:cubicBezTo>
                  <a:cubicBezTo>
                    <a:pt x="6293" y="17765"/>
                    <a:pt x="5813" y="17514"/>
                    <a:pt x="5372" y="17177"/>
                  </a:cubicBezTo>
                  <a:cubicBezTo>
                    <a:pt x="4791" y="16719"/>
                    <a:pt x="4283" y="16178"/>
                    <a:pt x="3867" y="15565"/>
                  </a:cubicBezTo>
                  <a:cubicBezTo>
                    <a:pt x="3570" y="15128"/>
                    <a:pt x="3380" y="14626"/>
                    <a:pt x="3315" y="14103"/>
                  </a:cubicBezTo>
                  <a:cubicBezTo>
                    <a:pt x="3258" y="13662"/>
                    <a:pt x="3229" y="13222"/>
                    <a:pt x="3190" y="12777"/>
                  </a:cubicBezTo>
                  <a:cubicBezTo>
                    <a:pt x="3190" y="12699"/>
                    <a:pt x="3193" y="12620"/>
                    <a:pt x="3204" y="12544"/>
                  </a:cubicBezTo>
                  <a:close/>
                  <a:moveTo>
                    <a:pt x="7734" y="1"/>
                  </a:moveTo>
                  <a:cubicBezTo>
                    <a:pt x="7711" y="1"/>
                    <a:pt x="7688" y="2"/>
                    <a:pt x="7665" y="4"/>
                  </a:cubicBezTo>
                  <a:cubicBezTo>
                    <a:pt x="7403" y="21"/>
                    <a:pt x="7156" y="133"/>
                    <a:pt x="6966" y="315"/>
                  </a:cubicBezTo>
                  <a:cubicBezTo>
                    <a:pt x="6776" y="491"/>
                    <a:pt x="6619" y="699"/>
                    <a:pt x="6508" y="932"/>
                  </a:cubicBezTo>
                  <a:cubicBezTo>
                    <a:pt x="6286" y="1412"/>
                    <a:pt x="5981" y="1852"/>
                    <a:pt x="5780" y="2347"/>
                  </a:cubicBezTo>
                  <a:cubicBezTo>
                    <a:pt x="5422" y="3218"/>
                    <a:pt x="4981" y="4056"/>
                    <a:pt x="4469" y="4852"/>
                  </a:cubicBezTo>
                  <a:cubicBezTo>
                    <a:pt x="4437" y="4905"/>
                    <a:pt x="4397" y="4959"/>
                    <a:pt x="4354" y="5024"/>
                  </a:cubicBezTo>
                  <a:cubicBezTo>
                    <a:pt x="4243" y="4826"/>
                    <a:pt x="4268" y="4629"/>
                    <a:pt x="4243" y="4443"/>
                  </a:cubicBezTo>
                  <a:cubicBezTo>
                    <a:pt x="4200" y="4121"/>
                    <a:pt x="4297" y="3838"/>
                    <a:pt x="4476" y="3572"/>
                  </a:cubicBezTo>
                  <a:cubicBezTo>
                    <a:pt x="4544" y="3472"/>
                    <a:pt x="4616" y="3372"/>
                    <a:pt x="4687" y="3271"/>
                  </a:cubicBezTo>
                  <a:cubicBezTo>
                    <a:pt x="4863" y="3035"/>
                    <a:pt x="4996" y="2770"/>
                    <a:pt x="5078" y="2487"/>
                  </a:cubicBezTo>
                  <a:cubicBezTo>
                    <a:pt x="5168" y="2189"/>
                    <a:pt x="5218" y="1885"/>
                    <a:pt x="5164" y="1577"/>
                  </a:cubicBezTo>
                  <a:cubicBezTo>
                    <a:pt x="5096" y="1215"/>
                    <a:pt x="4949" y="867"/>
                    <a:pt x="4734" y="566"/>
                  </a:cubicBezTo>
                  <a:cubicBezTo>
                    <a:pt x="4556" y="312"/>
                    <a:pt x="4359" y="165"/>
                    <a:pt x="4094" y="165"/>
                  </a:cubicBezTo>
                  <a:cubicBezTo>
                    <a:pt x="3964" y="165"/>
                    <a:pt x="3817" y="200"/>
                    <a:pt x="3648" y="276"/>
                  </a:cubicBezTo>
                  <a:cubicBezTo>
                    <a:pt x="3437" y="376"/>
                    <a:pt x="3243" y="505"/>
                    <a:pt x="3075" y="663"/>
                  </a:cubicBezTo>
                  <a:cubicBezTo>
                    <a:pt x="2470" y="1211"/>
                    <a:pt x="2004" y="1899"/>
                    <a:pt x="1721" y="2662"/>
                  </a:cubicBezTo>
                  <a:cubicBezTo>
                    <a:pt x="1463" y="3339"/>
                    <a:pt x="1362" y="4049"/>
                    <a:pt x="1352" y="4769"/>
                  </a:cubicBezTo>
                  <a:lnTo>
                    <a:pt x="1276" y="4873"/>
                  </a:lnTo>
                  <a:cubicBezTo>
                    <a:pt x="1126" y="5081"/>
                    <a:pt x="965" y="5285"/>
                    <a:pt x="825" y="5504"/>
                  </a:cubicBezTo>
                  <a:cubicBezTo>
                    <a:pt x="631" y="5790"/>
                    <a:pt x="538" y="6131"/>
                    <a:pt x="560" y="6475"/>
                  </a:cubicBezTo>
                  <a:cubicBezTo>
                    <a:pt x="567" y="6708"/>
                    <a:pt x="556" y="6937"/>
                    <a:pt x="531" y="7170"/>
                  </a:cubicBezTo>
                  <a:cubicBezTo>
                    <a:pt x="499" y="7514"/>
                    <a:pt x="445" y="7858"/>
                    <a:pt x="420" y="8205"/>
                  </a:cubicBezTo>
                  <a:cubicBezTo>
                    <a:pt x="384" y="8689"/>
                    <a:pt x="542" y="9087"/>
                    <a:pt x="954" y="9370"/>
                  </a:cubicBezTo>
                  <a:cubicBezTo>
                    <a:pt x="990" y="9399"/>
                    <a:pt x="1018" y="9434"/>
                    <a:pt x="1043" y="9470"/>
                  </a:cubicBezTo>
                  <a:cubicBezTo>
                    <a:pt x="897" y="9599"/>
                    <a:pt x="757" y="9707"/>
                    <a:pt x="631" y="9832"/>
                  </a:cubicBezTo>
                  <a:cubicBezTo>
                    <a:pt x="209" y="10269"/>
                    <a:pt x="1" y="10774"/>
                    <a:pt x="194" y="11380"/>
                  </a:cubicBezTo>
                  <a:cubicBezTo>
                    <a:pt x="255" y="11573"/>
                    <a:pt x="363" y="11760"/>
                    <a:pt x="459" y="11932"/>
                  </a:cubicBezTo>
                  <a:cubicBezTo>
                    <a:pt x="556" y="12104"/>
                    <a:pt x="692" y="12254"/>
                    <a:pt x="775" y="12433"/>
                  </a:cubicBezTo>
                  <a:cubicBezTo>
                    <a:pt x="871" y="12630"/>
                    <a:pt x="943" y="12835"/>
                    <a:pt x="990" y="13046"/>
                  </a:cubicBezTo>
                  <a:cubicBezTo>
                    <a:pt x="1058" y="13333"/>
                    <a:pt x="1079" y="13627"/>
                    <a:pt x="1140" y="13913"/>
                  </a:cubicBezTo>
                  <a:cubicBezTo>
                    <a:pt x="1309" y="14734"/>
                    <a:pt x="1796" y="15271"/>
                    <a:pt x="2602" y="15526"/>
                  </a:cubicBezTo>
                  <a:cubicBezTo>
                    <a:pt x="2850" y="15606"/>
                    <a:pt x="3109" y="15648"/>
                    <a:pt x="3369" y="15648"/>
                  </a:cubicBezTo>
                  <a:cubicBezTo>
                    <a:pt x="3478" y="15648"/>
                    <a:pt x="3587" y="15641"/>
                    <a:pt x="3695" y="15626"/>
                  </a:cubicBezTo>
                  <a:cubicBezTo>
                    <a:pt x="4000" y="15984"/>
                    <a:pt x="4275" y="16325"/>
                    <a:pt x="4573" y="16647"/>
                  </a:cubicBezTo>
                  <a:cubicBezTo>
                    <a:pt x="4931" y="17041"/>
                    <a:pt x="5354" y="17378"/>
                    <a:pt x="5820" y="17640"/>
                  </a:cubicBezTo>
                  <a:cubicBezTo>
                    <a:pt x="6189" y="17847"/>
                    <a:pt x="6597" y="17984"/>
                    <a:pt x="7020" y="18030"/>
                  </a:cubicBezTo>
                  <a:cubicBezTo>
                    <a:pt x="7454" y="18080"/>
                    <a:pt x="7887" y="18127"/>
                    <a:pt x="8321" y="18159"/>
                  </a:cubicBezTo>
                  <a:cubicBezTo>
                    <a:pt x="8411" y="18167"/>
                    <a:pt x="8501" y="18172"/>
                    <a:pt x="8592" y="18172"/>
                  </a:cubicBezTo>
                  <a:cubicBezTo>
                    <a:pt x="8698" y="18172"/>
                    <a:pt x="8805" y="18166"/>
                    <a:pt x="8912" y="18152"/>
                  </a:cubicBezTo>
                  <a:cubicBezTo>
                    <a:pt x="9224" y="18109"/>
                    <a:pt x="9467" y="17819"/>
                    <a:pt x="9507" y="17507"/>
                  </a:cubicBezTo>
                  <a:cubicBezTo>
                    <a:pt x="9550" y="17174"/>
                    <a:pt x="9518" y="16837"/>
                    <a:pt x="9414" y="16518"/>
                  </a:cubicBezTo>
                  <a:cubicBezTo>
                    <a:pt x="9367" y="16368"/>
                    <a:pt x="9338" y="16214"/>
                    <a:pt x="9303" y="16060"/>
                  </a:cubicBezTo>
                  <a:lnTo>
                    <a:pt x="9303" y="16060"/>
                  </a:lnTo>
                  <a:cubicBezTo>
                    <a:pt x="9478" y="16149"/>
                    <a:pt x="9650" y="16249"/>
                    <a:pt x="9811" y="16361"/>
                  </a:cubicBezTo>
                  <a:cubicBezTo>
                    <a:pt x="9958" y="16461"/>
                    <a:pt x="10112" y="16550"/>
                    <a:pt x="10270" y="16629"/>
                  </a:cubicBezTo>
                  <a:cubicBezTo>
                    <a:pt x="10379" y="16680"/>
                    <a:pt x="10487" y="16704"/>
                    <a:pt x="10591" y="16704"/>
                  </a:cubicBezTo>
                  <a:cubicBezTo>
                    <a:pt x="10761" y="16704"/>
                    <a:pt x="10923" y="16640"/>
                    <a:pt x="11076" y="16518"/>
                  </a:cubicBezTo>
                  <a:cubicBezTo>
                    <a:pt x="11280" y="16364"/>
                    <a:pt x="11431" y="16153"/>
                    <a:pt x="11517" y="15913"/>
                  </a:cubicBezTo>
                  <a:cubicBezTo>
                    <a:pt x="11642" y="15565"/>
                    <a:pt x="11829" y="15243"/>
                    <a:pt x="12065" y="14956"/>
                  </a:cubicBezTo>
                  <a:cubicBezTo>
                    <a:pt x="12234" y="14752"/>
                    <a:pt x="12395" y="14537"/>
                    <a:pt x="12552" y="14322"/>
                  </a:cubicBezTo>
                  <a:cubicBezTo>
                    <a:pt x="13033" y="13659"/>
                    <a:pt x="13265" y="12935"/>
                    <a:pt x="13043" y="12100"/>
                  </a:cubicBezTo>
                  <a:cubicBezTo>
                    <a:pt x="13287" y="11993"/>
                    <a:pt x="13498" y="11831"/>
                    <a:pt x="13667" y="11624"/>
                  </a:cubicBezTo>
                  <a:cubicBezTo>
                    <a:pt x="13993" y="11244"/>
                    <a:pt x="14219" y="10789"/>
                    <a:pt x="14326" y="10298"/>
                  </a:cubicBezTo>
                  <a:cubicBezTo>
                    <a:pt x="14416" y="9936"/>
                    <a:pt x="14394" y="9556"/>
                    <a:pt x="14265" y="9209"/>
                  </a:cubicBezTo>
                  <a:cubicBezTo>
                    <a:pt x="14129" y="8847"/>
                    <a:pt x="13928" y="8513"/>
                    <a:pt x="13602" y="8295"/>
                  </a:cubicBezTo>
                  <a:cubicBezTo>
                    <a:pt x="13287" y="8080"/>
                    <a:pt x="12947" y="7904"/>
                    <a:pt x="12613" y="7714"/>
                  </a:cubicBezTo>
                  <a:cubicBezTo>
                    <a:pt x="12542" y="7675"/>
                    <a:pt x="12470" y="7643"/>
                    <a:pt x="12391" y="7603"/>
                  </a:cubicBezTo>
                  <a:cubicBezTo>
                    <a:pt x="12538" y="7367"/>
                    <a:pt x="12585" y="7120"/>
                    <a:pt x="12595" y="6865"/>
                  </a:cubicBezTo>
                  <a:cubicBezTo>
                    <a:pt x="12606" y="6683"/>
                    <a:pt x="12620" y="6496"/>
                    <a:pt x="12613" y="6313"/>
                  </a:cubicBezTo>
                  <a:cubicBezTo>
                    <a:pt x="12592" y="5855"/>
                    <a:pt x="12484" y="5421"/>
                    <a:pt x="12198" y="5049"/>
                  </a:cubicBezTo>
                  <a:cubicBezTo>
                    <a:pt x="11972" y="4762"/>
                    <a:pt x="11814" y="4439"/>
                    <a:pt x="11671" y="4103"/>
                  </a:cubicBezTo>
                  <a:cubicBezTo>
                    <a:pt x="11560" y="3830"/>
                    <a:pt x="11427" y="3572"/>
                    <a:pt x="11270" y="3322"/>
                  </a:cubicBezTo>
                  <a:cubicBezTo>
                    <a:pt x="10994" y="2899"/>
                    <a:pt x="10600" y="2637"/>
                    <a:pt x="10084" y="2612"/>
                  </a:cubicBezTo>
                  <a:cubicBezTo>
                    <a:pt x="9949" y="2604"/>
                    <a:pt x="9813" y="2601"/>
                    <a:pt x="9676" y="2601"/>
                  </a:cubicBezTo>
                  <a:cubicBezTo>
                    <a:pt x="9465" y="2601"/>
                    <a:pt x="9252" y="2608"/>
                    <a:pt x="9041" y="2612"/>
                  </a:cubicBezTo>
                  <a:cubicBezTo>
                    <a:pt x="8830" y="2616"/>
                    <a:pt x="8622" y="2677"/>
                    <a:pt x="8439" y="2791"/>
                  </a:cubicBezTo>
                  <a:cubicBezTo>
                    <a:pt x="8396" y="2816"/>
                    <a:pt x="8346" y="2838"/>
                    <a:pt x="8299" y="2856"/>
                  </a:cubicBezTo>
                  <a:cubicBezTo>
                    <a:pt x="8296" y="2766"/>
                    <a:pt x="8296" y="2680"/>
                    <a:pt x="8303" y="2591"/>
                  </a:cubicBezTo>
                  <a:cubicBezTo>
                    <a:pt x="8328" y="2386"/>
                    <a:pt x="8357" y="2186"/>
                    <a:pt x="8392" y="1985"/>
                  </a:cubicBezTo>
                  <a:cubicBezTo>
                    <a:pt x="8464" y="1559"/>
                    <a:pt x="8511" y="1132"/>
                    <a:pt x="8450" y="699"/>
                  </a:cubicBezTo>
                  <a:cubicBezTo>
                    <a:pt x="8389" y="276"/>
                    <a:pt x="8108" y="1"/>
                    <a:pt x="77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47"/>
          <p:cNvGrpSpPr/>
          <p:nvPr/>
        </p:nvGrpSpPr>
        <p:grpSpPr>
          <a:xfrm>
            <a:off x="2531204" y="690893"/>
            <a:ext cx="1340467" cy="882306"/>
            <a:chOff x="1941625" y="451650"/>
            <a:chExt cx="1174200" cy="772800"/>
          </a:xfrm>
        </p:grpSpPr>
        <p:sp>
          <p:nvSpPr>
            <p:cNvPr id="1958" name="Google Shape;1958;p47"/>
            <p:cNvSpPr/>
            <p:nvPr/>
          </p:nvSpPr>
          <p:spPr>
            <a:xfrm>
              <a:off x="2847350" y="732025"/>
              <a:ext cx="112075" cy="46175"/>
            </a:xfrm>
            <a:custGeom>
              <a:avLst/>
              <a:gdLst/>
              <a:ahLst/>
              <a:cxnLst/>
              <a:rect l="l" t="t" r="r" b="b"/>
              <a:pathLst>
                <a:path w="4483" h="1847" extrusionOk="0">
                  <a:moveTo>
                    <a:pt x="65" y="0"/>
                  </a:moveTo>
                  <a:cubicBezTo>
                    <a:pt x="43" y="43"/>
                    <a:pt x="25" y="79"/>
                    <a:pt x="0" y="126"/>
                  </a:cubicBezTo>
                  <a:cubicBezTo>
                    <a:pt x="86" y="219"/>
                    <a:pt x="165" y="312"/>
                    <a:pt x="254" y="398"/>
                  </a:cubicBezTo>
                  <a:cubicBezTo>
                    <a:pt x="581" y="710"/>
                    <a:pt x="960" y="957"/>
                    <a:pt x="1380" y="1136"/>
                  </a:cubicBezTo>
                  <a:cubicBezTo>
                    <a:pt x="2035" y="1423"/>
                    <a:pt x="2723" y="1630"/>
                    <a:pt x="3429" y="1752"/>
                  </a:cubicBezTo>
                  <a:cubicBezTo>
                    <a:pt x="3708" y="1804"/>
                    <a:pt x="3989" y="1847"/>
                    <a:pt x="4272" y="1847"/>
                  </a:cubicBezTo>
                  <a:cubicBezTo>
                    <a:pt x="4342" y="1847"/>
                    <a:pt x="4412" y="1844"/>
                    <a:pt x="4483" y="1838"/>
                  </a:cubicBezTo>
                  <a:cubicBezTo>
                    <a:pt x="3916" y="1777"/>
                    <a:pt x="3357" y="1670"/>
                    <a:pt x="2809" y="1512"/>
                  </a:cubicBezTo>
                  <a:cubicBezTo>
                    <a:pt x="2168" y="1337"/>
                    <a:pt x="1537" y="1136"/>
                    <a:pt x="967" y="788"/>
                  </a:cubicBezTo>
                  <a:cubicBezTo>
                    <a:pt x="774" y="670"/>
                    <a:pt x="598" y="538"/>
                    <a:pt x="416" y="409"/>
                  </a:cubicBezTo>
                  <a:lnTo>
                    <a:pt x="448" y="373"/>
                  </a:lnTo>
                  <a:cubicBezTo>
                    <a:pt x="1509" y="882"/>
                    <a:pt x="1988" y="1065"/>
                    <a:pt x="2263" y="1065"/>
                  </a:cubicBezTo>
                  <a:cubicBezTo>
                    <a:pt x="2268" y="1065"/>
                    <a:pt x="2274" y="1064"/>
                    <a:pt x="2279" y="1064"/>
                  </a:cubicBezTo>
                  <a:cubicBezTo>
                    <a:pt x="2017" y="964"/>
                    <a:pt x="1759" y="874"/>
                    <a:pt x="1512" y="767"/>
                  </a:cubicBezTo>
                  <a:cubicBezTo>
                    <a:pt x="1261" y="659"/>
                    <a:pt x="1007" y="548"/>
                    <a:pt x="767" y="423"/>
                  </a:cubicBezTo>
                  <a:cubicBezTo>
                    <a:pt x="530" y="298"/>
                    <a:pt x="305" y="14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7"/>
            <p:cNvSpPr/>
            <p:nvPr/>
          </p:nvSpPr>
          <p:spPr>
            <a:xfrm>
              <a:off x="2844200" y="707550"/>
              <a:ext cx="141300" cy="13175"/>
            </a:xfrm>
            <a:custGeom>
              <a:avLst/>
              <a:gdLst/>
              <a:ahLst/>
              <a:cxnLst/>
              <a:rect l="l" t="t" r="r" b="b"/>
              <a:pathLst>
                <a:path w="5652" h="527" extrusionOk="0">
                  <a:moveTo>
                    <a:pt x="5606" y="0"/>
                  </a:moveTo>
                  <a:cubicBezTo>
                    <a:pt x="5552" y="0"/>
                    <a:pt x="5501" y="18"/>
                    <a:pt x="5451" y="26"/>
                  </a:cubicBezTo>
                  <a:cubicBezTo>
                    <a:pt x="4863" y="119"/>
                    <a:pt x="4282" y="237"/>
                    <a:pt x="3691" y="295"/>
                  </a:cubicBezTo>
                  <a:cubicBezTo>
                    <a:pt x="3125" y="353"/>
                    <a:pt x="2553" y="416"/>
                    <a:pt x="1979" y="416"/>
                  </a:cubicBezTo>
                  <a:cubicBezTo>
                    <a:pt x="1849" y="416"/>
                    <a:pt x="1718" y="413"/>
                    <a:pt x="1588" y="406"/>
                  </a:cubicBezTo>
                  <a:cubicBezTo>
                    <a:pt x="1111" y="381"/>
                    <a:pt x="653" y="302"/>
                    <a:pt x="216" y="119"/>
                  </a:cubicBezTo>
                  <a:cubicBezTo>
                    <a:pt x="155" y="94"/>
                    <a:pt x="90" y="73"/>
                    <a:pt x="29" y="48"/>
                  </a:cubicBezTo>
                  <a:lnTo>
                    <a:pt x="1" y="91"/>
                  </a:lnTo>
                  <a:cubicBezTo>
                    <a:pt x="115" y="198"/>
                    <a:pt x="262" y="252"/>
                    <a:pt x="409" y="306"/>
                  </a:cubicBezTo>
                  <a:cubicBezTo>
                    <a:pt x="873" y="478"/>
                    <a:pt x="1361" y="527"/>
                    <a:pt x="1850" y="527"/>
                  </a:cubicBezTo>
                  <a:cubicBezTo>
                    <a:pt x="1921" y="527"/>
                    <a:pt x="1991" y="526"/>
                    <a:pt x="2061" y="524"/>
                  </a:cubicBezTo>
                  <a:cubicBezTo>
                    <a:pt x="2967" y="488"/>
                    <a:pt x="3874" y="388"/>
                    <a:pt x="4766" y="220"/>
                  </a:cubicBezTo>
                  <a:cubicBezTo>
                    <a:pt x="5064" y="166"/>
                    <a:pt x="5357" y="80"/>
                    <a:pt x="5651" y="5"/>
                  </a:cubicBezTo>
                  <a:cubicBezTo>
                    <a:pt x="5636" y="1"/>
                    <a:pt x="5621" y="0"/>
                    <a:pt x="56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7"/>
            <p:cNvSpPr/>
            <p:nvPr/>
          </p:nvSpPr>
          <p:spPr>
            <a:xfrm>
              <a:off x="2911825" y="803050"/>
              <a:ext cx="113175" cy="29675"/>
            </a:xfrm>
            <a:custGeom>
              <a:avLst/>
              <a:gdLst/>
              <a:ahLst/>
              <a:cxnLst/>
              <a:rect l="l" t="t" r="r" b="b"/>
              <a:pathLst>
                <a:path w="4527" h="1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4"/>
                    <a:pt x="51" y="54"/>
                    <a:pt x="76" y="72"/>
                  </a:cubicBezTo>
                  <a:cubicBezTo>
                    <a:pt x="510" y="413"/>
                    <a:pt x="1004" y="620"/>
                    <a:pt x="1527" y="771"/>
                  </a:cubicBezTo>
                  <a:cubicBezTo>
                    <a:pt x="2043" y="914"/>
                    <a:pt x="2574" y="1022"/>
                    <a:pt x="3107" y="1086"/>
                  </a:cubicBezTo>
                  <a:cubicBezTo>
                    <a:pt x="3503" y="1137"/>
                    <a:pt x="3901" y="1186"/>
                    <a:pt x="4258" y="1186"/>
                  </a:cubicBezTo>
                  <a:cubicBezTo>
                    <a:pt x="4351" y="1186"/>
                    <a:pt x="4440" y="1183"/>
                    <a:pt x="4526" y="1176"/>
                  </a:cubicBezTo>
                  <a:cubicBezTo>
                    <a:pt x="3014" y="1018"/>
                    <a:pt x="1423" y="8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7"/>
            <p:cNvSpPr/>
            <p:nvPr/>
          </p:nvSpPr>
          <p:spPr>
            <a:xfrm>
              <a:off x="2846075" y="584750"/>
              <a:ext cx="60850" cy="93100"/>
            </a:xfrm>
            <a:custGeom>
              <a:avLst/>
              <a:gdLst/>
              <a:ahLst/>
              <a:cxnLst/>
              <a:rect l="l" t="t" r="r" b="b"/>
              <a:pathLst>
                <a:path w="2434" h="3724" extrusionOk="0">
                  <a:moveTo>
                    <a:pt x="2434" y="1"/>
                  </a:moveTo>
                  <a:cubicBezTo>
                    <a:pt x="1491" y="606"/>
                    <a:pt x="739" y="1462"/>
                    <a:pt x="262" y="2480"/>
                  </a:cubicBezTo>
                  <a:cubicBezTo>
                    <a:pt x="80" y="2867"/>
                    <a:pt x="19" y="3293"/>
                    <a:pt x="1" y="3723"/>
                  </a:cubicBezTo>
                  <a:cubicBezTo>
                    <a:pt x="234" y="2104"/>
                    <a:pt x="1241" y="993"/>
                    <a:pt x="24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7"/>
            <p:cNvSpPr/>
            <p:nvPr/>
          </p:nvSpPr>
          <p:spPr>
            <a:xfrm>
              <a:off x="2950175" y="568000"/>
              <a:ext cx="62725" cy="71775"/>
            </a:xfrm>
            <a:custGeom>
              <a:avLst/>
              <a:gdLst/>
              <a:ahLst/>
              <a:cxnLst/>
              <a:rect l="l" t="t" r="r" b="b"/>
              <a:pathLst>
                <a:path w="2509" h="2871" extrusionOk="0">
                  <a:moveTo>
                    <a:pt x="2509" y="0"/>
                  </a:moveTo>
                  <a:lnTo>
                    <a:pt x="2509" y="0"/>
                  </a:lnTo>
                  <a:cubicBezTo>
                    <a:pt x="2451" y="47"/>
                    <a:pt x="2426" y="65"/>
                    <a:pt x="2405" y="86"/>
                  </a:cubicBezTo>
                  <a:cubicBezTo>
                    <a:pt x="1778" y="656"/>
                    <a:pt x="1194" y="1269"/>
                    <a:pt x="656" y="1925"/>
                  </a:cubicBezTo>
                  <a:cubicBezTo>
                    <a:pt x="459" y="2165"/>
                    <a:pt x="280" y="2426"/>
                    <a:pt x="97" y="2681"/>
                  </a:cubicBezTo>
                  <a:cubicBezTo>
                    <a:pt x="58" y="2731"/>
                    <a:pt x="0" y="2788"/>
                    <a:pt x="29" y="2867"/>
                  </a:cubicBezTo>
                  <a:cubicBezTo>
                    <a:pt x="51" y="2871"/>
                    <a:pt x="61" y="2871"/>
                    <a:pt x="61" y="2871"/>
                  </a:cubicBezTo>
                  <a:cubicBezTo>
                    <a:pt x="778" y="1871"/>
                    <a:pt x="1602" y="961"/>
                    <a:pt x="2462" y="90"/>
                  </a:cubicBezTo>
                  <a:cubicBezTo>
                    <a:pt x="2480" y="61"/>
                    <a:pt x="2498" y="33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7"/>
            <p:cNvSpPr/>
            <p:nvPr/>
          </p:nvSpPr>
          <p:spPr>
            <a:xfrm>
              <a:off x="2856750" y="519975"/>
              <a:ext cx="66400" cy="76975"/>
            </a:xfrm>
            <a:custGeom>
              <a:avLst/>
              <a:gdLst/>
              <a:ahLst/>
              <a:cxnLst/>
              <a:rect l="l" t="t" r="r" b="b"/>
              <a:pathLst>
                <a:path w="2656" h="3079" extrusionOk="0">
                  <a:moveTo>
                    <a:pt x="2627" y="1"/>
                  </a:moveTo>
                  <a:cubicBezTo>
                    <a:pt x="2333" y="230"/>
                    <a:pt x="2018" y="434"/>
                    <a:pt x="1745" y="689"/>
                  </a:cubicBezTo>
                  <a:cubicBezTo>
                    <a:pt x="1047" y="1334"/>
                    <a:pt x="541" y="2133"/>
                    <a:pt x="54" y="2943"/>
                  </a:cubicBezTo>
                  <a:cubicBezTo>
                    <a:pt x="36" y="2980"/>
                    <a:pt x="22" y="3019"/>
                    <a:pt x="10" y="3059"/>
                  </a:cubicBezTo>
                  <a:lnTo>
                    <a:pt x="10" y="3059"/>
                  </a:lnTo>
                  <a:cubicBezTo>
                    <a:pt x="89" y="2956"/>
                    <a:pt x="172" y="2852"/>
                    <a:pt x="244" y="2746"/>
                  </a:cubicBezTo>
                  <a:cubicBezTo>
                    <a:pt x="681" y="2101"/>
                    <a:pt x="1122" y="1456"/>
                    <a:pt x="1666" y="897"/>
                  </a:cubicBezTo>
                  <a:cubicBezTo>
                    <a:pt x="1820" y="743"/>
                    <a:pt x="1992" y="610"/>
                    <a:pt x="2157" y="467"/>
                  </a:cubicBezTo>
                  <a:cubicBezTo>
                    <a:pt x="2322" y="323"/>
                    <a:pt x="2491" y="180"/>
                    <a:pt x="2655" y="37"/>
                  </a:cubicBezTo>
                  <a:lnTo>
                    <a:pt x="2627" y="1"/>
                  </a:lnTo>
                  <a:close/>
                  <a:moveTo>
                    <a:pt x="10" y="3059"/>
                  </a:moveTo>
                  <a:cubicBezTo>
                    <a:pt x="7" y="3063"/>
                    <a:pt x="3" y="3067"/>
                    <a:pt x="0" y="3072"/>
                  </a:cubicBezTo>
                  <a:lnTo>
                    <a:pt x="4" y="3079"/>
                  </a:lnTo>
                  <a:cubicBezTo>
                    <a:pt x="6" y="3072"/>
                    <a:pt x="8" y="3066"/>
                    <a:pt x="10" y="30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7"/>
            <p:cNvSpPr/>
            <p:nvPr/>
          </p:nvSpPr>
          <p:spPr>
            <a:xfrm>
              <a:off x="2809975" y="690375"/>
              <a:ext cx="38475" cy="42375"/>
            </a:xfrm>
            <a:custGeom>
              <a:avLst/>
              <a:gdLst/>
              <a:ahLst/>
              <a:cxnLst/>
              <a:rect l="l" t="t" r="r" b="b"/>
              <a:pathLst>
                <a:path w="1539" h="1695" extrusionOk="0">
                  <a:moveTo>
                    <a:pt x="1474" y="0"/>
                  </a:moveTo>
                  <a:lnTo>
                    <a:pt x="1474" y="0"/>
                  </a:lnTo>
                  <a:cubicBezTo>
                    <a:pt x="811" y="423"/>
                    <a:pt x="295" y="957"/>
                    <a:pt x="1" y="1695"/>
                  </a:cubicBezTo>
                  <a:cubicBezTo>
                    <a:pt x="144" y="1491"/>
                    <a:pt x="280" y="1279"/>
                    <a:pt x="434" y="1082"/>
                  </a:cubicBezTo>
                  <a:cubicBezTo>
                    <a:pt x="760" y="674"/>
                    <a:pt x="825" y="620"/>
                    <a:pt x="954" y="584"/>
                  </a:cubicBezTo>
                  <a:lnTo>
                    <a:pt x="954" y="584"/>
                  </a:lnTo>
                  <a:cubicBezTo>
                    <a:pt x="832" y="745"/>
                    <a:pt x="710" y="903"/>
                    <a:pt x="592" y="1064"/>
                  </a:cubicBezTo>
                  <a:lnTo>
                    <a:pt x="617" y="1082"/>
                  </a:lnTo>
                  <a:lnTo>
                    <a:pt x="1395" y="301"/>
                  </a:lnTo>
                  <a:lnTo>
                    <a:pt x="1337" y="262"/>
                  </a:lnTo>
                  <a:cubicBezTo>
                    <a:pt x="1377" y="176"/>
                    <a:pt x="1538" y="165"/>
                    <a:pt x="14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7"/>
            <p:cNvSpPr/>
            <p:nvPr/>
          </p:nvSpPr>
          <p:spPr>
            <a:xfrm>
              <a:off x="2895000" y="576600"/>
              <a:ext cx="61375" cy="46875"/>
            </a:xfrm>
            <a:custGeom>
              <a:avLst/>
              <a:gdLst/>
              <a:ahLst/>
              <a:cxnLst/>
              <a:rect l="l" t="t" r="r" b="b"/>
              <a:pathLst>
                <a:path w="2455" h="1875" extrusionOk="0">
                  <a:moveTo>
                    <a:pt x="2426" y="0"/>
                  </a:moveTo>
                  <a:cubicBezTo>
                    <a:pt x="2358" y="18"/>
                    <a:pt x="2290" y="40"/>
                    <a:pt x="2229" y="69"/>
                  </a:cubicBezTo>
                  <a:cubicBezTo>
                    <a:pt x="1949" y="230"/>
                    <a:pt x="1666" y="377"/>
                    <a:pt x="1408" y="563"/>
                  </a:cubicBezTo>
                  <a:cubicBezTo>
                    <a:pt x="1133" y="767"/>
                    <a:pt x="871" y="986"/>
                    <a:pt x="627" y="1222"/>
                  </a:cubicBezTo>
                  <a:cubicBezTo>
                    <a:pt x="405" y="1427"/>
                    <a:pt x="208" y="1656"/>
                    <a:pt x="0" y="1874"/>
                  </a:cubicBezTo>
                  <a:cubicBezTo>
                    <a:pt x="402" y="1556"/>
                    <a:pt x="781" y="1219"/>
                    <a:pt x="1168" y="885"/>
                  </a:cubicBezTo>
                  <a:cubicBezTo>
                    <a:pt x="1559" y="549"/>
                    <a:pt x="2007" y="316"/>
                    <a:pt x="2455" y="72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7"/>
            <p:cNvSpPr/>
            <p:nvPr/>
          </p:nvSpPr>
          <p:spPr>
            <a:xfrm>
              <a:off x="2969700" y="742325"/>
              <a:ext cx="85575" cy="7900"/>
            </a:xfrm>
            <a:custGeom>
              <a:avLst/>
              <a:gdLst/>
              <a:ahLst/>
              <a:cxnLst/>
              <a:rect l="l" t="t" r="r" b="b"/>
              <a:pathLst>
                <a:path w="3423" h="316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90" y="215"/>
                    <a:pt x="1147" y="251"/>
                    <a:pt x="1" y="283"/>
                  </a:cubicBezTo>
                  <a:cubicBezTo>
                    <a:pt x="343" y="302"/>
                    <a:pt x="686" y="316"/>
                    <a:pt x="1027" y="316"/>
                  </a:cubicBezTo>
                  <a:cubicBezTo>
                    <a:pt x="1833" y="316"/>
                    <a:pt x="2634" y="242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7"/>
            <p:cNvSpPr/>
            <p:nvPr/>
          </p:nvSpPr>
          <p:spPr>
            <a:xfrm>
              <a:off x="3002225" y="801075"/>
              <a:ext cx="70775" cy="8925"/>
            </a:xfrm>
            <a:custGeom>
              <a:avLst/>
              <a:gdLst/>
              <a:ahLst/>
              <a:cxnLst/>
              <a:rect l="l" t="t" r="r" b="b"/>
              <a:pathLst>
                <a:path w="2831" h="357" extrusionOk="0">
                  <a:moveTo>
                    <a:pt x="2831" y="1"/>
                  </a:moveTo>
                  <a:lnTo>
                    <a:pt x="2831" y="1"/>
                  </a:lnTo>
                  <a:cubicBezTo>
                    <a:pt x="2487" y="65"/>
                    <a:pt x="2186" y="133"/>
                    <a:pt x="1885" y="173"/>
                  </a:cubicBezTo>
                  <a:cubicBezTo>
                    <a:pt x="1566" y="212"/>
                    <a:pt x="1244" y="226"/>
                    <a:pt x="921" y="244"/>
                  </a:cubicBezTo>
                  <a:cubicBezTo>
                    <a:pt x="609" y="259"/>
                    <a:pt x="298" y="266"/>
                    <a:pt x="0" y="277"/>
                  </a:cubicBezTo>
                  <a:cubicBezTo>
                    <a:pt x="186" y="332"/>
                    <a:pt x="483" y="357"/>
                    <a:pt x="818" y="357"/>
                  </a:cubicBezTo>
                  <a:cubicBezTo>
                    <a:pt x="1615" y="357"/>
                    <a:pt x="2622" y="215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7"/>
            <p:cNvSpPr/>
            <p:nvPr/>
          </p:nvSpPr>
          <p:spPr>
            <a:xfrm>
              <a:off x="2913900" y="692950"/>
              <a:ext cx="86650" cy="18500"/>
            </a:xfrm>
            <a:custGeom>
              <a:avLst/>
              <a:gdLst/>
              <a:ahLst/>
              <a:cxnLst/>
              <a:rect l="l" t="t" r="r" b="b"/>
              <a:pathLst>
                <a:path w="3466" h="740" extrusionOk="0">
                  <a:moveTo>
                    <a:pt x="3465" y="1"/>
                  </a:moveTo>
                  <a:lnTo>
                    <a:pt x="3465" y="1"/>
                  </a:lnTo>
                  <a:cubicBezTo>
                    <a:pt x="2326" y="320"/>
                    <a:pt x="1179" y="606"/>
                    <a:pt x="0" y="739"/>
                  </a:cubicBezTo>
                  <a:cubicBezTo>
                    <a:pt x="1197" y="696"/>
                    <a:pt x="2351" y="434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7"/>
            <p:cNvSpPr/>
            <p:nvPr/>
          </p:nvSpPr>
          <p:spPr>
            <a:xfrm>
              <a:off x="2859875" y="657300"/>
              <a:ext cx="58625" cy="41450"/>
            </a:xfrm>
            <a:custGeom>
              <a:avLst/>
              <a:gdLst/>
              <a:ahLst/>
              <a:cxnLst/>
              <a:rect l="l" t="t" r="r" b="b"/>
              <a:pathLst>
                <a:path w="2345" h="165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022" y="298"/>
                    <a:pt x="1706" y="610"/>
                    <a:pt x="1369" y="886"/>
                  </a:cubicBezTo>
                  <a:cubicBezTo>
                    <a:pt x="1072" y="1133"/>
                    <a:pt x="764" y="1370"/>
                    <a:pt x="406" y="1524"/>
                  </a:cubicBezTo>
                  <a:cubicBezTo>
                    <a:pt x="277" y="1577"/>
                    <a:pt x="137" y="1610"/>
                    <a:pt x="1" y="1653"/>
                  </a:cubicBezTo>
                  <a:cubicBezTo>
                    <a:pt x="37" y="1656"/>
                    <a:pt x="72" y="1657"/>
                    <a:pt x="107" y="1657"/>
                  </a:cubicBezTo>
                  <a:cubicBezTo>
                    <a:pt x="398" y="1657"/>
                    <a:pt x="660" y="1554"/>
                    <a:pt x="896" y="1387"/>
                  </a:cubicBezTo>
                  <a:cubicBezTo>
                    <a:pt x="1144" y="1208"/>
                    <a:pt x="1373" y="1004"/>
                    <a:pt x="1602" y="803"/>
                  </a:cubicBezTo>
                  <a:cubicBezTo>
                    <a:pt x="1882" y="567"/>
                    <a:pt x="2129" y="298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7"/>
            <p:cNvSpPr/>
            <p:nvPr/>
          </p:nvSpPr>
          <p:spPr>
            <a:xfrm>
              <a:off x="2950525" y="835750"/>
              <a:ext cx="15350" cy="56000"/>
            </a:xfrm>
            <a:custGeom>
              <a:avLst/>
              <a:gdLst/>
              <a:ahLst/>
              <a:cxnLst/>
              <a:rect l="l" t="t" r="r" b="b"/>
              <a:pathLst>
                <a:path w="614" h="2240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735"/>
                    <a:pt x="434" y="1469"/>
                    <a:pt x="485" y="2240"/>
                  </a:cubicBezTo>
                  <a:cubicBezTo>
                    <a:pt x="614" y="2089"/>
                    <a:pt x="574" y="1917"/>
                    <a:pt x="549" y="1753"/>
                  </a:cubicBezTo>
                  <a:cubicBezTo>
                    <a:pt x="524" y="1577"/>
                    <a:pt x="492" y="1405"/>
                    <a:pt x="445" y="1233"/>
                  </a:cubicBezTo>
                  <a:cubicBezTo>
                    <a:pt x="341" y="875"/>
                    <a:pt x="234" y="516"/>
                    <a:pt x="119" y="162"/>
                  </a:cubicBezTo>
                  <a:cubicBezTo>
                    <a:pt x="98" y="101"/>
                    <a:pt x="40" y="5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7"/>
            <p:cNvSpPr/>
            <p:nvPr/>
          </p:nvSpPr>
          <p:spPr>
            <a:xfrm>
              <a:off x="2917025" y="504500"/>
              <a:ext cx="46600" cy="36200"/>
            </a:xfrm>
            <a:custGeom>
              <a:avLst/>
              <a:gdLst/>
              <a:ahLst/>
              <a:cxnLst/>
              <a:rect l="l" t="t" r="r" b="b"/>
              <a:pathLst>
                <a:path w="1864" h="1448" extrusionOk="0">
                  <a:moveTo>
                    <a:pt x="1832" y="0"/>
                  </a:moveTo>
                  <a:cubicBezTo>
                    <a:pt x="1774" y="29"/>
                    <a:pt x="1717" y="61"/>
                    <a:pt x="1663" y="97"/>
                  </a:cubicBezTo>
                  <a:cubicBezTo>
                    <a:pt x="1398" y="290"/>
                    <a:pt x="1137" y="487"/>
                    <a:pt x="879" y="688"/>
                  </a:cubicBezTo>
                  <a:cubicBezTo>
                    <a:pt x="707" y="817"/>
                    <a:pt x="535" y="953"/>
                    <a:pt x="366" y="1093"/>
                  </a:cubicBezTo>
                  <a:cubicBezTo>
                    <a:pt x="241" y="1200"/>
                    <a:pt x="123" y="1319"/>
                    <a:pt x="1" y="1430"/>
                  </a:cubicBezTo>
                  <a:lnTo>
                    <a:pt x="26" y="1448"/>
                  </a:lnTo>
                  <a:cubicBezTo>
                    <a:pt x="244" y="1290"/>
                    <a:pt x="470" y="1139"/>
                    <a:pt x="685" y="978"/>
                  </a:cubicBezTo>
                  <a:cubicBezTo>
                    <a:pt x="1058" y="699"/>
                    <a:pt x="1423" y="416"/>
                    <a:pt x="1789" y="129"/>
                  </a:cubicBezTo>
                  <a:cubicBezTo>
                    <a:pt x="1817" y="100"/>
                    <a:pt x="1842" y="72"/>
                    <a:pt x="1864" y="36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7"/>
            <p:cNvSpPr/>
            <p:nvPr/>
          </p:nvSpPr>
          <p:spPr>
            <a:xfrm>
              <a:off x="2972475" y="531100"/>
              <a:ext cx="32175" cy="41575"/>
            </a:xfrm>
            <a:custGeom>
              <a:avLst/>
              <a:gdLst/>
              <a:ahLst/>
              <a:cxnLst/>
              <a:rect l="l" t="t" r="r" b="b"/>
              <a:pathLst>
                <a:path w="1287" h="1663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922" y="90"/>
                    <a:pt x="248" y="971"/>
                    <a:pt x="1" y="1663"/>
                  </a:cubicBezTo>
                  <a:cubicBezTo>
                    <a:pt x="97" y="1516"/>
                    <a:pt x="191" y="1365"/>
                    <a:pt x="291" y="1218"/>
                  </a:cubicBezTo>
                  <a:cubicBezTo>
                    <a:pt x="391" y="1075"/>
                    <a:pt x="492" y="925"/>
                    <a:pt x="599" y="785"/>
                  </a:cubicBezTo>
                  <a:cubicBezTo>
                    <a:pt x="707" y="645"/>
                    <a:pt x="821" y="498"/>
                    <a:pt x="932" y="369"/>
                  </a:cubicBezTo>
                  <a:cubicBezTo>
                    <a:pt x="1047" y="240"/>
                    <a:pt x="1169" y="122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7"/>
            <p:cNvSpPr/>
            <p:nvPr/>
          </p:nvSpPr>
          <p:spPr>
            <a:xfrm>
              <a:off x="2920350" y="738550"/>
              <a:ext cx="76700" cy="3900"/>
            </a:xfrm>
            <a:custGeom>
              <a:avLst/>
              <a:gdLst/>
              <a:ahLst/>
              <a:cxnLst/>
              <a:rect l="l" t="t" r="r" b="b"/>
              <a:pathLst>
                <a:path w="3068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733" y="88"/>
                    <a:pt x="1468" y="156"/>
                    <a:pt x="2206" y="156"/>
                  </a:cubicBezTo>
                  <a:cubicBezTo>
                    <a:pt x="2493" y="156"/>
                    <a:pt x="2780" y="146"/>
                    <a:pt x="3067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7"/>
            <p:cNvSpPr/>
            <p:nvPr/>
          </p:nvSpPr>
          <p:spPr>
            <a:xfrm>
              <a:off x="2890775" y="790425"/>
              <a:ext cx="14275" cy="53850"/>
            </a:xfrm>
            <a:custGeom>
              <a:avLst/>
              <a:gdLst/>
              <a:ahLst/>
              <a:cxnLst/>
              <a:rect l="l" t="t" r="r" b="b"/>
              <a:pathLst>
                <a:path w="571" h="2154" extrusionOk="0">
                  <a:moveTo>
                    <a:pt x="55" y="0"/>
                  </a:moveTo>
                  <a:cubicBezTo>
                    <a:pt x="1" y="452"/>
                    <a:pt x="359" y="1864"/>
                    <a:pt x="571" y="2154"/>
                  </a:cubicBezTo>
                  <a:cubicBezTo>
                    <a:pt x="513" y="1935"/>
                    <a:pt x="449" y="1695"/>
                    <a:pt x="388" y="1452"/>
                  </a:cubicBezTo>
                  <a:cubicBezTo>
                    <a:pt x="327" y="1208"/>
                    <a:pt x="280" y="953"/>
                    <a:pt x="216" y="717"/>
                  </a:cubicBezTo>
                  <a:cubicBezTo>
                    <a:pt x="151" y="480"/>
                    <a:pt x="184" y="222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7"/>
            <p:cNvSpPr/>
            <p:nvPr/>
          </p:nvSpPr>
          <p:spPr>
            <a:xfrm>
              <a:off x="2821350" y="722350"/>
              <a:ext cx="16350" cy="53050"/>
            </a:xfrm>
            <a:custGeom>
              <a:avLst/>
              <a:gdLst/>
              <a:ahLst/>
              <a:cxnLst/>
              <a:rect l="l" t="t" r="r" b="b"/>
              <a:pathLst>
                <a:path w="654" h="2122" extrusionOk="0">
                  <a:moveTo>
                    <a:pt x="653" y="0"/>
                  </a:moveTo>
                  <a:lnTo>
                    <a:pt x="653" y="0"/>
                  </a:lnTo>
                  <a:cubicBezTo>
                    <a:pt x="374" y="229"/>
                    <a:pt x="1" y="1509"/>
                    <a:pt x="48" y="2121"/>
                  </a:cubicBezTo>
                  <a:cubicBezTo>
                    <a:pt x="134" y="1745"/>
                    <a:pt x="205" y="1380"/>
                    <a:pt x="302" y="1032"/>
                  </a:cubicBezTo>
                  <a:cubicBezTo>
                    <a:pt x="402" y="685"/>
                    <a:pt x="535" y="344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7"/>
            <p:cNvSpPr/>
            <p:nvPr/>
          </p:nvSpPr>
          <p:spPr>
            <a:xfrm>
              <a:off x="2781225" y="702450"/>
              <a:ext cx="31925" cy="30125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1276" y="1"/>
                  </a:moveTo>
                  <a:cubicBezTo>
                    <a:pt x="1215" y="11"/>
                    <a:pt x="1162" y="37"/>
                    <a:pt x="1111" y="69"/>
                  </a:cubicBezTo>
                  <a:cubicBezTo>
                    <a:pt x="828" y="291"/>
                    <a:pt x="542" y="510"/>
                    <a:pt x="266" y="739"/>
                  </a:cubicBezTo>
                  <a:cubicBezTo>
                    <a:pt x="183" y="814"/>
                    <a:pt x="115" y="900"/>
                    <a:pt x="62" y="993"/>
                  </a:cubicBezTo>
                  <a:cubicBezTo>
                    <a:pt x="26" y="1051"/>
                    <a:pt x="19" y="1126"/>
                    <a:pt x="1" y="1194"/>
                  </a:cubicBezTo>
                  <a:lnTo>
                    <a:pt x="54" y="1205"/>
                  </a:lnTo>
                  <a:cubicBezTo>
                    <a:pt x="334" y="674"/>
                    <a:pt x="843" y="377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7"/>
            <p:cNvSpPr/>
            <p:nvPr/>
          </p:nvSpPr>
          <p:spPr>
            <a:xfrm>
              <a:off x="2958950" y="604725"/>
              <a:ext cx="29050" cy="30925"/>
            </a:xfrm>
            <a:custGeom>
              <a:avLst/>
              <a:gdLst/>
              <a:ahLst/>
              <a:cxnLst/>
              <a:rect l="l" t="t" r="r" b="b"/>
              <a:pathLst>
                <a:path w="1162" h="1237" extrusionOk="0">
                  <a:moveTo>
                    <a:pt x="1162" y="1"/>
                  </a:moveTo>
                  <a:cubicBezTo>
                    <a:pt x="724" y="341"/>
                    <a:pt x="334" y="739"/>
                    <a:pt x="1" y="1183"/>
                  </a:cubicBezTo>
                  <a:lnTo>
                    <a:pt x="51" y="1237"/>
                  </a:lnTo>
                  <a:cubicBezTo>
                    <a:pt x="101" y="1201"/>
                    <a:pt x="162" y="1172"/>
                    <a:pt x="201" y="1129"/>
                  </a:cubicBezTo>
                  <a:cubicBezTo>
                    <a:pt x="273" y="1036"/>
                    <a:pt x="323" y="925"/>
                    <a:pt x="402" y="835"/>
                  </a:cubicBezTo>
                  <a:cubicBezTo>
                    <a:pt x="613" y="595"/>
                    <a:pt x="835" y="366"/>
                    <a:pt x="1054" y="133"/>
                  </a:cubicBezTo>
                  <a:cubicBezTo>
                    <a:pt x="1090" y="90"/>
                    <a:pt x="1126" y="47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7"/>
            <p:cNvSpPr/>
            <p:nvPr/>
          </p:nvSpPr>
          <p:spPr>
            <a:xfrm>
              <a:off x="2927500" y="582425"/>
              <a:ext cx="30950" cy="19375"/>
            </a:xfrm>
            <a:custGeom>
              <a:avLst/>
              <a:gdLst/>
              <a:ahLst/>
              <a:cxnLst/>
              <a:rect l="l" t="t" r="r" b="b"/>
              <a:pathLst>
                <a:path w="1238" h="775" extrusionOk="0">
                  <a:moveTo>
                    <a:pt x="1237" y="0"/>
                  </a:moveTo>
                  <a:lnTo>
                    <a:pt x="1237" y="0"/>
                  </a:lnTo>
                  <a:cubicBezTo>
                    <a:pt x="979" y="18"/>
                    <a:pt x="176" y="534"/>
                    <a:pt x="1" y="774"/>
                  </a:cubicBezTo>
                  <a:cubicBezTo>
                    <a:pt x="395" y="488"/>
                    <a:pt x="843" y="283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7"/>
            <p:cNvSpPr/>
            <p:nvPr/>
          </p:nvSpPr>
          <p:spPr>
            <a:xfrm>
              <a:off x="3043325" y="793550"/>
              <a:ext cx="33525" cy="6300"/>
            </a:xfrm>
            <a:custGeom>
              <a:avLst/>
              <a:gdLst/>
              <a:ahLst/>
              <a:cxnLst/>
              <a:rect l="l" t="t" r="r" b="b"/>
              <a:pathLst>
                <a:path w="1341" h="252" extrusionOk="0">
                  <a:moveTo>
                    <a:pt x="1334" y="1"/>
                  </a:moveTo>
                  <a:lnTo>
                    <a:pt x="1" y="234"/>
                  </a:lnTo>
                  <a:cubicBezTo>
                    <a:pt x="90" y="246"/>
                    <a:pt x="181" y="251"/>
                    <a:pt x="273" y="251"/>
                  </a:cubicBezTo>
                  <a:cubicBezTo>
                    <a:pt x="621" y="251"/>
                    <a:pt x="984" y="172"/>
                    <a:pt x="1341" y="62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7"/>
            <p:cNvSpPr/>
            <p:nvPr/>
          </p:nvSpPr>
          <p:spPr>
            <a:xfrm>
              <a:off x="3021400" y="598100"/>
              <a:ext cx="25375" cy="17950"/>
            </a:xfrm>
            <a:custGeom>
              <a:avLst/>
              <a:gdLst/>
              <a:ahLst/>
              <a:cxnLst/>
              <a:rect l="l" t="t" r="r" b="b"/>
              <a:pathLst>
                <a:path w="1015" h="718" extrusionOk="0">
                  <a:moveTo>
                    <a:pt x="1014" y="0"/>
                  </a:moveTo>
                  <a:lnTo>
                    <a:pt x="0" y="717"/>
                  </a:lnTo>
                  <a:cubicBezTo>
                    <a:pt x="409" y="592"/>
                    <a:pt x="950" y="219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7"/>
            <p:cNvSpPr/>
            <p:nvPr/>
          </p:nvSpPr>
          <p:spPr>
            <a:xfrm>
              <a:off x="2812950" y="615925"/>
              <a:ext cx="18550" cy="23125"/>
            </a:xfrm>
            <a:custGeom>
              <a:avLst/>
              <a:gdLst/>
              <a:ahLst/>
              <a:cxnLst/>
              <a:rect l="l" t="t" r="r" b="b"/>
              <a:pathLst>
                <a:path w="742" h="925" extrusionOk="0">
                  <a:moveTo>
                    <a:pt x="22" y="0"/>
                  </a:moveTo>
                  <a:cubicBezTo>
                    <a:pt x="0" y="323"/>
                    <a:pt x="401" y="825"/>
                    <a:pt x="742" y="925"/>
                  </a:cubicBezTo>
                  <a:cubicBezTo>
                    <a:pt x="606" y="778"/>
                    <a:pt x="459" y="645"/>
                    <a:pt x="344" y="498"/>
                  </a:cubicBezTo>
                  <a:cubicBezTo>
                    <a:pt x="229" y="352"/>
                    <a:pt x="140" y="183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7"/>
            <p:cNvSpPr/>
            <p:nvPr/>
          </p:nvSpPr>
          <p:spPr>
            <a:xfrm>
              <a:off x="2870900" y="682850"/>
              <a:ext cx="29225" cy="18550"/>
            </a:xfrm>
            <a:custGeom>
              <a:avLst/>
              <a:gdLst/>
              <a:ahLst/>
              <a:cxnLst/>
              <a:rect l="l" t="t" r="r" b="b"/>
              <a:pathLst>
                <a:path w="1169" h="742" extrusionOk="0">
                  <a:moveTo>
                    <a:pt x="1168" y="0"/>
                  </a:moveTo>
                  <a:cubicBezTo>
                    <a:pt x="986" y="136"/>
                    <a:pt x="825" y="297"/>
                    <a:pt x="627" y="419"/>
                  </a:cubicBezTo>
                  <a:cubicBezTo>
                    <a:pt x="430" y="541"/>
                    <a:pt x="208" y="631"/>
                    <a:pt x="0" y="731"/>
                  </a:cubicBezTo>
                  <a:cubicBezTo>
                    <a:pt x="24" y="738"/>
                    <a:pt x="50" y="742"/>
                    <a:pt x="78" y="742"/>
                  </a:cubicBezTo>
                  <a:cubicBezTo>
                    <a:pt x="393" y="742"/>
                    <a:pt x="961" y="30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7"/>
            <p:cNvSpPr/>
            <p:nvPr/>
          </p:nvSpPr>
          <p:spPr>
            <a:xfrm>
              <a:off x="3074325" y="704425"/>
              <a:ext cx="27075" cy="16600"/>
            </a:xfrm>
            <a:custGeom>
              <a:avLst/>
              <a:gdLst/>
              <a:ahLst/>
              <a:cxnLst/>
              <a:rect l="l" t="t" r="r" b="b"/>
              <a:pathLst>
                <a:path w="1083" h="664" extrusionOk="0">
                  <a:moveTo>
                    <a:pt x="1054" y="1"/>
                  </a:moveTo>
                  <a:lnTo>
                    <a:pt x="1" y="663"/>
                  </a:lnTo>
                  <a:cubicBezTo>
                    <a:pt x="398" y="520"/>
                    <a:pt x="782" y="355"/>
                    <a:pt x="1083" y="51"/>
                  </a:cubicBezTo>
                  <a:cubicBezTo>
                    <a:pt x="1072" y="33"/>
                    <a:pt x="1061" y="15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7"/>
            <p:cNvSpPr/>
            <p:nvPr/>
          </p:nvSpPr>
          <p:spPr>
            <a:xfrm>
              <a:off x="2847150" y="572750"/>
              <a:ext cx="9700" cy="28425"/>
            </a:xfrm>
            <a:custGeom>
              <a:avLst/>
              <a:gdLst/>
              <a:ahLst/>
              <a:cxnLst/>
              <a:rect l="l" t="t" r="r" b="b"/>
              <a:pathLst>
                <a:path w="388" h="1137" extrusionOk="0">
                  <a:moveTo>
                    <a:pt x="384" y="961"/>
                  </a:moveTo>
                  <a:lnTo>
                    <a:pt x="381" y="970"/>
                  </a:lnTo>
                  <a:lnTo>
                    <a:pt x="381" y="970"/>
                  </a:lnTo>
                  <a:lnTo>
                    <a:pt x="388" y="968"/>
                  </a:lnTo>
                  <a:lnTo>
                    <a:pt x="384" y="961"/>
                  </a:lnTo>
                  <a:close/>
                  <a:moveTo>
                    <a:pt x="15" y="0"/>
                  </a:moveTo>
                  <a:lnTo>
                    <a:pt x="15" y="0"/>
                  </a:lnTo>
                  <a:cubicBezTo>
                    <a:pt x="1" y="463"/>
                    <a:pt x="141" y="979"/>
                    <a:pt x="327" y="1136"/>
                  </a:cubicBezTo>
                  <a:lnTo>
                    <a:pt x="381" y="970"/>
                  </a:lnTo>
                  <a:lnTo>
                    <a:pt x="381" y="970"/>
                  </a:lnTo>
                  <a:lnTo>
                    <a:pt x="288" y="100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7"/>
            <p:cNvSpPr/>
            <p:nvPr/>
          </p:nvSpPr>
          <p:spPr>
            <a:xfrm>
              <a:off x="3063950" y="718575"/>
              <a:ext cx="26075" cy="9775"/>
            </a:xfrm>
            <a:custGeom>
              <a:avLst/>
              <a:gdLst/>
              <a:ahLst/>
              <a:cxnLst/>
              <a:rect l="l" t="t" r="r" b="b"/>
              <a:pathLst>
                <a:path w="1043" h="391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885" y="62"/>
                    <a:pt x="770" y="108"/>
                    <a:pt x="656" y="151"/>
                  </a:cubicBezTo>
                  <a:cubicBezTo>
                    <a:pt x="548" y="183"/>
                    <a:pt x="437" y="223"/>
                    <a:pt x="333" y="269"/>
                  </a:cubicBezTo>
                  <a:cubicBezTo>
                    <a:pt x="229" y="323"/>
                    <a:pt x="90" y="262"/>
                    <a:pt x="0" y="377"/>
                  </a:cubicBezTo>
                  <a:cubicBezTo>
                    <a:pt x="28" y="386"/>
                    <a:pt x="61" y="390"/>
                    <a:pt x="99" y="390"/>
                  </a:cubicBezTo>
                  <a:cubicBezTo>
                    <a:pt x="326" y="390"/>
                    <a:pt x="720" y="23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7"/>
            <p:cNvSpPr/>
            <p:nvPr/>
          </p:nvSpPr>
          <p:spPr>
            <a:xfrm>
              <a:off x="2897500" y="795350"/>
              <a:ext cx="6925" cy="27975"/>
            </a:xfrm>
            <a:custGeom>
              <a:avLst/>
              <a:gdLst/>
              <a:ahLst/>
              <a:cxnLst/>
              <a:rect l="l" t="t" r="r" b="b"/>
              <a:pathLst>
                <a:path w="277" h="1119" extrusionOk="0">
                  <a:moveTo>
                    <a:pt x="54" y="0"/>
                  </a:moveTo>
                  <a:lnTo>
                    <a:pt x="8" y="11"/>
                  </a:lnTo>
                  <a:cubicBezTo>
                    <a:pt x="1" y="402"/>
                    <a:pt x="133" y="760"/>
                    <a:pt x="276" y="1118"/>
                  </a:cubicBezTo>
                  <a:cubicBezTo>
                    <a:pt x="201" y="746"/>
                    <a:pt x="130" y="373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7"/>
            <p:cNvSpPr/>
            <p:nvPr/>
          </p:nvSpPr>
          <p:spPr>
            <a:xfrm>
              <a:off x="2981800" y="636600"/>
              <a:ext cx="18300" cy="15100"/>
            </a:xfrm>
            <a:custGeom>
              <a:avLst/>
              <a:gdLst/>
              <a:ahLst/>
              <a:cxnLst/>
              <a:rect l="l" t="t" r="r" b="b"/>
              <a:pathLst>
                <a:path w="732" h="604" extrusionOk="0">
                  <a:moveTo>
                    <a:pt x="712" y="0"/>
                  </a:moveTo>
                  <a:cubicBezTo>
                    <a:pt x="500" y="0"/>
                    <a:pt x="164" y="287"/>
                    <a:pt x="0" y="603"/>
                  </a:cubicBezTo>
                  <a:lnTo>
                    <a:pt x="731" y="1"/>
                  </a:lnTo>
                  <a:cubicBezTo>
                    <a:pt x="725" y="1"/>
                    <a:pt x="719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7"/>
            <p:cNvSpPr/>
            <p:nvPr/>
          </p:nvSpPr>
          <p:spPr>
            <a:xfrm>
              <a:off x="2966650" y="866375"/>
              <a:ext cx="4875" cy="28150"/>
            </a:xfrm>
            <a:custGeom>
              <a:avLst/>
              <a:gdLst/>
              <a:ahLst/>
              <a:cxnLst/>
              <a:rect l="l" t="t" r="r" b="b"/>
              <a:pathLst>
                <a:path w="195" h="1126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70"/>
                    <a:pt x="47" y="750"/>
                    <a:pt x="72" y="1126"/>
                  </a:cubicBezTo>
                  <a:lnTo>
                    <a:pt x="144" y="1122"/>
                  </a:lnTo>
                  <a:cubicBezTo>
                    <a:pt x="194" y="735"/>
                    <a:pt x="112" y="3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7"/>
            <p:cNvSpPr/>
            <p:nvPr/>
          </p:nvSpPr>
          <p:spPr>
            <a:xfrm>
              <a:off x="2828800" y="608125"/>
              <a:ext cx="17500" cy="17225"/>
            </a:xfrm>
            <a:custGeom>
              <a:avLst/>
              <a:gdLst/>
              <a:ahLst/>
              <a:cxnLst/>
              <a:rect l="l" t="t" r="r" b="b"/>
              <a:pathLst>
                <a:path w="700" h="68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8"/>
                    <a:pt x="527" y="689"/>
                    <a:pt x="694" y="689"/>
                  </a:cubicBezTo>
                  <a:cubicBezTo>
                    <a:pt x="696" y="689"/>
                    <a:pt x="697" y="689"/>
                    <a:pt x="699" y="6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7"/>
            <p:cNvSpPr/>
            <p:nvPr/>
          </p:nvSpPr>
          <p:spPr>
            <a:xfrm>
              <a:off x="2859800" y="768375"/>
              <a:ext cx="5925" cy="20200"/>
            </a:xfrm>
            <a:custGeom>
              <a:avLst/>
              <a:gdLst/>
              <a:ahLst/>
              <a:cxnLst/>
              <a:rect l="l" t="t" r="r" b="b"/>
              <a:pathLst>
                <a:path w="237" h="80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86" y="116"/>
                    <a:pt x="0" y="474"/>
                    <a:pt x="18" y="807"/>
                  </a:cubicBezTo>
                  <a:cubicBezTo>
                    <a:pt x="165" y="424"/>
                    <a:pt x="237" y="119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7"/>
            <p:cNvSpPr/>
            <p:nvPr/>
          </p:nvSpPr>
          <p:spPr>
            <a:xfrm>
              <a:off x="2864900" y="774200"/>
              <a:ext cx="5400" cy="21800"/>
            </a:xfrm>
            <a:custGeom>
              <a:avLst/>
              <a:gdLst/>
              <a:ahLst/>
              <a:cxnLst/>
              <a:rect l="l" t="t" r="r" b="b"/>
              <a:pathLst>
                <a:path w="216" h="872" extrusionOk="0">
                  <a:moveTo>
                    <a:pt x="162" y="1"/>
                  </a:moveTo>
                  <a:cubicBezTo>
                    <a:pt x="29" y="273"/>
                    <a:pt x="0" y="571"/>
                    <a:pt x="15" y="871"/>
                  </a:cubicBezTo>
                  <a:cubicBezTo>
                    <a:pt x="83" y="592"/>
                    <a:pt x="147" y="309"/>
                    <a:pt x="215" y="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7"/>
            <p:cNvSpPr/>
            <p:nvPr/>
          </p:nvSpPr>
          <p:spPr>
            <a:xfrm>
              <a:off x="3020850" y="614225"/>
              <a:ext cx="17750" cy="8225"/>
            </a:xfrm>
            <a:custGeom>
              <a:avLst/>
              <a:gdLst/>
              <a:ahLst/>
              <a:cxnLst/>
              <a:rect l="l" t="t" r="r" b="b"/>
              <a:pathLst>
                <a:path w="710" h="329" extrusionOk="0">
                  <a:moveTo>
                    <a:pt x="710" y="0"/>
                  </a:moveTo>
                  <a:lnTo>
                    <a:pt x="1" y="323"/>
                  </a:lnTo>
                  <a:cubicBezTo>
                    <a:pt x="20" y="326"/>
                    <a:pt x="41" y="328"/>
                    <a:pt x="63" y="328"/>
                  </a:cubicBezTo>
                  <a:cubicBezTo>
                    <a:pt x="282" y="328"/>
                    <a:pt x="603" y="16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7"/>
            <p:cNvSpPr/>
            <p:nvPr/>
          </p:nvSpPr>
          <p:spPr>
            <a:xfrm>
              <a:off x="2835775" y="579200"/>
              <a:ext cx="8900" cy="17125"/>
            </a:xfrm>
            <a:custGeom>
              <a:avLst/>
              <a:gdLst/>
              <a:ahLst/>
              <a:cxnLst/>
              <a:rect l="l" t="t" r="r" b="b"/>
              <a:pathLst>
                <a:path w="356" h="68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73"/>
                    <a:pt x="166" y="495"/>
                    <a:pt x="356" y="685"/>
                  </a:cubicBezTo>
                  <a:cubicBezTo>
                    <a:pt x="241" y="448"/>
                    <a:pt x="166" y="2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7"/>
            <p:cNvSpPr/>
            <p:nvPr/>
          </p:nvSpPr>
          <p:spPr>
            <a:xfrm>
              <a:off x="3050775" y="695025"/>
              <a:ext cx="15600" cy="8700"/>
            </a:xfrm>
            <a:custGeom>
              <a:avLst/>
              <a:gdLst/>
              <a:ahLst/>
              <a:cxnLst/>
              <a:rect l="l" t="t" r="r" b="b"/>
              <a:pathLst>
                <a:path w="624" h="348" extrusionOk="0">
                  <a:moveTo>
                    <a:pt x="624" y="0"/>
                  </a:moveTo>
                  <a:cubicBezTo>
                    <a:pt x="405" y="97"/>
                    <a:pt x="197" y="212"/>
                    <a:pt x="0" y="348"/>
                  </a:cubicBezTo>
                  <a:cubicBezTo>
                    <a:pt x="3" y="348"/>
                    <a:pt x="6" y="348"/>
                    <a:pt x="9" y="348"/>
                  </a:cubicBezTo>
                  <a:cubicBezTo>
                    <a:pt x="214" y="348"/>
                    <a:pt x="429" y="223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7"/>
            <p:cNvSpPr/>
            <p:nvPr/>
          </p:nvSpPr>
          <p:spPr>
            <a:xfrm>
              <a:off x="2774950" y="713650"/>
              <a:ext cx="12750" cy="11225"/>
            </a:xfrm>
            <a:custGeom>
              <a:avLst/>
              <a:gdLst/>
              <a:ahLst/>
              <a:cxnLst/>
              <a:rect l="l" t="t" r="r" b="b"/>
              <a:pathLst>
                <a:path w="510" h="449" extrusionOk="0">
                  <a:moveTo>
                    <a:pt x="510" y="1"/>
                  </a:moveTo>
                  <a:lnTo>
                    <a:pt x="510" y="1"/>
                  </a:lnTo>
                  <a:cubicBezTo>
                    <a:pt x="237" y="97"/>
                    <a:pt x="44" y="269"/>
                    <a:pt x="1" y="44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7"/>
            <p:cNvSpPr/>
            <p:nvPr/>
          </p:nvSpPr>
          <p:spPr>
            <a:xfrm>
              <a:off x="2821900" y="643425"/>
              <a:ext cx="19025" cy="5225"/>
            </a:xfrm>
            <a:custGeom>
              <a:avLst/>
              <a:gdLst/>
              <a:ahLst/>
              <a:cxnLst/>
              <a:rect l="l" t="t" r="r" b="b"/>
              <a:pathLst>
                <a:path w="761" h="209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136"/>
                    <a:pt x="326" y="209"/>
                    <a:pt x="513" y="209"/>
                  </a:cubicBezTo>
                  <a:cubicBezTo>
                    <a:pt x="592" y="209"/>
                    <a:pt x="675" y="196"/>
                    <a:pt x="760" y="169"/>
                  </a:cubicBezTo>
                  <a:lnTo>
                    <a:pt x="760" y="169"/>
                  </a:lnTo>
                  <a:cubicBezTo>
                    <a:pt x="743" y="170"/>
                    <a:pt x="726" y="170"/>
                    <a:pt x="709" y="170"/>
                  </a:cubicBezTo>
                  <a:cubicBezTo>
                    <a:pt x="460" y="170"/>
                    <a:pt x="229" y="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7"/>
            <p:cNvSpPr/>
            <p:nvPr/>
          </p:nvSpPr>
          <p:spPr>
            <a:xfrm>
              <a:off x="2836325" y="608925"/>
              <a:ext cx="11125" cy="11600"/>
            </a:xfrm>
            <a:custGeom>
              <a:avLst/>
              <a:gdLst/>
              <a:ahLst/>
              <a:cxnLst/>
              <a:rect l="l" t="t" r="r" b="b"/>
              <a:pathLst>
                <a:path w="445" h="464" extrusionOk="0">
                  <a:moveTo>
                    <a:pt x="29" y="1"/>
                  </a:moveTo>
                  <a:lnTo>
                    <a:pt x="0" y="33"/>
                  </a:lnTo>
                  <a:cubicBezTo>
                    <a:pt x="101" y="202"/>
                    <a:pt x="237" y="349"/>
                    <a:pt x="398" y="463"/>
                  </a:cubicBezTo>
                  <a:lnTo>
                    <a:pt x="445" y="41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7"/>
            <p:cNvSpPr/>
            <p:nvPr/>
          </p:nvSpPr>
          <p:spPr>
            <a:xfrm>
              <a:off x="2992375" y="639025"/>
              <a:ext cx="10950" cy="10150"/>
            </a:xfrm>
            <a:custGeom>
              <a:avLst/>
              <a:gdLst/>
              <a:ahLst/>
              <a:cxnLst/>
              <a:rect l="l" t="t" r="r" b="b"/>
              <a:pathLst>
                <a:path w="438" h="406" extrusionOk="0">
                  <a:moveTo>
                    <a:pt x="423" y="1"/>
                  </a:moveTo>
                  <a:cubicBezTo>
                    <a:pt x="244" y="87"/>
                    <a:pt x="93" y="227"/>
                    <a:pt x="0" y="406"/>
                  </a:cubicBezTo>
                  <a:cubicBezTo>
                    <a:pt x="143" y="291"/>
                    <a:pt x="287" y="176"/>
                    <a:pt x="430" y="65"/>
                  </a:cubicBezTo>
                  <a:cubicBezTo>
                    <a:pt x="437" y="62"/>
                    <a:pt x="426" y="40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7"/>
            <p:cNvSpPr/>
            <p:nvPr/>
          </p:nvSpPr>
          <p:spPr>
            <a:xfrm>
              <a:off x="2847775" y="749925"/>
              <a:ext cx="6575" cy="9425"/>
            </a:xfrm>
            <a:custGeom>
              <a:avLst/>
              <a:gdLst/>
              <a:ahLst/>
              <a:cxnLst/>
              <a:rect l="l" t="t" r="r" b="b"/>
              <a:pathLst>
                <a:path w="263" h="377" extrusionOk="0">
                  <a:moveTo>
                    <a:pt x="220" y="1"/>
                  </a:moveTo>
                  <a:cubicBezTo>
                    <a:pt x="73" y="69"/>
                    <a:pt x="15" y="209"/>
                    <a:pt x="1" y="377"/>
                  </a:cubicBezTo>
                  <a:cubicBezTo>
                    <a:pt x="87" y="262"/>
                    <a:pt x="177" y="148"/>
                    <a:pt x="263" y="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7"/>
            <p:cNvSpPr/>
            <p:nvPr/>
          </p:nvSpPr>
          <p:spPr>
            <a:xfrm>
              <a:off x="1941625" y="606775"/>
              <a:ext cx="845800" cy="617675"/>
            </a:xfrm>
            <a:custGeom>
              <a:avLst/>
              <a:gdLst/>
              <a:ahLst/>
              <a:cxnLst/>
              <a:rect l="l" t="t" r="r" b="b"/>
              <a:pathLst>
                <a:path w="33832" h="24707" extrusionOk="0">
                  <a:moveTo>
                    <a:pt x="24713" y="904"/>
                  </a:moveTo>
                  <a:lnTo>
                    <a:pt x="24713" y="904"/>
                  </a:lnTo>
                  <a:cubicBezTo>
                    <a:pt x="24738" y="958"/>
                    <a:pt x="24763" y="1011"/>
                    <a:pt x="24781" y="1069"/>
                  </a:cubicBezTo>
                  <a:cubicBezTo>
                    <a:pt x="25118" y="2140"/>
                    <a:pt x="25473" y="3208"/>
                    <a:pt x="25788" y="4290"/>
                  </a:cubicBezTo>
                  <a:cubicBezTo>
                    <a:pt x="25971" y="4928"/>
                    <a:pt x="26092" y="5587"/>
                    <a:pt x="26229" y="6243"/>
                  </a:cubicBezTo>
                  <a:cubicBezTo>
                    <a:pt x="26401" y="7042"/>
                    <a:pt x="26436" y="7855"/>
                    <a:pt x="26461" y="8669"/>
                  </a:cubicBezTo>
                  <a:cubicBezTo>
                    <a:pt x="26483" y="9403"/>
                    <a:pt x="26458" y="10141"/>
                    <a:pt x="26379" y="10876"/>
                  </a:cubicBezTo>
                  <a:cubicBezTo>
                    <a:pt x="26365" y="11008"/>
                    <a:pt x="26350" y="11141"/>
                    <a:pt x="26340" y="11273"/>
                  </a:cubicBezTo>
                  <a:lnTo>
                    <a:pt x="26304" y="11273"/>
                  </a:lnTo>
                  <a:cubicBezTo>
                    <a:pt x="26297" y="11166"/>
                    <a:pt x="26297" y="11055"/>
                    <a:pt x="26282" y="10951"/>
                  </a:cubicBezTo>
                  <a:cubicBezTo>
                    <a:pt x="26211" y="10410"/>
                    <a:pt x="26135" y="9869"/>
                    <a:pt x="26060" y="9328"/>
                  </a:cubicBezTo>
                  <a:cubicBezTo>
                    <a:pt x="25942" y="8518"/>
                    <a:pt x="25684" y="7737"/>
                    <a:pt x="25498" y="6945"/>
                  </a:cubicBezTo>
                  <a:cubicBezTo>
                    <a:pt x="25369" y="6400"/>
                    <a:pt x="25258" y="5852"/>
                    <a:pt x="25129" y="5311"/>
                  </a:cubicBezTo>
                  <a:cubicBezTo>
                    <a:pt x="24863" y="4208"/>
                    <a:pt x="24817" y="3082"/>
                    <a:pt x="24752" y="1957"/>
                  </a:cubicBezTo>
                  <a:cubicBezTo>
                    <a:pt x="24731" y="1610"/>
                    <a:pt x="24706" y="1262"/>
                    <a:pt x="24713" y="904"/>
                  </a:cubicBezTo>
                  <a:close/>
                  <a:moveTo>
                    <a:pt x="24534" y="589"/>
                  </a:moveTo>
                  <a:cubicBezTo>
                    <a:pt x="24541" y="657"/>
                    <a:pt x="24555" y="725"/>
                    <a:pt x="24559" y="793"/>
                  </a:cubicBezTo>
                  <a:cubicBezTo>
                    <a:pt x="24620" y="1735"/>
                    <a:pt x="24677" y="2678"/>
                    <a:pt x="24742" y="3620"/>
                  </a:cubicBezTo>
                  <a:cubicBezTo>
                    <a:pt x="24785" y="4208"/>
                    <a:pt x="24903" y="4781"/>
                    <a:pt x="25035" y="5351"/>
                  </a:cubicBezTo>
                  <a:cubicBezTo>
                    <a:pt x="25200" y="6035"/>
                    <a:pt x="25365" y="6716"/>
                    <a:pt x="25526" y="7397"/>
                  </a:cubicBezTo>
                  <a:cubicBezTo>
                    <a:pt x="25627" y="7826"/>
                    <a:pt x="25734" y="8256"/>
                    <a:pt x="25824" y="8690"/>
                  </a:cubicBezTo>
                  <a:cubicBezTo>
                    <a:pt x="25899" y="9066"/>
                    <a:pt x="25949" y="9442"/>
                    <a:pt x="26017" y="9819"/>
                  </a:cubicBezTo>
                  <a:cubicBezTo>
                    <a:pt x="26117" y="10370"/>
                    <a:pt x="26178" y="10929"/>
                    <a:pt x="26196" y="11488"/>
                  </a:cubicBezTo>
                  <a:cubicBezTo>
                    <a:pt x="26203" y="11743"/>
                    <a:pt x="26193" y="12001"/>
                    <a:pt x="26193" y="12255"/>
                  </a:cubicBezTo>
                  <a:cubicBezTo>
                    <a:pt x="26028" y="11213"/>
                    <a:pt x="25598" y="10259"/>
                    <a:pt x="25204" y="9292"/>
                  </a:cubicBezTo>
                  <a:cubicBezTo>
                    <a:pt x="24849" y="8414"/>
                    <a:pt x="24505" y="7533"/>
                    <a:pt x="24251" y="6615"/>
                  </a:cubicBezTo>
                  <a:cubicBezTo>
                    <a:pt x="24011" y="5752"/>
                    <a:pt x="23892" y="4860"/>
                    <a:pt x="23900" y="3964"/>
                  </a:cubicBezTo>
                  <a:cubicBezTo>
                    <a:pt x="23903" y="3498"/>
                    <a:pt x="23978" y="3039"/>
                    <a:pt x="24079" y="2588"/>
                  </a:cubicBezTo>
                  <a:cubicBezTo>
                    <a:pt x="24226" y="1922"/>
                    <a:pt x="24369" y="1255"/>
                    <a:pt x="24534" y="589"/>
                  </a:cubicBezTo>
                  <a:close/>
                  <a:moveTo>
                    <a:pt x="20750" y="18848"/>
                  </a:moveTo>
                  <a:lnTo>
                    <a:pt x="20750" y="18848"/>
                  </a:lnTo>
                  <a:cubicBezTo>
                    <a:pt x="21176" y="18909"/>
                    <a:pt x="21560" y="19074"/>
                    <a:pt x="21936" y="19249"/>
                  </a:cubicBezTo>
                  <a:cubicBezTo>
                    <a:pt x="22215" y="19378"/>
                    <a:pt x="22495" y="19507"/>
                    <a:pt x="22778" y="19622"/>
                  </a:cubicBezTo>
                  <a:cubicBezTo>
                    <a:pt x="23280" y="19823"/>
                    <a:pt x="23803" y="19905"/>
                    <a:pt x="24337" y="19941"/>
                  </a:cubicBezTo>
                  <a:cubicBezTo>
                    <a:pt x="24579" y="19959"/>
                    <a:pt x="24821" y="19965"/>
                    <a:pt x="25064" y="19965"/>
                  </a:cubicBezTo>
                  <a:cubicBezTo>
                    <a:pt x="25511" y="19965"/>
                    <a:pt x="25958" y="19943"/>
                    <a:pt x="26404" y="19927"/>
                  </a:cubicBezTo>
                  <a:cubicBezTo>
                    <a:pt x="26787" y="19914"/>
                    <a:pt x="27170" y="19899"/>
                    <a:pt x="27553" y="19899"/>
                  </a:cubicBezTo>
                  <a:cubicBezTo>
                    <a:pt x="27818" y="19899"/>
                    <a:pt x="28084" y="19906"/>
                    <a:pt x="28350" y="19927"/>
                  </a:cubicBezTo>
                  <a:cubicBezTo>
                    <a:pt x="28937" y="19973"/>
                    <a:pt x="29500" y="20138"/>
                    <a:pt x="30052" y="20349"/>
                  </a:cubicBezTo>
                  <a:cubicBezTo>
                    <a:pt x="31177" y="20787"/>
                    <a:pt x="32169" y="21424"/>
                    <a:pt x="32993" y="22309"/>
                  </a:cubicBezTo>
                  <a:cubicBezTo>
                    <a:pt x="33044" y="22360"/>
                    <a:pt x="33079" y="22421"/>
                    <a:pt x="33101" y="22485"/>
                  </a:cubicBezTo>
                  <a:cubicBezTo>
                    <a:pt x="33058" y="22456"/>
                    <a:pt x="33019" y="22431"/>
                    <a:pt x="32979" y="22399"/>
                  </a:cubicBezTo>
                  <a:cubicBezTo>
                    <a:pt x="32234" y="21833"/>
                    <a:pt x="31442" y="21356"/>
                    <a:pt x="30557" y="21045"/>
                  </a:cubicBezTo>
                  <a:cubicBezTo>
                    <a:pt x="30106" y="20880"/>
                    <a:pt x="29628" y="20794"/>
                    <a:pt x="29148" y="20794"/>
                  </a:cubicBezTo>
                  <a:cubicBezTo>
                    <a:pt x="29095" y="20794"/>
                    <a:pt x="29041" y="20795"/>
                    <a:pt x="28988" y="20797"/>
                  </a:cubicBezTo>
                  <a:cubicBezTo>
                    <a:pt x="27701" y="20862"/>
                    <a:pt x="26411" y="20944"/>
                    <a:pt x="25121" y="21005"/>
                  </a:cubicBezTo>
                  <a:cubicBezTo>
                    <a:pt x="25063" y="21008"/>
                    <a:pt x="25005" y="21009"/>
                    <a:pt x="24947" y="21009"/>
                  </a:cubicBezTo>
                  <a:cubicBezTo>
                    <a:pt x="24155" y="21009"/>
                    <a:pt x="23427" y="20777"/>
                    <a:pt x="22800" y="20256"/>
                  </a:cubicBezTo>
                  <a:cubicBezTo>
                    <a:pt x="22567" y="20066"/>
                    <a:pt x="22337" y="19869"/>
                    <a:pt x="22104" y="19679"/>
                  </a:cubicBezTo>
                  <a:cubicBezTo>
                    <a:pt x="21735" y="19364"/>
                    <a:pt x="21320" y="19106"/>
                    <a:pt x="20875" y="18913"/>
                  </a:cubicBezTo>
                  <a:cubicBezTo>
                    <a:pt x="20832" y="18895"/>
                    <a:pt x="20789" y="18870"/>
                    <a:pt x="20750" y="18848"/>
                  </a:cubicBezTo>
                  <a:close/>
                  <a:moveTo>
                    <a:pt x="21284" y="19239"/>
                  </a:moveTo>
                  <a:cubicBezTo>
                    <a:pt x="21424" y="19332"/>
                    <a:pt x="21571" y="19414"/>
                    <a:pt x="21703" y="19518"/>
                  </a:cubicBezTo>
                  <a:cubicBezTo>
                    <a:pt x="21986" y="19744"/>
                    <a:pt x="22269" y="19970"/>
                    <a:pt x="22542" y="20210"/>
                  </a:cubicBezTo>
                  <a:cubicBezTo>
                    <a:pt x="23111" y="20715"/>
                    <a:pt x="23771" y="21020"/>
                    <a:pt x="24527" y="21098"/>
                  </a:cubicBezTo>
                  <a:cubicBezTo>
                    <a:pt x="24660" y="21116"/>
                    <a:pt x="24792" y="21125"/>
                    <a:pt x="24925" y="21125"/>
                  </a:cubicBezTo>
                  <a:cubicBezTo>
                    <a:pt x="24982" y="21125"/>
                    <a:pt x="25039" y="21123"/>
                    <a:pt x="25096" y="21120"/>
                  </a:cubicBezTo>
                  <a:cubicBezTo>
                    <a:pt x="25910" y="21059"/>
                    <a:pt x="26719" y="20987"/>
                    <a:pt x="27529" y="20919"/>
                  </a:cubicBezTo>
                  <a:cubicBezTo>
                    <a:pt x="27823" y="20898"/>
                    <a:pt x="28117" y="20876"/>
                    <a:pt x="28411" y="20865"/>
                  </a:cubicBezTo>
                  <a:cubicBezTo>
                    <a:pt x="28499" y="20862"/>
                    <a:pt x="28587" y="20860"/>
                    <a:pt x="28675" y="20860"/>
                  </a:cubicBezTo>
                  <a:cubicBezTo>
                    <a:pt x="29381" y="20860"/>
                    <a:pt x="30070" y="20978"/>
                    <a:pt x="30733" y="21245"/>
                  </a:cubicBezTo>
                  <a:cubicBezTo>
                    <a:pt x="31496" y="21550"/>
                    <a:pt x="32187" y="21965"/>
                    <a:pt x="32843" y="22453"/>
                  </a:cubicBezTo>
                  <a:cubicBezTo>
                    <a:pt x="32922" y="22506"/>
                    <a:pt x="32983" y="22582"/>
                    <a:pt x="33026" y="22664"/>
                  </a:cubicBezTo>
                  <a:cubicBezTo>
                    <a:pt x="32979" y="22646"/>
                    <a:pt x="32929" y="22628"/>
                    <a:pt x="32886" y="22607"/>
                  </a:cubicBezTo>
                  <a:cubicBezTo>
                    <a:pt x="31893" y="22123"/>
                    <a:pt x="30826" y="21826"/>
                    <a:pt x="29729" y="21725"/>
                  </a:cubicBezTo>
                  <a:cubicBezTo>
                    <a:pt x="29310" y="21690"/>
                    <a:pt x="28890" y="21673"/>
                    <a:pt x="28470" y="21673"/>
                  </a:cubicBezTo>
                  <a:cubicBezTo>
                    <a:pt x="28290" y="21673"/>
                    <a:pt x="28110" y="21676"/>
                    <a:pt x="27931" y="21682"/>
                  </a:cubicBezTo>
                  <a:cubicBezTo>
                    <a:pt x="27225" y="21707"/>
                    <a:pt x="26526" y="21733"/>
                    <a:pt x="25820" y="21733"/>
                  </a:cubicBezTo>
                  <a:cubicBezTo>
                    <a:pt x="25807" y="21733"/>
                    <a:pt x="25793" y="21733"/>
                    <a:pt x="25780" y="21733"/>
                  </a:cubicBezTo>
                  <a:cubicBezTo>
                    <a:pt x="25088" y="21733"/>
                    <a:pt x="24406" y="21642"/>
                    <a:pt x="23749" y="21399"/>
                  </a:cubicBezTo>
                  <a:cubicBezTo>
                    <a:pt x="23176" y="21188"/>
                    <a:pt x="22671" y="20873"/>
                    <a:pt x="22266" y="20407"/>
                  </a:cubicBezTo>
                  <a:cubicBezTo>
                    <a:pt x="21936" y="20027"/>
                    <a:pt x="21599" y="19651"/>
                    <a:pt x="21262" y="19271"/>
                  </a:cubicBezTo>
                  <a:lnTo>
                    <a:pt x="21284" y="19239"/>
                  </a:lnTo>
                  <a:close/>
                  <a:moveTo>
                    <a:pt x="24491" y="1"/>
                  </a:moveTo>
                  <a:cubicBezTo>
                    <a:pt x="24466" y="55"/>
                    <a:pt x="24448" y="108"/>
                    <a:pt x="24433" y="162"/>
                  </a:cubicBezTo>
                  <a:cubicBezTo>
                    <a:pt x="24290" y="857"/>
                    <a:pt x="24150" y="1552"/>
                    <a:pt x="24003" y="2244"/>
                  </a:cubicBezTo>
                  <a:cubicBezTo>
                    <a:pt x="23857" y="2921"/>
                    <a:pt x="23742" y="3598"/>
                    <a:pt x="23756" y="4294"/>
                  </a:cubicBezTo>
                  <a:cubicBezTo>
                    <a:pt x="23781" y="5318"/>
                    <a:pt x="23971" y="6332"/>
                    <a:pt x="24315" y="7296"/>
                  </a:cubicBezTo>
                  <a:cubicBezTo>
                    <a:pt x="24670" y="8285"/>
                    <a:pt x="25053" y="9267"/>
                    <a:pt x="25444" y="10241"/>
                  </a:cubicBezTo>
                  <a:cubicBezTo>
                    <a:pt x="25813" y="11152"/>
                    <a:pt x="26064" y="12087"/>
                    <a:pt x="26146" y="13069"/>
                  </a:cubicBezTo>
                  <a:cubicBezTo>
                    <a:pt x="26164" y="13219"/>
                    <a:pt x="26121" y="13370"/>
                    <a:pt x="26031" y="13488"/>
                  </a:cubicBezTo>
                  <a:cubicBezTo>
                    <a:pt x="25494" y="14247"/>
                    <a:pt x="24885" y="14953"/>
                    <a:pt x="24211" y="15598"/>
                  </a:cubicBezTo>
                  <a:cubicBezTo>
                    <a:pt x="23294" y="16480"/>
                    <a:pt x="22294" y="17246"/>
                    <a:pt x="21130" y="17780"/>
                  </a:cubicBezTo>
                  <a:cubicBezTo>
                    <a:pt x="19754" y="18415"/>
                    <a:pt x="18285" y="18730"/>
                    <a:pt x="16809" y="18995"/>
                  </a:cubicBezTo>
                  <a:cubicBezTo>
                    <a:pt x="16314" y="19081"/>
                    <a:pt x="15823" y="19156"/>
                    <a:pt x="15329" y="19224"/>
                  </a:cubicBezTo>
                  <a:cubicBezTo>
                    <a:pt x="14741" y="19307"/>
                    <a:pt x="14153" y="19382"/>
                    <a:pt x="13562" y="19454"/>
                  </a:cubicBezTo>
                  <a:cubicBezTo>
                    <a:pt x="13251" y="19493"/>
                    <a:pt x="12939" y="19525"/>
                    <a:pt x="12627" y="19568"/>
                  </a:cubicBezTo>
                  <a:cubicBezTo>
                    <a:pt x="11914" y="19662"/>
                    <a:pt x="11205" y="19755"/>
                    <a:pt x="10495" y="19859"/>
                  </a:cubicBezTo>
                  <a:cubicBezTo>
                    <a:pt x="9893" y="19948"/>
                    <a:pt x="9291" y="20027"/>
                    <a:pt x="8696" y="20156"/>
                  </a:cubicBezTo>
                  <a:cubicBezTo>
                    <a:pt x="7912" y="20328"/>
                    <a:pt x="7131" y="20529"/>
                    <a:pt x="6360" y="20754"/>
                  </a:cubicBezTo>
                  <a:cubicBezTo>
                    <a:pt x="5138" y="21113"/>
                    <a:pt x="3959" y="21578"/>
                    <a:pt x="2849" y="22213"/>
                  </a:cubicBezTo>
                  <a:cubicBezTo>
                    <a:pt x="1810" y="22811"/>
                    <a:pt x="867" y="23524"/>
                    <a:pt x="68" y="24427"/>
                  </a:cubicBezTo>
                  <a:cubicBezTo>
                    <a:pt x="43" y="24456"/>
                    <a:pt x="18" y="24488"/>
                    <a:pt x="0" y="24517"/>
                  </a:cubicBezTo>
                  <a:cubicBezTo>
                    <a:pt x="4" y="24578"/>
                    <a:pt x="7" y="24631"/>
                    <a:pt x="11" y="24707"/>
                  </a:cubicBezTo>
                  <a:cubicBezTo>
                    <a:pt x="61" y="24656"/>
                    <a:pt x="100" y="24617"/>
                    <a:pt x="136" y="24578"/>
                  </a:cubicBezTo>
                  <a:cubicBezTo>
                    <a:pt x="315" y="24391"/>
                    <a:pt x="487" y="24194"/>
                    <a:pt x="674" y="24015"/>
                  </a:cubicBezTo>
                  <a:cubicBezTo>
                    <a:pt x="1720" y="22997"/>
                    <a:pt x="2942" y="22241"/>
                    <a:pt x="4278" y="21664"/>
                  </a:cubicBezTo>
                  <a:cubicBezTo>
                    <a:pt x="6385" y="20754"/>
                    <a:pt x="8600" y="20231"/>
                    <a:pt x="10871" y="19948"/>
                  </a:cubicBezTo>
                  <a:cubicBezTo>
                    <a:pt x="11122" y="19916"/>
                    <a:pt x="11373" y="19880"/>
                    <a:pt x="11624" y="19848"/>
                  </a:cubicBezTo>
                  <a:cubicBezTo>
                    <a:pt x="12211" y="19773"/>
                    <a:pt x="12803" y="19697"/>
                    <a:pt x="13394" y="19622"/>
                  </a:cubicBezTo>
                  <a:cubicBezTo>
                    <a:pt x="13935" y="19554"/>
                    <a:pt x="14480" y="19500"/>
                    <a:pt x="15021" y="19421"/>
                  </a:cubicBezTo>
                  <a:cubicBezTo>
                    <a:pt x="15687" y="19325"/>
                    <a:pt x="16353" y="19214"/>
                    <a:pt x="17020" y="19095"/>
                  </a:cubicBezTo>
                  <a:cubicBezTo>
                    <a:pt x="17489" y="19013"/>
                    <a:pt x="17955" y="18905"/>
                    <a:pt x="18425" y="18816"/>
                  </a:cubicBezTo>
                  <a:cubicBezTo>
                    <a:pt x="18743" y="18756"/>
                    <a:pt x="19048" y="18642"/>
                    <a:pt x="19379" y="18642"/>
                  </a:cubicBezTo>
                  <a:cubicBezTo>
                    <a:pt x="19402" y="18642"/>
                    <a:pt x="19426" y="18643"/>
                    <a:pt x="19449" y="18644"/>
                  </a:cubicBezTo>
                  <a:cubicBezTo>
                    <a:pt x="19851" y="18662"/>
                    <a:pt x="20230" y="18737"/>
                    <a:pt x="20585" y="18938"/>
                  </a:cubicBezTo>
                  <a:cubicBezTo>
                    <a:pt x="20861" y="19099"/>
                    <a:pt x="21112" y="19307"/>
                    <a:pt x="21323" y="19547"/>
                  </a:cubicBezTo>
                  <a:cubicBezTo>
                    <a:pt x="21585" y="19837"/>
                    <a:pt x="21846" y="20127"/>
                    <a:pt x="22094" y="20425"/>
                  </a:cubicBezTo>
                  <a:cubicBezTo>
                    <a:pt x="22588" y="21009"/>
                    <a:pt x="23208" y="21381"/>
                    <a:pt x="23932" y="21607"/>
                  </a:cubicBezTo>
                  <a:cubicBezTo>
                    <a:pt x="24600" y="21817"/>
                    <a:pt x="25282" y="21867"/>
                    <a:pt x="25971" y="21867"/>
                  </a:cubicBezTo>
                  <a:cubicBezTo>
                    <a:pt x="26047" y="21867"/>
                    <a:pt x="26124" y="21866"/>
                    <a:pt x="26200" y="21865"/>
                  </a:cubicBezTo>
                  <a:cubicBezTo>
                    <a:pt x="26931" y="21858"/>
                    <a:pt x="27662" y="21819"/>
                    <a:pt x="28393" y="21811"/>
                  </a:cubicBezTo>
                  <a:cubicBezTo>
                    <a:pt x="28519" y="21809"/>
                    <a:pt x="28644" y="21808"/>
                    <a:pt x="28770" y="21808"/>
                  </a:cubicBezTo>
                  <a:cubicBezTo>
                    <a:pt x="29103" y="21808"/>
                    <a:pt x="29435" y="21818"/>
                    <a:pt x="29765" y="21854"/>
                  </a:cubicBezTo>
                  <a:cubicBezTo>
                    <a:pt x="31159" y="22012"/>
                    <a:pt x="32478" y="22403"/>
                    <a:pt x="33642" y="23230"/>
                  </a:cubicBezTo>
                  <a:cubicBezTo>
                    <a:pt x="33689" y="23255"/>
                    <a:pt x="33739" y="23277"/>
                    <a:pt x="33793" y="23295"/>
                  </a:cubicBezTo>
                  <a:lnTo>
                    <a:pt x="33832" y="23259"/>
                  </a:lnTo>
                  <a:cubicBezTo>
                    <a:pt x="33814" y="23194"/>
                    <a:pt x="33807" y="23119"/>
                    <a:pt x="33775" y="23062"/>
                  </a:cubicBezTo>
                  <a:cubicBezTo>
                    <a:pt x="33703" y="22944"/>
                    <a:pt x="33624" y="22829"/>
                    <a:pt x="33538" y="22725"/>
                  </a:cubicBezTo>
                  <a:cubicBezTo>
                    <a:pt x="31950" y="20836"/>
                    <a:pt x="29967" y="19754"/>
                    <a:pt x="27473" y="19754"/>
                  </a:cubicBezTo>
                  <a:cubicBezTo>
                    <a:pt x="27441" y="19754"/>
                    <a:pt x="27408" y="19754"/>
                    <a:pt x="27375" y="19755"/>
                  </a:cubicBezTo>
                  <a:cubicBezTo>
                    <a:pt x="26576" y="19762"/>
                    <a:pt x="25774" y="19805"/>
                    <a:pt x="24974" y="19819"/>
                  </a:cubicBezTo>
                  <a:cubicBezTo>
                    <a:pt x="24670" y="19819"/>
                    <a:pt x="24362" y="19805"/>
                    <a:pt x="24057" y="19773"/>
                  </a:cubicBezTo>
                  <a:cubicBezTo>
                    <a:pt x="23351" y="19712"/>
                    <a:pt x="22703" y="19472"/>
                    <a:pt x="22072" y="19163"/>
                  </a:cubicBezTo>
                  <a:cubicBezTo>
                    <a:pt x="21606" y="18931"/>
                    <a:pt x="21112" y="18762"/>
                    <a:pt x="20603" y="18662"/>
                  </a:cubicBezTo>
                  <a:cubicBezTo>
                    <a:pt x="20302" y="18604"/>
                    <a:pt x="20001" y="18551"/>
                    <a:pt x="19682" y="18490"/>
                  </a:cubicBezTo>
                  <a:cubicBezTo>
                    <a:pt x="19765" y="18461"/>
                    <a:pt x="19836" y="18436"/>
                    <a:pt x="19904" y="18415"/>
                  </a:cubicBezTo>
                  <a:cubicBezTo>
                    <a:pt x="20682" y="18167"/>
                    <a:pt x="21424" y="17834"/>
                    <a:pt x="22126" y="17418"/>
                  </a:cubicBezTo>
                  <a:cubicBezTo>
                    <a:pt x="23749" y="16433"/>
                    <a:pt x="25333" y="14799"/>
                    <a:pt x="26343" y="13298"/>
                  </a:cubicBezTo>
                  <a:cubicBezTo>
                    <a:pt x="26934" y="12416"/>
                    <a:pt x="27422" y="11478"/>
                    <a:pt x="27877" y="10521"/>
                  </a:cubicBezTo>
                  <a:cubicBezTo>
                    <a:pt x="28156" y="9930"/>
                    <a:pt x="28425" y="9331"/>
                    <a:pt x="28690" y="8729"/>
                  </a:cubicBezTo>
                  <a:cubicBezTo>
                    <a:pt x="29296" y="7346"/>
                    <a:pt x="30145" y="6142"/>
                    <a:pt x="31331" y="5204"/>
                  </a:cubicBezTo>
                  <a:cubicBezTo>
                    <a:pt x="31818" y="4817"/>
                    <a:pt x="32334" y="4466"/>
                    <a:pt x="32839" y="4104"/>
                  </a:cubicBezTo>
                  <a:cubicBezTo>
                    <a:pt x="32929" y="4036"/>
                    <a:pt x="33022" y="3978"/>
                    <a:pt x="33040" y="3828"/>
                  </a:cubicBezTo>
                  <a:lnTo>
                    <a:pt x="33040" y="3828"/>
                  </a:lnTo>
                  <a:cubicBezTo>
                    <a:pt x="32979" y="3856"/>
                    <a:pt x="32922" y="3889"/>
                    <a:pt x="32868" y="3924"/>
                  </a:cubicBezTo>
                  <a:cubicBezTo>
                    <a:pt x="32338" y="4297"/>
                    <a:pt x="31793" y="4655"/>
                    <a:pt x="31284" y="5057"/>
                  </a:cubicBezTo>
                  <a:cubicBezTo>
                    <a:pt x="30227" y="5899"/>
                    <a:pt x="29382" y="6920"/>
                    <a:pt x="28808" y="8153"/>
                  </a:cubicBezTo>
                  <a:cubicBezTo>
                    <a:pt x="28726" y="8328"/>
                    <a:pt x="28640" y="8497"/>
                    <a:pt x="28558" y="8672"/>
                  </a:cubicBezTo>
                  <a:cubicBezTo>
                    <a:pt x="28189" y="9471"/>
                    <a:pt x="27830" y="10277"/>
                    <a:pt x="27443" y="11069"/>
                  </a:cubicBezTo>
                  <a:cubicBezTo>
                    <a:pt x="27142" y="11682"/>
                    <a:pt x="26838" y="12295"/>
                    <a:pt x="26451" y="12861"/>
                  </a:cubicBezTo>
                  <a:cubicBezTo>
                    <a:pt x="26411" y="12918"/>
                    <a:pt x="26368" y="12972"/>
                    <a:pt x="26311" y="13051"/>
                  </a:cubicBezTo>
                  <a:cubicBezTo>
                    <a:pt x="26300" y="13022"/>
                    <a:pt x="26297" y="12990"/>
                    <a:pt x="26293" y="12957"/>
                  </a:cubicBezTo>
                  <a:cubicBezTo>
                    <a:pt x="26329" y="12610"/>
                    <a:pt x="26372" y="12266"/>
                    <a:pt x="26408" y="11918"/>
                  </a:cubicBezTo>
                  <a:cubicBezTo>
                    <a:pt x="26461" y="11392"/>
                    <a:pt x="26530" y="10861"/>
                    <a:pt x="26558" y="10331"/>
                  </a:cubicBezTo>
                  <a:cubicBezTo>
                    <a:pt x="26590" y="9761"/>
                    <a:pt x="26576" y="9184"/>
                    <a:pt x="26587" y="8611"/>
                  </a:cubicBezTo>
                  <a:cubicBezTo>
                    <a:pt x="26601" y="7690"/>
                    <a:pt x="26476" y="6784"/>
                    <a:pt x="26307" y="5884"/>
                  </a:cubicBezTo>
                  <a:cubicBezTo>
                    <a:pt x="26135" y="4989"/>
                    <a:pt x="25906" y="4100"/>
                    <a:pt x="25623" y="3233"/>
                  </a:cubicBezTo>
                  <a:cubicBezTo>
                    <a:pt x="25290" y="2201"/>
                    <a:pt x="24957" y="1169"/>
                    <a:pt x="24623" y="137"/>
                  </a:cubicBezTo>
                  <a:cubicBezTo>
                    <a:pt x="24602" y="91"/>
                    <a:pt x="24577" y="44"/>
                    <a:pt x="245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7"/>
            <p:cNvSpPr/>
            <p:nvPr/>
          </p:nvSpPr>
          <p:spPr>
            <a:xfrm>
              <a:off x="2755425" y="451650"/>
              <a:ext cx="360400" cy="454300"/>
            </a:xfrm>
            <a:custGeom>
              <a:avLst/>
              <a:gdLst/>
              <a:ahLst/>
              <a:cxnLst/>
              <a:rect l="l" t="t" r="r" b="b"/>
              <a:pathLst>
                <a:path w="14416" h="18172" extrusionOk="0">
                  <a:moveTo>
                    <a:pt x="9365" y="2728"/>
                  </a:moveTo>
                  <a:cubicBezTo>
                    <a:pt x="9579" y="2728"/>
                    <a:pt x="9794" y="2739"/>
                    <a:pt x="10008" y="2745"/>
                  </a:cubicBezTo>
                  <a:cubicBezTo>
                    <a:pt x="10191" y="2748"/>
                    <a:pt x="10370" y="2777"/>
                    <a:pt x="10524" y="2906"/>
                  </a:cubicBezTo>
                  <a:lnTo>
                    <a:pt x="10524" y="2906"/>
                  </a:lnTo>
                  <a:cubicBezTo>
                    <a:pt x="10522" y="2906"/>
                    <a:pt x="10520" y="2906"/>
                    <a:pt x="10518" y="2906"/>
                  </a:cubicBezTo>
                  <a:cubicBezTo>
                    <a:pt x="10276" y="2906"/>
                    <a:pt x="10092" y="3036"/>
                    <a:pt x="9894" y="3142"/>
                  </a:cubicBezTo>
                  <a:cubicBezTo>
                    <a:pt x="9761" y="3210"/>
                    <a:pt x="9625" y="3271"/>
                    <a:pt x="9489" y="3329"/>
                  </a:cubicBezTo>
                  <a:cubicBezTo>
                    <a:pt x="9404" y="3363"/>
                    <a:pt x="9319" y="3377"/>
                    <a:pt x="9232" y="3377"/>
                  </a:cubicBezTo>
                  <a:cubicBezTo>
                    <a:pt x="9157" y="3377"/>
                    <a:pt x="9082" y="3367"/>
                    <a:pt x="9005" y="3350"/>
                  </a:cubicBezTo>
                  <a:cubicBezTo>
                    <a:pt x="8804" y="3307"/>
                    <a:pt x="8597" y="3275"/>
                    <a:pt x="8364" y="3232"/>
                  </a:cubicBezTo>
                  <a:cubicBezTo>
                    <a:pt x="8353" y="3203"/>
                    <a:pt x="8335" y="3139"/>
                    <a:pt x="8317" y="3078"/>
                  </a:cubicBezTo>
                  <a:cubicBezTo>
                    <a:pt x="8568" y="2806"/>
                    <a:pt x="8880" y="2734"/>
                    <a:pt x="9213" y="2730"/>
                  </a:cubicBezTo>
                  <a:cubicBezTo>
                    <a:pt x="9264" y="2729"/>
                    <a:pt x="9314" y="2728"/>
                    <a:pt x="9365" y="2728"/>
                  </a:cubicBezTo>
                  <a:close/>
                  <a:moveTo>
                    <a:pt x="11445" y="3952"/>
                  </a:moveTo>
                  <a:cubicBezTo>
                    <a:pt x="11485" y="4024"/>
                    <a:pt x="11520" y="4099"/>
                    <a:pt x="11553" y="4174"/>
                  </a:cubicBezTo>
                  <a:cubicBezTo>
                    <a:pt x="11675" y="4522"/>
                    <a:pt x="11850" y="4848"/>
                    <a:pt x="12079" y="5138"/>
                  </a:cubicBezTo>
                  <a:cubicBezTo>
                    <a:pt x="12388" y="5539"/>
                    <a:pt x="12484" y="6012"/>
                    <a:pt x="12488" y="6503"/>
                  </a:cubicBezTo>
                  <a:cubicBezTo>
                    <a:pt x="12484" y="6539"/>
                    <a:pt x="12477" y="6575"/>
                    <a:pt x="12466" y="6611"/>
                  </a:cubicBezTo>
                  <a:cubicBezTo>
                    <a:pt x="12427" y="6564"/>
                    <a:pt x="12406" y="6536"/>
                    <a:pt x="12384" y="6511"/>
                  </a:cubicBezTo>
                  <a:cubicBezTo>
                    <a:pt x="12234" y="6346"/>
                    <a:pt x="12105" y="6149"/>
                    <a:pt x="11929" y="6020"/>
                  </a:cubicBezTo>
                  <a:cubicBezTo>
                    <a:pt x="11495" y="5697"/>
                    <a:pt x="11388" y="5253"/>
                    <a:pt x="11391" y="4755"/>
                  </a:cubicBezTo>
                  <a:cubicBezTo>
                    <a:pt x="11395" y="4500"/>
                    <a:pt x="11424" y="4246"/>
                    <a:pt x="11445" y="3952"/>
                  </a:cubicBezTo>
                  <a:close/>
                  <a:moveTo>
                    <a:pt x="10538" y="3002"/>
                  </a:moveTo>
                  <a:cubicBezTo>
                    <a:pt x="10560" y="3002"/>
                    <a:pt x="10583" y="3003"/>
                    <a:pt x="10607" y="3006"/>
                  </a:cubicBezTo>
                  <a:cubicBezTo>
                    <a:pt x="10893" y="3038"/>
                    <a:pt x="11155" y="3307"/>
                    <a:pt x="11237" y="3626"/>
                  </a:cubicBezTo>
                  <a:cubicBezTo>
                    <a:pt x="11316" y="3934"/>
                    <a:pt x="11316" y="4242"/>
                    <a:pt x="11291" y="4558"/>
                  </a:cubicBezTo>
                  <a:cubicBezTo>
                    <a:pt x="11277" y="4794"/>
                    <a:pt x="11280" y="5034"/>
                    <a:pt x="11313" y="5271"/>
                  </a:cubicBezTo>
                  <a:cubicBezTo>
                    <a:pt x="11352" y="5565"/>
                    <a:pt x="11503" y="5833"/>
                    <a:pt x="11732" y="6023"/>
                  </a:cubicBezTo>
                  <a:cubicBezTo>
                    <a:pt x="11915" y="6167"/>
                    <a:pt x="12079" y="6331"/>
                    <a:pt x="12226" y="6511"/>
                  </a:cubicBezTo>
                  <a:cubicBezTo>
                    <a:pt x="12406" y="6747"/>
                    <a:pt x="12488" y="7023"/>
                    <a:pt x="12377" y="7317"/>
                  </a:cubicBezTo>
                  <a:cubicBezTo>
                    <a:pt x="12341" y="7396"/>
                    <a:pt x="12302" y="7474"/>
                    <a:pt x="12255" y="7546"/>
                  </a:cubicBezTo>
                  <a:cubicBezTo>
                    <a:pt x="11968" y="7403"/>
                    <a:pt x="11700" y="7267"/>
                    <a:pt x="11438" y="7127"/>
                  </a:cubicBezTo>
                  <a:cubicBezTo>
                    <a:pt x="11116" y="6955"/>
                    <a:pt x="10790" y="6801"/>
                    <a:pt x="10424" y="6758"/>
                  </a:cubicBezTo>
                  <a:cubicBezTo>
                    <a:pt x="10288" y="6741"/>
                    <a:pt x="10153" y="6732"/>
                    <a:pt x="10019" y="6732"/>
                  </a:cubicBezTo>
                  <a:cubicBezTo>
                    <a:pt x="9539" y="6732"/>
                    <a:pt x="9073" y="6839"/>
                    <a:pt x="8622" y="7026"/>
                  </a:cubicBezTo>
                  <a:cubicBezTo>
                    <a:pt x="8400" y="7120"/>
                    <a:pt x="8185" y="7241"/>
                    <a:pt x="7955" y="7360"/>
                  </a:cubicBezTo>
                  <a:cubicBezTo>
                    <a:pt x="8045" y="7059"/>
                    <a:pt x="8145" y="6786"/>
                    <a:pt x="8210" y="6500"/>
                  </a:cubicBezTo>
                  <a:cubicBezTo>
                    <a:pt x="8263" y="6245"/>
                    <a:pt x="8299" y="5991"/>
                    <a:pt x="8310" y="5729"/>
                  </a:cubicBezTo>
                  <a:cubicBezTo>
                    <a:pt x="8324" y="5475"/>
                    <a:pt x="8242" y="5228"/>
                    <a:pt x="8088" y="5027"/>
                  </a:cubicBezTo>
                  <a:cubicBezTo>
                    <a:pt x="8278" y="4515"/>
                    <a:pt x="8425" y="3984"/>
                    <a:pt x="8378" y="3418"/>
                  </a:cubicBezTo>
                  <a:cubicBezTo>
                    <a:pt x="8438" y="3383"/>
                    <a:pt x="8505" y="3365"/>
                    <a:pt x="8573" y="3365"/>
                  </a:cubicBezTo>
                  <a:cubicBezTo>
                    <a:pt x="8624" y="3365"/>
                    <a:pt x="8675" y="3375"/>
                    <a:pt x="8722" y="3397"/>
                  </a:cubicBezTo>
                  <a:cubicBezTo>
                    <a:pt x="8885" y="3463"/>
                    <a:pt x="9042" y="3493"/>
                    <a:pt x="9194" y="3493"/>
                  </a:cubicBezTo>
                  <a:cubicBezTo>
                    <a:pt x="9510" y="3493"/>
                    <a:pt x="9805" y="3365"/>
                    <a:pt x="10091" y="3171"/>
                  </a:cubicBezTo>
                  <a:cubicBezTo>
                    <a:pt x="10227" y="3079"/>
                    <a:pt x="10371" y="3002"/>
                    <a:pt x="10538" y="3002"/>
                  </a:cubicBezTo>
                  <a:close/>
                  <a:moveTo>
                    <a:pt x="4077" y="304"/>
                  </a:moveTo>
                  <a:cubicBezTo>
                    <a:pt x="4236" y="304"/>
                    <a:pt x="4373" y="372"/>
                    <a:pt x="4494" y="498"/>
                  </a:cubicBezTo>
                  <a:cubicBezTo>
                    <a:pt x="4709" y="738"/>
                    <a:pt x="4867" y="1021"/>
                    <a:pt x="4956" y="1333"/>
                  </a:cubicBezTo>
                  <a:cubicBezTo>
                    <a:pt x="5150" y="1942"/>
                    <a:pt x="5006" y="2512"/>
                    <a:pt x="4684" y="3035"/>
                  </a:cubicBezTo>
                  <a:cubicBezTo>
                    <a:pt x="4469" y="3382"/>
                    <a:pt x="4229" y="3712"/>
                    <a:pt x="4060" y="4092"/>
                  </a:cubicBezTo>
                  <a:cubicBezTo>
                    <a:pt x="4003" y="4232"/>
                    <a:pt x="3878" y="4343"/>
                    <a:pt x="3770" y="4457"/>
                  </a:cubicBezTo>
                  <a:cubicBezTo>
                    <a:pt x="3451" y="4805"/>
                    <a:pt x="3122" y="5142"/>
                    <a:pt x="2810" y="5493"/>
                  </a:cubicBezTo>
                  <a:cubicBezTo>
                    <a:pt x="2276" y="6098"/>
                    <a:pt x="2176" y="6815"/>
                    <a:pt x="2312" y="7585"/>
                  </a:cubicBezTo>
                  <a:cubicBezTo>
                    <a:pt x="2337" y="7704"/>
                    <a:pt x="2358" y="7822"/>
                    <a:pt x="2380" y="7940"/>
                  </a:cubicBezTo>
                  <a:lnTo>
                    <a:pt x="2351" y="7951"/>
                  </a:lnTo>
                  <a:cubicBezTo>
                    <a:pt x="2315" y="7897"/>
                    <a:pt x="2276" y="7843"/>
                    <a:pt x="2244" y="7786"/>
                  </a:cubicBezTo>
                  <a:cubicBezTo>
                    <a:pt x="1903" y="7188"/>
                    <a:pt x="1678" y="6528"/>
                    <a:pt x="1577" y="5848"/>
                  </a:cubicBezTo>
                  <a:cubicBezTo>
                    <a:pt x="1434" y="4909"/>
                    <a:pt x="1470" y="3981"/>
                    <a:pt x="1739" y="3074"/>
                  </a:cubicBezTo>
                  <a:cubicBezTo>
                    <a:pt x="1825" y="2763"/>
                    <a:pt x="1943" y="2465"/>
                    <a:pt x="2093" y="2179"/>
                  </a:cubicBezTo>
                  <a:cubicBezTo>
                    <a:pt x="2387" y="1637"/>
                    <a:pt x="2742" y="1136"/>
                    <a:pt x="3215" y="731"/>
                  </a:cubicBezTo>
                  <a:cubicBezTo>
                    <a:pt x="3408" y="555"/>
                    <a:pt x="3634" y="423"/>
                    <a:pt x="3878" y="337"/>
                  </a:cubicBezTo>
                  <a:cubicBezTo>
                    <a:pt x="3948" y="314"/>
                    <a:pt x="4014" y="304"/>
                    <a:pt x="4077" y="304"/>
                  </a:cubicBezTo>
                  <a:close/>
                  <a:moveTo>
                    <a:pt x="1349" y="4976"/>
                  </a:moveTo>
                  <a:cubicBezTo>
                    <a:pt x="1363" y="5060"/>
                    <a:pt x="1373" y="5096"/>
                    <a:pt x="1377" y="5135"/>
                  </a:cubicBezTo>
                  <a:cubicBezTo>
                    <a:pt x="1402" y="5489"/>
                    <a:pt x="1423" y="5844"/>
                    <a:pt x="1456" y="6199"/>
                  </a:cubicBezTo>
                  <a:cubicBezTo>
                    <a:pt x="1502" y="6736"/>
                    <a:pt x="1420" y="7259"/>
                    <a:pt x="1241" y="7768"/>
                  </a:cubicBezTo>
                  <a:cubicBezTo>
                    <a:pt x="1133" y="8069"/>
                    <a:pt x="1033" y="8374"/>
                    <a:pt x="954" y="8685"/>
                  </a:cubicBezTo>
                  <a:cubicBezTo>
                    <a:pt x="914" y="8829"/>
                    <a:pt x="932" y="8990"/>
                    <a:pt x="922" y="9184"/>
                  </a:cubicBezTo>
                  <a:cubicBezTo>
                    <a:pt x="843" y="9108"/>
                    <a:pt x="771" y="9062"/>
                    <a:pt x="735" y="8994"/>
                  </a:cubicBezTo>
                  <a:cubicBezTo>
                    <a:pt x="581" y="8725"/>
                    <a:pt x="520" y="8413"/>
                    <a:pt x="556" y="8105"/>
                  </a:cubicBezTo>
                  <a:cubicBezTo>
                    <a:pt x="613" y="7575"/>
                    <a:pt x="639" y="7048"/>
                    <a:pt x="649" y="6514"/>
                  </a:cubicBezTo>
                  <a:cubicBezTo>
                    <a:pt x="660" y="5991"/>
                    <a:pt x="857" y="5532"/>
                    <a:pt x="1190" y="5127"/>
                  </a:cubicBezTo>
                  <a:cubicBezTo>
                    <a:pt x="1226" y="5085"/>
                    <a:pt x="1275" y="5046"/>
                    <a:pt x="1349" y="4976"/>
                  </a:cubicBezTo>
                  <a:close/>
                  <a:moveTo>
                    <a:pt x="4129" y="4318"/>
                  </a:moveTo>
                  <a:cubicBezTo>
                    <a:pt x="4139" y="4465"/>
                    <a:pt x="4143" y="4576"/>
                    <a:pt x="4150" y="4680"/>
                  </a:cubicBezTo>
                  <a:cubicBezTo>
                    <a:pt x="4157" y="4755"/>
                    <a:pt x="4146" y="4837"/>
                    <a:pt x="4172" y="4905"/>
                  </a:cubicBezTo>
                  <a:cubicBezTo>
                    <a:pt x="4268" y="5145"/>
                    <a:pt x="4193" y="5346"/>
                    <a:pt x="4078" y="5561"/>
                  </a:cubicBezTo>
                  <a:cubicBezTo>
                    <a:pt x="3724" y="6217"/>
                    <a:pt x="3501" y="6937"/>
                    <a:pt x="3423" y="7679"/>
                  </a:cubicBezTo>
                  <a:cubicBezTo>
                    <a:pt x="3369" y="8166"/>
                    <a:pt x="3390" y="8660"/>
                    <a:pt x="3487" y="9141"/>
                  </a:cubicBezTo>
                  <a:cubicBezTo>
                    <a:pt x="3494" y="9169"/>
                    <a:pt x="3498" y="9194"/>
                    <a:pt x="3501" y="9223"/>
                  </a:cubicBezTo>
                  <a:cubicBezTo>
                    <a:pt x="3498" y="9248"/>
                    <a:pt x="3498" y="9273"/>
                    <a:pt x="3491" y="9298"/>
                  </a:cubicBezTo>
                  <a:cubicBezTo>
                    <a:pt x="3089" y="8961"/>
                    <a:pt x="2717" y="8625"/>
                    <a:pt x="2581" y="8098"/>
                  </a:cubicBezTo>
                  <a:cubicBezTo>
                    <a:pt x="2530" y="7901"/>
                    <a:pt x="2437" y="7714"/>
                    <a:pt x="2398" y="7514"/>
                  </a:cubicBezTo>
                  <a:cubicBezTo>
                    <a:pt x="2276" y="6869"/>
                    <a:pt x="2387" y="6263"/>
                    <a:pt x="2796" y="5740"/>
                  </a:cubicBezTo>
                  <a:cubicBezTo>
                    <a:pt x="3025" y="5450"/>
                    <a:pt x="3283" y="5185"/>
                    <a:pt x="3530" y="4912"/>
                  </a:cubicBezTo>
                  <a:cubicBezTo>
                    <a:pt x="3681" y="4751"/>
                    <a:pt x="3835" y="4597"/>
                    <a:pt x="3985" y="4443"/>
                  </a:cubicBezTo>
                  <a:cubicBezTo>
                    <a:pt x="4021" y="4407"/>
                    <a:pt x="4060" y="4375"/>
                    <a:pt x="4129" y="4318"/>
                  </a:cubicBezTo>
                  <a:close/>
                  <a:moveTo>
                    <a:pt x="1627" y="6726"/>
                  </a:moveTo>
                  <a:cubicBezTo>
                    <a:pt x="1896" y="7568"/>
                    <a:pt x="2337" y="8284"/>
                    <a:pt x="2925" y="8961"/>
                  </a:cubicBezTo>
                  <a:cubicBezTo>
                    <a:pt x="2305" y="8997"/>
                    <a:pt x="1753" y="9158"/>
                    <a:pt x="1223" y="9352"/>
                  </a:cubicBezTo>
                  <a:cubicBezTo>
                    <a:pt x="1000" y="9173"/>
                    <a:pt x="1033" y="8965"/>
                    <a:pt x="1054" y="8771"/>
                  </a:cubicBezTo>
                  <a:cubicBezTo>
                    <a:pt x="1086" y="8596"/>
                    <a:pt x="1133" y="8427"/>
                    <a:pt x="1198" y="8263"/>
                  </a:cubicBezTo>
                  <a:cubicBezTo>
                    <a:pt x="1370" y="7793"/>
                    <a:pt x="1552" y="7331"/>
                    <a:pt x="1581" y="6822"/>
                  </a:cubicBezTo>
                  <a:cubicBezTo>
                    <a:pt x="1584" y="6801"/>
                    <a:pt x="1602" y="6776"/>
                    <a:pt x="1627" y="6726"/>
                  </a:cubicBezTo>
                  <a:close/>
                  <a:moveTo>
                    <a:pt x="7722" y="140"/>
                  </a:moveTo>
                  <a:cubicBezTo>
                    <a:pt x="7971" y="140"/>
                    <a:pt x="8157" y="269"/>
                    <a:pt x="8249" y="512"/>
                  </a:cubicBezTo>
                  <a:cubicBezTo>
                    <a:pt x="8335" y="720"/>
                    <a:pt x="8367" y="950"/>
                    <a:pt x="8346" y="1175"/>
                  </a:cubicBezTo>
                  <a:cubicBezTo>
                    <a:pt x="8310" y="1480"/>
                    <a:pt x="8271" y="1784"/>
                    <a:pt x="8224" y="2089"/>
                  </a:cubicBezTo>
                  <a:cubicBezTo>
                    <a:pt x="8167" y="2480"/>
                    <a:pt x="8134" y="2870"/>
                    <a:pt x="8210" y="3268"/>
                  </a:cubicBezTo>
                  <a:cubicBezTo>
                    <a:pt x="8303" y="3755"/>
                    <a:pt x="8224" y="4232"/>
                    <a:pt x="8056" y="4697"/>
                  </a:cubicBezTo>
                  <a:cubicBezTo>
                    <a:pt x="8023" y="4776"/>
                    <a:pt x="7995" y="4862"/>
                    <a:pt x="7973" y="4948"/>
                  </a:cubicBezTo>
                  <a:cubicBezTo>
                    <a:pt x="7962" y="5009"/>
                    <a:pt x="7959" y="5099"/>
                    <a:pt x="7995" y="5142"/>
                  </a:cubicBezTo>
                  <a:cubicBezTo>
                    <a:pt x="8203" y="5393"/>
                    <a:pt x="8195" y="5690"/>
                    <a:pt x="8170" y="5980"/>
                  </a:cubicBezTo>
                  <a:cubicBezTo>
                    <a:pt x="8081" y="6908"/>
                    <a:pt x="7669" y="7697"/>
                    <a:pt x="7106" y="8424"/>
                  </a:cubicBezTo>
                  <a:cubicBezTo>
                    <a:pt x="6934" y="8646"/>
                    <a:pt x="6723" y="8825"/>
                    <a:pt x="6526" y="9019"/>
                  </a:cubicBezTo>
                  <a:cubicBezTo>
                    <a:pt x="6153" y="9391"/>
                    <a:pt x="5716" y="9639"/>
                    <a:pt x="5236" y="9825"/>
                  </a:cubicBezTo>
                  <a:cubicBezTo>
                    <a:pt x="5061" y="9894"/>
                    <a:pt x="4874" y="9930"/>
                    <a:pt x="4688" y="9930"/>
                  </a:cubicBezTo>
                  <a:cubicBezTo>
                    <a:pt x="4595" y="9930"/>
                    <a:pt x="4503" y="9922"/>
                    <a:pt x="4412" y="9904"/>
                  </a:cubicBezTo>
                  <a:cubicBezTo>
                    <a:pt x="4200" y="9864"/>
                    <a:pt x="4007" y="9768"/>
                    <a:pt x="3853" y="9624"/>
                  </a:cubicBezTo>
                  <a:cubicBezTo>
                    <a:pt x="3767" y="9545"/>
                    <a:pt x="3702" y="9445"/>
                    <a:pt x="3670" y="9334"/>
                  </a:cubicBezTo>
                  <a:cubicBezTo>
                    <a:pt x="3602" y="9094"/>
                    <a:pt x="3562" y="8843"/>
                    <a:pt x="3512" y="8596"/>
                  </a:cubicBezTo>
                  <a:cubicBezTo>
                    <a:pt x="3462" y="7442"/>
                    <a:pt x="3756" y="6378"/>
                    <a:pt x="4329" y="5396"/>
                  </a:cubicBezTo>
                  <a:cubicBezTo>
                    <a:pt x="4967" y="4310"/>
                    <a:pt x="5590" y="3221"/>
                    <a:pt x="6071" y="2053"/>
                  </a:cubicBezTo>
                  <a:cubicBezTo>
                    <a:pt x="6200" y="1745"/>
                    <a:pt x="6393" y="1469"/>
                    <a:pt x="6536" y="1168"/>
                  </a:cubicBezTo>
                  <a:cubicBezTo>
                    <a:pt x="6655" y="924"/>
                    <a:pt x="6805" y="699"/>
                    <a:pt x="6984" y="498"/>
                  </a:cubicBezTo>
                  <a:cubicBezTo>
                    <a:pt x="7153" y="294"/>
                    <a:pt x="7393" y="168"/>
                    <a:pt x="7654" y="143"/>
                  </a:cubicBezTo>
                  <a:cubicBezTo>
                    <a:pt x="7677" y="141"/>
                    <a:pt x="7700" y="140"/>
                    <a:pt x="7722" y="140"/>
                  </a:cubicBezTo>
                  <a:close/>
                  <a:moveTo>
                    <a:pt x="9986" y="6867"/>
                  </a:moveTo>
                  <a:cubicBezTo>
                    <a:pt x="10423" y="6867"/>
                    <a:pt x="10846" y="6978"/>
                    <a:pt x="11259" y="7198"/>
                  </a:cubicBezTo>
                  <a:cubicBezTo>
                    <a:pt x="11718" y="7442"/>
                    <a:pt x="12191" y="7657"/>
                    <a:pt x="12653" y="7897"/>
                  </a:cubicBezTo>
                  <a:cubicBezTo>
                    <a:pt x="12896" y="8015"/>
                    <a:pt x="13136" y="8152"/>
                    <a:pt x="13362" y="8298"/>
                  </a:cubicBezTo>
                  <a:cubicBezTo>
                    <a:pt x="13774" y="8582"/>
                    <a:pt x="14064" y="8958"/>
                    <a:pt x="14190" y="9452"/>
                  </a:cubicBezTo>
                  <a:cubicBezTo>
                    <a:pt x="14269" y="9753"/>
                    <a:pt x="14240" y="10169"/>
                    <a:pt x="14118" y="10427"/>
                  </a:cubicBezTo>
                  <a:cubicBezTo>
                    <a:pt x="13918" y="10033"/>
                    <a:pt x="13549" y="9868"/>
                    <a:pt x="13190" y="9682"/>
                  </a:cubicBezTo>
                  <a:cubicBezTo>
                    <a:pt x="13083" y="9624"/>
                    <a:pt x="12982" y="9560"/>
                    <a:pt x="12907" y="9517"/>
                  </a:cubicBezTo>
                  <a:cubicBezTo>
                    <a:pt x="12839" y="9262"/>
                    <a:pt x="13111" y="9169"/>
                    <a:pt x="13093" y="8933"/>
                  </a:cubicBezTo>
                  <a:lnTo>
                    <a:pt x="13093" y="8933"/>
                  </a:lnTo>
                  <a:cubicBezTo>
                    <a:pt x="13029" y="8943"/>
                    <a:pt x="12968" y="8958"/>
                    <a:pt x="12907" y="8976"/>
                  </a:cubicBezTo>
                  <a:cubicBezTo>
                    <a:pt x="12671" y="9065"/>
                    <a:pt x="12441" y="9166"/>
                    <a:pt x="12201" y="9244"/>
                  </a:cubicBezTo>
                  <a:cubicBezTo>
                    <a:pt x="12091" y="9281"/>
                    <a:pt x="11978" y="9298"/>
                    <a:pt x="11866" y="9298"/>
                  </a:cubicBezTo>
                  <a:cubicBezTo>
                    <a:pt x="11483" y="9298"/>
                    <a:pt x="11116" y="9093"/>
                    <a:pt x="10922" y="8743"/>
                  </a:cubicBezTo>
                  <a:cubicBezTo>
                    <a:pt x="10732" y="8410"/>
                    <a:pt x="10510" y="8098"/>
                    <a:pt x="10288" y="7786"/>
                  </a:cubicBezTo>
                  <a:cubicBezTo>
                    <a:pt x="9994" y="7367"/>
                    <a:pt x="9575" y="7163"/>
                    <a:pt x="9070" y="7127"/>
                  </a:cubicBezTo>
                  <a:cubicBezTo>
                    <a:pt x="9037" y="7127"/>
                    <a:pt x="9005" y="7120"/>
                    <a:pt x="8973" y="7112"/>
                  </a:cubicBezTo>
                  <a:cubicBezTo>
                    <a:pt x="8959" y="7112"/>
                    <a:pt x="8951" y="7095"/>
                    <a:pt x="8926" y="7066"/>
                  </a:cubicBezTo>
                  <a:lnTo>
                    <a:pt x="9238" y="6973"/>
                  </a:lnTo>
                  <a:cubicBezTo>
                    <a:pt x="9492" y="6902"/>
                    <a:pt x="9741" y="6867"/>
                    <a:pt x="9986" y="6867"/>
                  </a:cubicBezTo>
                  <a:close/>
                  <a:moveTo>
                    <a:pt x="8868" y="7236"/>
                  </a:moveTo>
                  <a:cubicBezTo>
                    <a:pt x="9137" y="7236"/>
                    <a:pt x="9411" y="7307"/>
                    <a:pt x="9679" y="7435"/>
                  </a:cubicBezTo>
                  <a:cubicBezTo>
                    <a:pt x="9865" y="7525"/>
                    <a:pt x="10026" y="7661"/>
                    <a:pt x="10141" y="7833"/>
                  </a:cubicBezTo>
                  <a:cubicBezTo>
                    <a:pt x="10349" y="8130"/>
                    <a:pt x="10567" y="8420"/>
                    <a:pt x="10736" y="8739"/>
                  </a:cubicBezTo>
                  <a:cubicBezTo>
                    <a:pt x="10951" y="9148"/>
                    <a:pt x="11362" y="9442"/>
                    <a:pt x="11856" y="9442"/>
                  </a:cubicBezTo>
                  <a:cubicBezTo>
                    <a:pt x="12003" y="9442"/>
                    <a:pt x="12157" y="9416"/>
                    <a:pt x="12316" y="9359"/>
                  </a:cubicBezTo>
                  <a:cubicBezTo>
                    <a:pt x="12466" y="9305"/>
                    <a:pt x="12610" y="9248"/>
                    <a:pt x="12778" y="9184"/>
                  </a:cubicBezTo>
                  <a:lnTo>
                    <a:pt x="12778" y="9184"/>
                  </a:lnTo>
                  <a:cubicBezTo>
                    <a:pt x="12778" y="9234"/>
                    <a:pt x="12778" y="9252"/>
                    <a:pt x="12775" y="9270"/>
                  </a:cubicBezTo>
                  <a:cubicBezTo>
                    <a:pt x="12732" y="9556"/>
                    <a:pt x="12767" y="9631"/>
                    <a:pt x="13018" y="9760"/>
                  </a:cubicBezTo>
                  <a:cubicBezTo>
                    <a:pt x="13215" y="9864"/>
                    <a:pt x="13409" y="9965"/>
                    <a:pt x="13595" y="10072"/>
                  </a:cubicBezTo>
                  <a:cubicBezTo>
                    <a:pt x="13681" y="10122"/>
                    <a:pt x="13756" y="10180"/>
                    <a:pt x="13824" y="10248"/>
                  </a:cubicBezTo>
                  <a:cubicBezTo>
                    <a:pt x="14068" y="10491"/>
                    <a:pt x="14090" y="10631"/>
                    <a:pt x="13943" y="10939"/>
                  </a:cubicBezTo>
                  <a:cubicBezTo>
                    <a:pt x="13774" y="11287"/>
                    <a:pt x="13552" y="11599"/>
                    <a:pt x="13237" y="11831"/>
                  </a:cubicBezTo>
                  <a:cubicBezTo>
                    <a:pt x="13154" y="11889"/>
                    <a:pt x="13065" y="11939"/>
                    <a:pt x="12968" y="11996"/>
                  </a:cubicBezTo>
                  <a:cubicBezTo>
                    <a:pt x="12925" y="11957"/>
                    <a:pt x="12886" y="11914"/>
                    <a:pt x="12853" y="11867"/>
                  </a:cubicBezTo>
                  <a:cubicBezTo>
                    <a:pt x="12692" y="11573"/>
                    <a:pt x="12506" y="11290"/>
                    <a:pt x="12380" y="10986"/>
                  </a:cubicBezTo>
                  <a:cubicBezTo>
                    <a:pt x="12022" y="10108"/>
                    <a:pt x="11391" y="9488"/>
                    <a:pt x="10646" y="8929"/>
                  </a:cubicBezTo>
                  <a:cubicBezTo>
                    <a:pt x="9919" y="8381"/>
                    <a:pt x="9098" y="8152"/>
                    <a:pt x="8220" y="8062"/>
                  </a:cubicBezTo>
                  <a:cubicBezTo>
                    <a:pt x="8009" y="8041"/>
                    <a:pt x="7801" y="8048"/>
                    <a:pt x="7575" y="8041"/>
                  </a:cubicBezTo>
                  <a:cubicBezTo>
                    <a:pt x="7604" y="7883"/>
                    <a:pt x="7701" y="7779"/>
                    <a:pt x="7801" y="7682"/>
                  </a:cubicBezTo>
                  <a:cubicBezTo>
                    <a:pt x="8130" y="7372"/>
                    <a:pt x="8495" y="7236"/>
                    <a:pt x="8868" y="7236"/>
                  </a:cubicBezTo>
                  <a:close/>
                  <a:moveTo>
                    <a:pt x="10345" y="8933"/>
                  </a:moveTo>
                  <a:lnTo>
                    <a:pt x="10345" y="8933"/>
                  </a:lnTo>
                  <a:cubicBezTo>
                    <a:pt x="10392" y="8951"/>
                    <a:pt x="10438" y="8972"/>
                    <a:pt x="10478" y="8997"/>
                  </a:cubicBezTo>
                  <a:cubicBezTo>
                    <a:pt x="10790" y="9241"/>
                    <a:pt x="11108" y="9477"/>
                    <a:pt x="11402" y="9739"/>
                  </a:cubicBezTo>
                  <a:cubicBezTo>
                    <a:pt x="11685" y="9990"/>
                    <a:pt x="11893" y="10309"/>
                    <a:pt x="12062" y="10645"/>
                  </a:cubicBezTo>
                  <a:cubicBezTo>
                    <a:pt x="12316" y="11161"/>
                    <a:pt x="12542" y="11688"/>
                    <a:pt x="12875" y="12161"/>
                  </a:cubicBezTo>
                  <a:cubicBezTo>
                    <a:pt x="12911" y="12211"/>
                    <a:pt x="12932" y="12276"/>
                    <a:pt x="12932" y="12340"/>
                  </a:cubicBezTo>
                  <a:cubicBezTo>
                    <a:pt x="12846" y="12244"/>
                    <a:pt x="12757" y="12150"/>
                    <a:pt x="12660" y="12064"/>
                  </a:cubicBezTo>
                  <a:cubicBezTo>
                    <a:pt x="12434" y="11878"/>
                    <a:pt x="12201" y="11699"/>
                    <a:pt x="11965" y="11523"/>
                  </a:cubicBezTo>
                  <a:cubicBezTo>
                    <a:pt x="11520" y="11194"/>
                    <a:pt x="11130" y="10817"/>
                    <a:pt x="10908" y="10298"/>
                  </a:cubicBezTo>
                  <a:cubicBezTo>
                    <a:pt x="10861" y="10183"/>
                    <a:pt x="10818" y="10069"/>
                    <a:pt x="10779" y="9954"/>
                  </a:cubicBezTo>
                  <a:cubicBezTo>
                    <a:pt x="10682" y="9631"/>
                    <a:pt x="10575" y="9316"/>
                    <a:pt x="10392" y="9033"/>
                  </a:cubicBezTo>
                  <a:cubicBezTo>
                    <a:pt x="10374" y="9001"/>
                    <a:pt x="10360" y="8969"/>
                    <a:pt x="10345" y="8933"/>
                  </a:cubicBezTo>
                  <a:close/>
                  <a:moveTo>
                    <a:pt x="2886" y="9067"/>
                  </a:moveTo>
                  <a:cubicBezTo>
                    <a:pt x="3000" y="9067"/>
                    <a:pt x="3109" y="9113"/>
                    <a:pt x="3190" y="9194"/>
                  </a:cubicBezTo>
                  <a:cubicBezTo>
                    <a:pt x="3297" y="9298"/>
                    <a:pt x="3419" y="9384"/>
                    <a:pt x="3530" y="9481"/>
                  </a:cubicBezTo>
                  <a:cubicBezTo>
                    <a:pt x="3573" y="9520"/>
                    <a:pt x="3613" y="9563"/>
                    <a:pt x="3648" y="9606"/>
                  </a:cubicBezTo>
                  <a:cubicBezTo>
                    <a:pt x="3261" y="10309"/>
                    <a:pt x="3129" y="11061"/>
                    <a:pt x="3093" y="11828"/>
                  </a:cubicBezTo>
                  <a:cubicBezTo>
                    <a:pt x="3071" y="12326"/>
                    <a:pt x="3050" y="12824"/>
                    <a:pt x="3075" y="13322"/>
                  </a:cubicBezTo>
                  <a:cubicBezTo>
                    <a:pt x="3107" y="14006"/>
                    <a:pt x="3236" y="14673"/>
                    <a:pt x="3541" y="15300"/>
                  </a:cubicBezTo>
                  <a:cubicBezTo>
                    <a:pt x="3548" y="15332"/>
                    <a:pt x="3555" y="15364"/>
                    <a:pt x="3562" y="15400"/>
                  </a:cubicBezTo>
                  <a:cubicBezTo>
                    <a:pt x="3394" y="15257"/>
                    <a:pt x="3261" y="15078"/>
                    <a:pt x="3168" y="14877"/>
                  </a:cubicBezTo>
                  <a:cubicBezTo>
                    <a:pt x="3068" y="14676"/>
                    <a:pt x="2989" y="14465"/>
                    <a:pt x="2892" y="14261"/>
                  </a:cubicBezTo>
                  <a:cubicBezTo>
                    <a:pt x="2792" y="14039"/>
                    <a:pt x="2674" y="13824"/>
                    <a:pt x="2545" y="13616"/>
                  </a:cubicBezTo>
                  <a:cubicBezTo>
                    <a:pt x="2376" y="13365"/>
                    <a:pt x="2201" y="13118"/>
                    <a:pt x="1860" y="13017"/>
                  </a:cubicBezTo>
                  <a:cubicBezTo>
                    <a:pt x="1936" y="12949"/>
                    <a:pt x="1982" y="12899"/>
                    <a:pt x="2032" y="12856"/>
                  </a:cubicBezTo>
                  <a:cubicBezTo>
                    <a:pt x="2215" y="12681"/>
                    <a:pt x="2251" y="12566"/>
                    <a:pt x="2115" y="12351"/>
                  </a:cubicBezTo>
                  <a:cubicBezTo>
                    <a:pt x="1957" y="12111"/>
                    <a:pt x="1785" y="11882"/>
                    <a:pt x="1592" y="11670"/>
                  </a:cubicBezTo>
                  <a:cubicBezTo>
                    <a:pt x="1438" y="11498"/>
                    <a:pt x="1255" y="11351"/>
                    <a:pt x="1079" y="11197"/>
                  </a:cubicBezTo>
                  <a:cubicBezTo>
                    <a:pt x="843" y="10997"/>
                    <a:pt x="649" y="10742"/>
                    <a:pt x="520" y="10456"/>
                  </a:cubicBezTo>
                  <a:cubicBezTo>
                    <a:pt x="459" y="10323"/>
                    <a:pt x="484" y="10223"/>
                    <a:pt x="567" y="10115"/>
                  </a:cubicBezTo>
                  <a:cubicBezTo>
                    <a:pt x="739" y="9889"/>
                    <a:pt x="961" y="9699"/>
                    <a:pt x="1212" y="9563"/>
                  </a:cubicBezTo>
                  <a:cubicBezTo>
                    <a:pt x="1717" y="9287"/>
                    <a:pt x="2255" y="9141"/>
                    <a:pt x="2821" y="9072"/>
                  </a:cubicBezTo>
                  <a:cubicBezTo>
                    <a:pt x="2843" y="9069"/>
                    <a:pt x="2865" y="9067"/>
                    <a:pt x="2886" y="9067"/>
                  </a:cubicBezTo>
                  <a:close/>
                  <a:moveTo>
                    <a:pt x="391" y="10473"/>
                  </a:moveTo>
                  <a:cubicBezTo>
                    <a:pt x="406" y="10491"/>
                    <a:pt x="416" y="10509"/>
                    <a:pt x="424" y="10527"/>
                  </a:cubicBezTo>
                  <a:cubicBezTo>
                    <a:pt x="553" y="10857"/>
                    <a:pt x="789" y="11104"/>
                    <a:pt x="1040" y="11333"/>
                  </a:cubicBezTo>
                  <a:cubicBezTo>
                    <a:pt x="1341" y="11606"/>
                    <a:pt x="1635" y="11878"/>
                    <a:pt x="1868" y="12215"/>
                  </a:cubicBezTo>
                  <a:cubicBezTo>
                    <a:pt x="1943" y="12322"/>
                    <a:pt x="2004" y="12448"/>
                    <a:pt x="2083" y="12580"/>
                  </a:cubicBezTo>
                  <a:lnTo>
                    <a:pt x="1670" y="13039"/>
                  </a:lnTo>
                  <a:cubicBezTo>
                    <a:pt x="1731" y="13089"/>
                    <a:pt x="1771" y="13136"/>
                    <a:pt x="1814" y="13146"/>
                  </a:cubicBezTo>
                  <a:cubicBezTo>
                    <a:pt x="2072" y="13215"/>
                    <a:pt x="2240" y="13404"/>
                    <a:pt x="2373" y="13605"/>
                  </a:cubicBezTo>
                  <a:cubicBezTo>
                    <a:pt x="2538" y="13856"/>
                    <a:pt x="2685" y="14121"/>
                    <a:pt x="2803" y="14393"/>
                  </a:cubicBezTo>
                  <a:cubicBezTo>
                    <a:pt x="2978" y="14784"/>
                    <a:pt x="3161" y="15164"/>
                    <a:pt x="3491" y="15450"/>
                  </a:cubicBezTo>
                  <a:cubicBezTo>
                    <a:pt x="3498" y="15458"/>
                    <a:pt x="3498" y="15475"/>
                    <a:pt x="3505" y="15501"/>
                  </a:cubicBezTo>
                  <a:cubicBezTo>
                    <a:pt x="3451" y="15519"/>
                    <a:pt x="3396" y="15525"/>
                    <a:pt x="3342" y="15525"/>
                  </a:cubicBezTo>
                  <a:cubicBezTo>
                    <a:pt x="3236" y="15525"/>
                    <a:pt x="3131" y="15499"/>
                    <a:pt x="3028" y="15483"/>
                  </a:cubicBezTo>
                  <a:cubicBezTo>
                    <a:pt x="2892" y="15458"/>
                    <a:pt x="2760" y="15422"/>
                    <a:pt x="2631" y="15379"/>
                  </a:cubicBezTo>
                  <a:cubicBezTo>
                    <a:pt x="1903" y="15149"/>
                    <a:pt x="1452" y="14662"/>
                    <a:pt x="1287" y="13917"/>
                  </a:cubicBezTo>
                  <a:cubicBezTo>
                    <a:pt x="1212" y="13562"/>
                    <a:pt x="1140" y="13207"/>
                    <a:pt x="1061" y="12856"/>
                  </a:cubicBezTo>
                  <a:cubicBezTo>
                    <a:pt x="990" y="12527"/>
                    <a:pt x="850" y="12222"/>
                    <a:pt x="649" y="11953"/>
                  </a:cubicBezTo>
                  <a:cubicBezTo>
                    <a:pt x="424" y="11645"/>
                    <a:pt x="252" y="11312"/>
                    <a:pt x="273" y="10914"/>
                  </a:cubicBezTo>
                  <a:cubicBezTo>
                    <a:pt x="287" y="10767"/>
                    <a:pt x="312" y="10624"/>
                    <a:pt x="341" y="10477"/>
                  </a:cubicBezTo>
                  <a:lnTo>
                    <a:pt x="391" y="10473"/>
                  </a:lnTo>
                  <a:close/>
                  <a:moveTo>
                    <a:pt x="7924" y="8184"/>
                  </a:moveTo>
                  <a:cubicBezTo>
                    <a:pt x="8110" y="8184"/>
                    <a:pt x="8297" y="8200"/>
                    <a:pt x="8486" y="8227"/>
                  </a:cubicBezTo>
                  <a:cubicBezTo>
                    <a:pt x="8944" y="8281"/>
                    <a:pt x="9396" y="8402"/>
                    <a:pt x="9822" y="8589"/>
                  </a:cubicBezTo>
                  <a:cubicBezTo>
                    <a:pt x="9958" y="8650"/>
                    <a:pt x="10073" y="8750"/>
                    <a:pt x="10155" y="8875"/>
                  </a:cubicBezTo>
                  <a:cubicBezTo>
                    <a:pt x="10406" y="9227"/>
                    <a:pt x="10553" y="9617"/>
                    <a:pt x="10675" y="10026"/>
                  </a:cubicBezTo>
                  <a:cubicBezTo>
                    <a:pt x="10822" y="10549"/>
                    <a:pt x="11126" y="11014"/>
                    <a:pt x="11549" y="11355"/>
                  </a:cubicBezTo>
                  <a:cubicBezTo>
                    <a:pt x="11807" y="11563"/>
                    <a:pt x="12072" y="11756"/>
                    <a:pt x="12330" y="11957"/>
                  </a:cubicBezTo>
                  <a:cubicBezTo>
                    <a:pt x="12434" y="12036"/>
                    <a:pt x="12535" y="12118"/>
                    <a:pt x="12635" y="12201"/>
                  </a:cubicBezTo>
                  <a:cubicBezTo>
                    <a:pt x="12921" y="12437"/>
                    <a:pt x="13000" y="12745"/>
                    <a:pt x="12947" y="13100"/>
                  </a:cubicBezTo>
                  <a:cubicBezTo>
                    <a:pt x="12882" y="13523"/>
                    <a:pt x="12696" y="13892"/>
                    <a:pt x="12441" y="14229"/>
                  </a:cubicBezTo>
                  <a:cubicBezTo>
                    <a:pt x="12273" y="14454"/>
                    <a:pt x="12105" y="14680"/>
                    <a:pt x="11929" y="14895"/>
                  </a:cubicBezTo>
                  <a:cubicBezTo>
                    <a:pt x="11703" y="15171"/>
                    <a:pt x="11524" y="15483"/>
                    <a:pt x="11402" y="15816"/>
                  </a:cubicBezTo>
                  <a:cubicBezTo>
                    <a:pt x="11316" y="16070"/>
                    <a:pt x="11151" y="16292"/>
                    <a:pt x="10933" y="16446"/>
                  </a:cubicBezTo>
                  <a:cubicBezTo>
                    <a:pt x="10823" y="16522"/>
                    <a:pt x="10710" y="16568"/>
                    <a:pt x="10592" y="16568"/>
                  </a:cubicBezTo>
                  <a:cubicBezTo>
                    <a:pt x="10521" y="16568"/>
                    <a:pt x="10448" y="16551"/>
                    <a:pt x="10374" y="16515"/>
                  </a:cubicBezTo>
                  <a:cubicBezTo>
                    <a:pt x="10256" y="16461"/>
                    <a:pt x="10141" y="16400"/>
                    <a:pt x="10033" y="16332"/>
                  </a:cubicBezTo>
                  <a:cubicBezTo>
                    <a:pt x="9260" y="15802"/>
                    <a:pt x="8482" y="15278"/>
                    <a:pt x="7661" y="14823"/>
                  </a:cubicBezTo>
                  <a:cubicBezTo>
                    <a:pt x="6984" y="14447"/>
                    <a:pt x="6307" y="14064"/>
                    <a:pt x="5676" y="13605"/>
                  </a:cubicBezTo>
                  <a:cubicBezTo>
                    <a:pt x="5332" y="13361"/>
                    <a:pt x="5003" y="13100"/>
                    <a:pt x="4691" y="12813"/>
                  </a:cubicBezTo>
                  <a:cubicBezTo>
                    <a:pt x="4154" y="12308"/>
                    <a:pt x="3874" y="11649"/>
                    <a:pt x="3684" y="10946"/>
                  </a:cubicBezTo>
                  <a:cubicBezTo>
                    <a:pt x="3595" y="10602"/>
                    <a:pt x="3570" y="10262"/>
                    <a:pt x="3695" y="9922"/>
                  </a:cubicBezTo>
                  <a:cubicBezTo>
                    <a:pt x="3713" y="9871"/>
                    <a:pt x="3738" y="9825"/>
                    <a:pt x="3763" y="9768"/>
                  </a:cubicBezTo>
                  <a:cubicBezTo>
                    <a:pt x="3849" y="9818"/>
                    <a:pt x="3924" y="9864"/>
                    <a:pt x="4000" y="9904"/>
                  </a:cubicBezTo>
                  <a:cubicBezTo>
                    <a:pt x="4225" y="10011"/>
                    <a:pt x="4451" y="10060"/>
                    <a:pt x="4675" y="10060"/>
                  </a:cubicBezTo>
                  <a:cubicBezTo>
                    <a:pt x="4936" y="10060"/>
                    <a:pt x="5195" y="9994"/>
                    <a:pt x="5447" y="9879"/>
                  </a:cubicBezTo>
                  <a:cubicBezTo>
                    <a:pt x="5777" y="9728"/>
                    <a:pt x="6088" y="9520"/>
                    <a:pt x="6397" y="9320"/>
                  </a:cubicBezTo>
                  <a:cubicBezTo>
                    <a:pt x="6823" y="9044"/>
                    <a:pt x="7117" y="8628"/>
                    <a:pt x="7436" y="8227"/>
                  </a:cubicBezTo>
                  <a:cubicBezTo>
                    <a:pt x="7597" y="8197"/>
                    <a:pt x="7760" y="8184"/>
                    <a:pt x="7924" y="8184"/>
                  </a:cubicBezTo>
                  <a:close/>
                  <a:moveTo>
                    <a:pt x="3433" y="10534"/>
                  </a:moveTo>
                  <a:cubicBezTo>
                    <a:pt x="3534" y="10871"/>
                    <a:pt x="3620" y="11190"/>
                    <a:pt x="3724" y="11509"/>
                  </a:cubicBezTo>
                  <a:cubicBezTo>
                    <a:pt x="3985" y="12297"/>
                    <a:pt x="4480" y="12906"/>
                    <a:pt x="5150" y="13401"/>
                  </a:cubicBezTo>
                  <a:cubicBezTo>
                    <a:pt x="5691" y="13799"/>
                    <a:pt x="6246" y="14168"/>
                    <a:pt x="6816" y="14515"/>
                  </a:cubicBezTo>
                  <a:cubicBezTo>
                    <a:pt x="7310" y="14820"/>
                    <a:pt x="7823" y="15092"/>
                    <a:pt x="8324" y="15382"/>
                  </a:cubicBezTo>
                  <a:cubicBezTo>
                    <a:pt x="8514" y="15493"/>
                    <a:pt x="8693" y="15619"/>
                    <a:pt x="8880" y="15730"/>
                  </a:cubicBezTo>
                  <a:cubicBezTo>
                    <a:pt x="9066" y="15845"/>
                    <a:pt x="9166" y="16017"/>
                    <a:pt x="9217" y="16224"/>
                  </a:cubicBezTo>
                  <a:cubicBezTo>
                    <a:pt x="9263" y="16421"/>
                    <a:pt x="9303" y="16626"/>
                    <a:pt x="9356" y="16823"/>
                  </a:cubicBezTo>
                  <a:cubicBezTo>
                    <a:pt x="9406" y="17013"/>
                    <a:pt x="9414" y="17213"/>
                    <a:pt x="9378" y="17410"/>
                  </a:cubicBezTo>
                  <a:cubicBezTo>
                    <a:pt x="9338" y="17618"/>
                    <a:pt x="9245" y="17708"/>
                    <a:pt x="9030" y="17751"/>
                  </a:cubicBezTo>
                  <a:cubicBezTo>
                    <a:pt x="8993" y="17758"/>
                    <a:pt x="8957" y="17761"/>
                    <a:pt x="8922" y="17761"/>
                  </a:cubicBezTo>
                  <a:cubicBezTo>
                    <a:pt x="8779" y="17761"/>
                    <a:pt x="8646" y="17709"/>
                    <a:pt x="8514" y="17658"/>
                  </a:cubicBezTo>
                  <a:cubicBezTo>
                    <a:pt x="8124" y="17496"/>
                    <a:pt x="7740" y="17314"/>
                    <a:pt x="7335" y="17188"/>
                  </a:cubicBezTo>
                  <a:cubicBezTo>
                    <a:pt x="6626" y="16966"/>
                    <a:pt x="6146" y="16511"/>
                    <a:pt x="5856" y="15845"/>
                  </a:cubicBezTo>
                  <a:cubicBezTo>
                    <a:pt x="5555" y="15157"/>
                    <a:pt x="5089" y="14590"/>
                    <a:pt x="4576" y="14053"/>
                  </a:cubicBezTo>
                  <a:cubicBezTo>
                    <a:pt x="4322" y="13788"/>
                    <a:pt x="4064" y="13523"/>
                    <a:pt x="3831" y="13240"/>
                  </a:cubicBezTo>
                  <a:cubicBezTo>
                    <a:pt x="3673" y="13043"/>
                    <a:pt x="3530" y="12831"/>
                    <a:pt x="3405" y="12613"/>
                  </a:cubicBezTo>
                  <a:cubicBezTo>
                    <a:pt x="3243" y="12355"/>
                    <a:pt x="3183" y="12050"/>
                    <a:pt x="3233" y="11749"/>
                  </a:cubicBezTo>
                  <a:cubicBezTo>
                    <a:pt x="3290" y="11409"/>
                    <a:pt x="3329" y="11061"/>
                    <a:pt x="3380" y="10721"/>
                  </a:cubicBezTo>
                  <a:cubicBezTo>
                    <a:pt x="3394" y="10656"/>
                    <a:pt x="3408" y="10595"/>
                    <a:pt x="3430" y="10534"/>
                  </a:cubicBezTo>
                  <a:close/>
                  <a:moveTo>
                    <a:pt x="3204" y="12544"/>
                  </a:moveTo>
                  <a:cubicBezTo>
                    <a:pt x="3233" y="12573"/>
                    <a:pt x="3258" y="12605"/>
                    <a:pt x="3279" y="12641"/>
                  </a:cubicBezTo>
                  <a:cubicBezTo>
                    <a:pt x="3523" y="13129"/>
                    <a:pt x="3878" y="13533"/>
                    <a:pt x="4254" y="13920"/>
                  </a:cubicBezTo>
                  <a:cubicBezTo>
                    <a:pt x="4390" y="14064"/>
                    <a:pt x="4526" y="14211"/>
                    <a:pt x="4659" y="14354"/>
                  </a:cubicBezTo>
                  <a:cubicBezTo>
                    <a:pt x="5107" y="14831"/>
                    <a:pt x="5487" y="15354"/>
                    <a:pt x="5748" y="15956"/>
                  </a:cubicBezTo>
                  <a:cubicBezTo>
                    <a:pt x="5927" y="16382"/>
                    <a:pt x="6232" y="16744"/>
                    <a:pt x="6619" y="16991"/>
                  </a:cubicBezTo>
                  <a:cubicBezTo>
                    <a:pt x="6802" y="17095"/>
                    <a:pt x="6995" y="17185"/>
                    <a:pt x="7192" y="17253"/>
                  </a:cubicBezTo>
                  <a:cubicBezTo>
                    <a:pt x="7568" y="17400"/>
                    <a:pt x="7948" y="17529"/>
                    <a:pt x="8321" y="17679"/>
                  </a:cubicBezTo>
                  <a:cubicBezTo>
                    <a:pt x="8557" y="17772"/>
                    <a:pt x="8776" y="17919"/>
                    <a:pt x="9052" y="17919"/>
                  </a:cubicBezTo>
                  <a:cubicBezTo>
                    <a:pt x="8928" y="18020"/>
                    <a:pt x="8791" y="18055"/>
                    <a:pt x="8648" y="18055"/>
                  </a:cubicBezTo>
                  <a:cubicBezTo>
                    <a:pt x="8608" y="18055"/>
                    <a:pt x="8569" y="18053"/>
                    <a:pt x="8529" y="18048"/>
                  </a:cubicBezTo>
                  <a:cubicBezTo>
                    <a:pt x="8156" y="18005"/>
                    <a:pt x="7783" y="17955"/>
                    <a:pt x="7414" y="17916"/>
                  </a:cubicBezTo>
                  <a:cubicBezTo>
                    <a:pt x="7224" y="17894"/>
                    <a:pt x="7031" y="17894"/>
                    <a:pt x="6845" y="17862"/>
                  </a:cubicBezTo>
                  <a:cubicBezTo>
                    <a:pt x="6293" y="17765"/>
                    <a:pt x="5813" y="17514"/>
                    <a:pt x="5372" y="17177"/>
                  </a:cubicBezTo>
                  <a:cubicBezTo>
                    <a:pt x="4791" y="16719"/>
                    <a:pt x="4283" y="16178"/>
                    <a:pt x="3867" y="15565"/>
                  </a:cubicBezTo>
                  <a:cubicBezTo>
                    <a:pt x="3570" y="15128"/>
                    <a:pt x="3380" y="14626"/>
                    <a:pt x="3315" y="14103"/>
                  </a:cubicBezTo>
                  <a:cubicBezTo>
                    <a:pt x="3258" y="13662"/>
                    <a:pt x="3229" y="13222"/>
                    <a:pt x="3190" y="12777"/>
                  </a:cubicBezTo>
                  <a:cubicBezTo>
                    <a:pt x="3190" y="12699"/>
                    <a:pt x="3193" y="12620"/>
                    <a:pt x="3204" y="12544"/>
                  </a:cubicBezTo>
                  <a:close/>
                  <a:moveTo>
                    <a:pt x="7734" y="1"/>
                  </a:moveTo>
                  <a:cubicBezTo>
                    <a:pt x="7711" y="1"/>
                    <a:pt x="7688" y="2"/>
                    <a:pt x="7665" y="4"/>
                  </a:cubicBezTo>
                  <a:cubicBezTo>
                    <a:pt x="7403" y="21"/>
                    <a:pt x="7156" y="133"/>
                    <a:pt x="6966" y="315"/>
                  </a:cubicBezTo>
                  <a:cubicBezTo>
                    <a:pt x="6776" y="491"/>
                    <a:pt x="6619" y="699"/>
                    <a:pt x="6508" y="932"/>
                  </a:cubicBezTo>
                  <a:cubicBezTo>
                    <a:pt x="6286" y="1412"/>
                    <a:pt x="5981" y="1852"/>
                    <a:pt x="5780" y="2347"/>
                  </a:cubicBezTo>
                  <a:cubicBezTo>
                    <a:pt x="5422" y="3218"/>
                    <a:pt x="4981" y="4056"/>
                    <a:pt x="4469" y="4852"/>
                  </a:cubicBezTo>
                  <a:cubicBezTo>
                    <a:pt x="4437" y="4905"/>
                    <a:pt x="4397" y="4959"/>
                    <a:pt x="4354" y="5024"/>
                  </a:cubicBezTo>
                  <a:cubicBezTo>
                    <a:pt x="4243" y="4826"/>
                    <a:pt x="4268" y="4629"/>
                    <a:pt x="4243" y="4443"/>
                  </a:cubicBezTo>
                  <a:cubicBezTo>
                    <a:pt x="4200" y="4121"/>
                    <a:pt x="4297" y="3838"/>
                    <a:pt x="4476" y="3572"/>
                  </a:cubicBezTo>
                  <a:cubicBezTo>
                    <a:pt x="4544" y="3472"/>
                    <a:pt x="4616" y="3372"/>
                    <a:pt x="4687" y="3271"/>
                  </a:cubicBezTo>
                  <a:cubicBezTo>
                    <a:pt x="4863" y="3035"/>
                    <a:pt x="4996" y="2770"/>
                    <a:pt x="5078" y="2487"/>
                  </a:cubicBezTo>
                  <a:cubicBezTo>
                    <a:pt x="5168" y="2189"/>
                    <a:pt x="5218" y="1885"/>
                    <a:pt x="5164" y="1577"/>
                  </a:cubicBezTo>
                  <a:cubicBezTo>
                    <a:pt x="5096" y="1215"/>
                    <a:pt x="4949" y="867"/>
                    <a:pt x="4734" y="566"/>
                  </a:cubicBezTo>
                  <a:cubicBezTo>
                    <a:pt x="4556" y="312"/>
                    <a:pt x="4359" y="165"/>
                    <a:pt x="4094" y="165"/>
                  </a:cubicBezTo>
                  <a:cubicBezTo>
                    <a:pt x="3964" y="165"/>
                    <a:pt x="3817" y="200"/>
                    <a:pt x="3648" y="276"/>
                  </a:cubicBezTo>
                  <a:cubicBezTo>
                    <a:pt x="3437" y="376"/>
                    <a:pt x="3243" y="505"/>
                    <a:pt x="3075" y="663"/>
                  </a:cubicBezTo>
                  <a:cubicBezTo>
                    <a:pt x="2470" y="1211"/>
                    <a:pt x="2004" y="1899"/>
                    <a:pt x="1721" y="2662"/>
                  </a:cubicBezTo>
                  <a:cubicBezTo>
                    <a:pt x="1463" y="3339"/>
                    <a:pt x="1362" y="4049"/>
                    <a:pt x="1352" y="4769"/>
                  </a:cubicBezTo>
                  <a:lnTo>
                    <a:pt x="1276" y="4873"/>
                  </a:lnTo>
                  <a:cubicBezTo>
                    <a:pt x="1126" y="5081"/>
                    <a:pt x="965" y="5285"/>
                    <a:pt x="825" y="5504"/>
                  </a:cubicBezTo>
                  <a:cubicBezTo>
                    <a:pt x="631" y="5790"/>
                    <a:pt x="538" y="6131"/>
                    <a:pt x="560" y="6475"/>
                  </a:cubicBezTo>
                  <a:cubicBezTo>
                    <a:pt x="567" y="6708"/>
                    <a:pt x="556" y="6937"/>
                    <a:pt x="531" y="7170"/>
                  </a:cubicBezTo>
                  <a:cubicBezTo>
                    <a:pt x="499" y="7514"/>
                    <a:pt x="445" y="7858"/>
                    <a:pt x="420" y="8205"/>
                  </a:cubicBezTo>
                  <a:cubicBezTo>
                    <a:pt x="384" y="8689"/>
                    <a:pt x="542" y="9087"/>
                    <a:pt x="954" y="9370"/>
                  </a:cubicBezTo>
                  <a:cubicBezTo>
                    <a:pt x="990" y="9399"/>
                    <a:pt x="1018" y="9434"/>
                    <a:pt x="1043" y="9470"/>
                  </a:cubicBezTo>
                  <a:cubicBezTo>
                    <a:pt x="897" y="9599"/>
                    <a:pt x="757" y="9707"/>
                    <a:pt x="631" y="9832"/>
                  </a:cubicBezTo>
                  <a:cubicBezTo>
                    <a:pt x="209" y="10269"/>
                    <a:pt x="1" y="10774"/>
                    <a:pt x="194" y="11380"/>
                  </a:cubicBezTo>
                  <a:cubicBezTo>
                    <a:pt x="255" y="11573"/>
                    <a:pt x="363" y="11760"/>
                    <a:pt x="459" y="11932"/>
                  </a:cubicBezTo>
                  <a:cubicBezTo>
                    <a:pt x="556" y="12104"/>
                    <a:pt x="692" y="12254"/>
                    <a:pt x="775" y="12433"/>
                  </a:cubicBezTo>
                  <a:cubicBezTo>
                    <a:pt x="871" y="12630"/>
                    <a:pt x="943" y="12835"/>
                    <a:pt x="990" y="13046"/>
                  </a:cubicBezTo>
                  <a:cubicBezTo>
                    <a:pt x="1058" y="13333"/>
                    <a:pt x="1079" y="13627"/>
                    <a:pt x="1140" y="13913"/>
                  </a:cubicBezTo>
                  <a:cubicBezTo>
                    <a:pt x="1309" y="14734"/>
                    <a:pt x="1796" y="15271"/>
                    <a:pt x="2602" y="15526"/>
                  </a:cubicBezTo>
                  <a:cubicBezTo>
                    <a:pt x="2850" y="15606"/>
                    <a:pt x="3109" y="15648"/>
                    <a:pt x="3369" y="15648"/>
                  </a:cubicBezTo>
                  <a:cubicBezTo>
                    <a:pt x="3478" y="15648"/>
                    <a:pt x="3587" y="15641"/>
                    <a:pt x="3695" y="15626"/>
                  </a:cubicBezTo>
                  <a:cubicBezTo>
                    <a:pt x="4000" y="15984"/>
                    <a:pt x="4275" y="16325"/>
                    <a:pt x="4573" y="16647"/>
                  </a:cubicBezTo>
                  <a:cubicBezTo>
                    <a:pt x="4931" y="17041"/>
                    <a:pt x="5354" y="17378"/>
                    <a:pt x="5820" y="17640"/>
                  </a:cubicBezTo>
                  <a:cubicBezTo>
                    <a:pt x="6189" y="17847"/>
                    <a:pt x="6597" y="17984"/>
                    <a:pt x="7020" y="18030"/>
                  </a:cubicBezTo>
                  <a:cubicBezTo>
                    <a:pt x="7454" y="18080"/>
                    <a:pt x="7887" y="18127"/>
                    <a:pt x="8321" y="18159"/>
                  </a:cubicBezTo>
                  <a:cubicBezTo>
                    <a:pt x="8411" y="18167"/>
                    <a:pt x="8501" y="18172"/>
                    <a:pt x="8592" y="18172"/>
                  </a:cubicBezTo>
                  <a:cubicBezTo>
                    <a:pt x="8698" y="18172"/>
                    <a:pt x="8805" y="18166"/>
                    <a:pt x="8912" y="18152"/>
                  </a:cubicBezTo>
                  <a:cubicBezTo>
                    <a:pt x="9224" y="18109"/>
                    <a:pt x="9467" y="17819"/>
                    <a:pt x="9507" y="17507"/>
                  </a:cubicBezTo>
                  <a:cubicBezTo>
                    <a:pt x="9550" y="17174"/>
                    <a:pt x="9518" y="16837"/>
                    <a:pt x="9414" y="16518"/>
                  </a:cubicBezTo>
                  <a:cubicBezTo>
                    <a:pt x="9367" y="16368"/>
                    <a:pt x="9338" y="16214"/>
                    <a:pt x="9303" y="16060"/>
                  </a:cubicBezTo>
                  <a:lnTo>
                    <a:pt x="9303" y="16060"/>
                  </a:lnTo>
                  <a:cubicBezTo>
                    <a:pt x="9478" y="16149"/>
                    <a:pt x="9650" y="16249"/>
                    <a:pt x="9811" y="16361"/>
                  </a:cubicBezTo>
                  <a:cubicBezTo>
                    <a:pt x="9958" y="16461"/>
                    <a:pt x="10112" y="16550"/>
                    <a:pt x="10270" y="16629"/>
                  </a:cubicBezTo>
                  <a:cubicBezTo>
                    <a:pt x="10379" y="16680"/>
                    <a:pt x="10487" y="16704"/>
                    <a:pt x="10591" y="16704"/>
                  </a:cubicBezTo>
                  <a:cubicBezTo>
                    <a:pt x="10761" y="16704"/>
                    <a:pt x="10923" y="16640"/>
                    <a:pt x="11076" y="16518"/>
                  </a:cubicBezTo>
                  <a:cubicBezTo>
                    <a:pt x="11280" y="16364"/>
                    <a:pt x="11431" y="16153"/>
                    <a:pt x="11517" y="15913"/>
                  </a:cubicBezTo>
                  <a:cubicBezTo>
                    <a:pt x="11642" y="15565"/>
                    <a:pt x="11829" y="15243"/>
                    <a:pt x="12065" y="14956"/>
                  </a:cubicBezTo>
                  <a:cubicBezTo>
                    <a:pt x="12234" y="14752"/>
                    <a:pt x="12395" y="14537"/>
                    <a:pt x="12552" y="14322"/>
                  </a:cubicBezTo>
                  <a:cubicBezTo>
                    <a:pt x="13033" y="13659"/>
                    <a:pt x="13265" y="12935"/>
                    <a:pt x="13043" y="12100"/>
                  </a:cubicBezTo>
                  <a:cubicBezTo>
                    <a:pt x="13287" y="11993"/>
                    <a:pt x="13498" y="11831"/>
                    <a:pt x="13667" y="11624"/>
                  </a:cubicBezTo>
                  <a:cubicBezTo>
                    <a:pt x="13993" y="11244"/>
                    <a:pt x="14219" y="10789"/>
                    <a:pt x="14326" y="10298"/>
                  </a:cubicBezTo>
                  <a:cubicBezTo>
                    <a:pt x="14416" y="9936"/>
                    <a:pt x="14394" y="9556"/>
                    <a:pt x="14265" y="9209"/>
                  </a:cubicBezTo>
                  <a:cubicBezTo>
                    <a:pt x="14129" y="8847"/>
                    <a:pt x="13928" y="8513"/>
                    <a:pt x="13602" y="8295"/>
                  </a:cubicBezTo>
                  <a:cubicBezTo>
                    <a:pt x="13287" y="8080"/>
                    <a:pt x="12947" y="7904"/>
                    <a:pt x="12613" y="7714"/>
                  </a:cubicBezTo>
                  <a:cubicBezTo>
                    <a:pt x="12542" y="7675"/>
                    <a:pt x="12470" y="7643"/>
                    <a:pt x="12391" y="7603"/>
                  </a:cubicBezTo>
                  <a:cubicBezTo>
                    <a:pt x="12538" y="7367"/>
                    <a:pt x="12585" y="7120"/>
                    <a:pt x="12595" y="6865"/>
                  </a:cubicBezTo>
                  <a:cubicBezTo>
                    <a:pt x="12606" y="6683"/>
                    <a:pt x="12620" y="6496"/>
                    <a:pt x="12613" y="6313"/>
                  </a:cubicBezTo>
                  <a:cubicBezTo>
                    <a:pt x="12592" y="5855"/>
                    <a:pt x="12484" y="5421"/>
                    <a:pt x="12198" y="5049"/>
                  </a:cubicBezTo>
                  <a:cubicBezTo>
                    <a:pt x="11972" y="4762"/>
                    <a:pt x="11814" y="4439"/>
                    <a:pt x="11671" y="4103"/>
                  </a:cubicBezTo>
                  <a:cubicBezTo>
                    <a:pt x="11560" y="3830"/>
                    <a:pt x="11427" y="3572"/>
                    <a:pt x="11270" y="3322"/>
                  </a:cubicBezTo>
                  <a:cubicBezTo>
                    <a:pt x="10994" y="2899"/>
                    <a:pt x="10600" y="2637"/>
                    <a:pt x="10084" y="2612"/>
                  </a:cubicBezTo>
                  <a:cubicBezTo>
                    <a:pt x="9949" y="2604"/>
                    <a:pt x="9813" y="2601"/>
                    <a:pt x="9676" y="2601"/>
                  </a:cubicBezTo>
                  <a:cubicBezTo>
                    <a:pt x="9465" y="2601"/>
                    <a:pt x="9252" y="2608"/>
                    <a:pt x="9041" y="2612"/>
                  </a:cubicBezTo>
                  <a:cubicBezTo>
                    <a:pt x="8830" y="2616"/>
                    <a:pt x="8622" y="2677"/>
                    <a:pt x="8439" y="2791"/>
                  </a:cubicBezTo>
                  <a:cubicBezTo>
                    <a:pt x="8396" y="2816"/>
                    <a:pt x="8346" y="2838"/>
                    <a:pt x="8299" y="2856"/>
                  </a:cubicBezTo>
                  <a:cubicBezTo>
                    <a:pt x="8296" y="2766"/>
                    <a:pt x="8296" y="2680"/>
                    <a:pt x="8303" y="2591"/>
                  </a:cubicBezTo>
                  <a:cubicBezTo>
                    <a:pt x="8328" y="2386"/>
                    <a:pt x="8357" y="2186"/>
                    <a:pt x="8392" y="1985"/>
                  </a:cubicBezTo>
                  <a:cubicBezTo>
                    <a:pt x="8464" y="1559"/>
                    <a:pt x="8511" y="1132"/>
                    <a:pt x="8450" y="699"/>
                  </a:cubicBezTo>
                  <a:cubicBezTo>
                    <a:pt x="8389" y="276"/>
                    <a:pt x="8108" y="1"/>
                    <a:pt x="77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47"/>
          <p:cNvGrpSpPr/>
          <p:nvPr/>
        </p:nvGrpSpPr>
        <p:grpSpPr>
          <a:xfrm rot="7200089">
            <a:off x="2798806" y="960165"/>
            <a:ext cx="167823" cy="400626"/>
            <a:chOff x="1275325" y="1951450"/>
            <a:chExt cx="129200" cy="308425"/>
          </a:xfrm>
        </p:grpSpPr>
        <p:sp>
          <p:nvSpPr>
            <p:cNvPr id="2118" name="Google Shape;2118;p47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47"/>
          <p:cNvGrpSpPr/>
          <p:nvPr/>
        </p:nvGrpSpPr>
        <p:grpSpPr>
          <a:xfrm rot="-7200089" flipH="1">
            <a:off x="6177531" y="960165"/>
            <a:ext cx="167823" cy="400626"/>
            <a:chOff x="1275325" y="1951450"/>
            <a:chExt cx="129200" cy="308425"/>
          </a:xfrm>
        </p:grpSpPr>
        <p:sp>
          <p:nvSpPr>
            <p:cNvPr id="2126" name="Google Shape;2126;p47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7" y="398710"/>
            <a:ext cx="6432955" cy="42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7" y="391256"/>
            <a:ext cx="6017455" cy="4513091"/>
          </a:xfrm>
          <a:prstGeom prst="rect">
            <a:avLst/>
          </a:prstGeom>
        </p:spPr>
      </p:pic>
      <p:grpSp>
        <p:nvGrpSpPr>
          <p:cNvPr id="2140" name="Google Shape;2140;p48"/>
          <p:cNvGrpSpPr/>
          <p:nvPr/>
        </p:nvGrpSpPr>
        <p:grpSpPr>
          <a:xfrm rot="10800000">
            <a:off x="3036256" y="299052"/>
            <a:ext cx="3138303" cy="1235784"/>
            <a:chOff x="3002854" y="1017723"/>
            <a:chExt cx="3138303" cy="1235784"/>
          </a:xfrm>
        </p:grpSpPr>
        <p:grpSp>
          <p:nvGrpSpPr>
            <p:cNvPr id="2141" name="Google Shape;2141;p48"/>
            <p:cNvGrpSpPr/>
            <p:nvPr/>
          </p:nvGrpSpPr>
          <p:grpSpPr>
            <a:xfrm>
              <a:off x="4263729" y="1017723"/>
              <a:ext cx="1877428" cy="1235784"/>
              <a:chOff x="1941625" y="451650"/>
              <a:chExt cx="1174200" cy="772800"/>
            </a:xfrm>
          </p:grpSpPr>
          <p:sp>
            <p:nvSpPr>
              <p:cNvPr id="2142" name="Google Shape;2142;p48"/>
              <p:cNvSpPr/>
              <p:nvPr/>
            </p:nvSpPr>
            <p:spPr>
              <a:xfrm>
                <a:off x="2847350" y="732025"/>
                <a:ext cx="11207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1847" extrusionOk="0">
                    <a:moveTo>
                      <a:pt x="65" y="0"/>
                    </a:moveTo>
                    <a:cubicBezTo>
                      <a:pt x="43" y="43"/>
                      <a:pt x="25" y="79"/>
                      <a:pt x="0" y="126"/>
                    </a:cubicBezTo>
                    <a:cubicBezTo>
                      <a:pt x="86" y="219"/>
                      <a:pt x="165" y="312"/>
                      <a:pt x="254" y="398"/>
                    </a:cubicBezTo>
                    <a:cubicBezTo>
                      <a:pt x="581" y="710"/>
                      <a:pt x="960" y="957"/>
                      <a:pt x="1380" y="1136"/>
                    </a:cubicBezTo>
                    <a:cubicBezTo>
                      <a:pt x="2035" y="1423"/>
                      <a:pt x="2723" y="1630"/>
                      <a:pt x="3429" y="1752"/>
                    </a:cubicBezTo>
                    <a:cubicBezTo>
                      <a:pt x="3708" y="1804"/>
                      <a:pt x="3989" y="1847"/>
                      <a:pt x="4272" y="1847"/>
                    </a:cubicBezTo>
                    <a:cubicBezTo>
                      <a:pt x="4342" y="1847"/>
                      <a:pt x="4412" y="1844"/>
                      <a:pt x="4483" y="1838"/>
                    </a:cubicBezTo>
                    <a:cubicBezTo>
                      <a:pt x="3916" y="1777"/>
                      <a:pt x="3357" y="1670"/>
                      <a:pt x="2809" y="1512"/>
                    </a:cubicBezTo>
                    <a:cubicBezTo>
                      <a:pt x="2168" y="1337"/>
                      <a:pt x="1537" y="1136"/>
                      <a:pt x="967" y="788"/>
                    </a:cubicBezTo>
                    <a:cubicBezTo>
                      <a:pt x="774" y="670"/>
                      <a:pt x="598" y="538"/>
                      <a:pt x="416" y="409"/>
                    </a:cubicBezTo>
                    <a:lnTo>
                      <a:pt x="448" y="373"/>
                    </a:lnTo>
                    <a:cubicBezTo>
                      <a:pt x="1509" y="882"/>
                      <a:pt x="1988" y="1065"/>
                      <a:pt x="2263" y="1065"/>
                    </a:cubicBezTo>
                    <a:cubicBezTo>
                      <a:pt x="2268" y="1065"/>
                      <a:pt x="2274" y="1064"/>
                      <a:pt x="2279" y="1064"/>
                    </a:cubicBezTo>
                    <a:cubicBezTo>
                      <a:pt x="2017" y="964"/>
                      <a:pt x="1759" y="874"/>
                      <a:pt x="1512" y="767"/>
                    </a:cubicBezTo>
                    <a:cubicBezTo>
                      <a:pt x="1261" y="659"/>
                      <a:pt x="1007" y="548"/>
                      <a:pt x="767" y="423"/>
                    </a:cubicBezTo>
                    <a:cubicBezTo>
                      <a:pt x="530" y="298"/>
                      <a:pt x="305" y="147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8"/>
              <p:cNvSpPr/>
              <p:nvPr/>
            </p:nvSpPr>
            <p:spPr>
              <a:xfrm>
                <a:off x="2844200" y="707550"/>
                <a:ext cx="1413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527" extrusionOk="0">
                    <a:moveTo>
                      <a:pt x="5606" y="0"/>
                    </a:moveTo>
                    <a:cubicBezTo>
                      <a:pt x="5552" y="0"/>
                      <a:pt x="5501" y="18"/>
                      <a:pt x="5451" y="26"/>
                    </a:cubicBezTo>
                    <a:cubicBezTo>
                      <a:pt x="4863" y="119"/>
                      <a:pt x="4282" y="237"/>
                      <a:pt x="3691" y="295"/>
                    </a:cubicBezTo>
                    <a:cubicBezTo>
                      <a:pt x="3125" y="353"/>
                      <a:pt x="2553" y="416"/>
                      <a:pt x="1979" y="416"/>
                    </a:cubicBezTo>
                    <a:cubicBezTo>
                      <a:pt x="1849" y="416"/>
                      <a:pt x="1718" y="413"/>
                      <a:pt x="1588" y="406"/>
                    </a:cubicBezTo>
                    <a:cubicBezTo>
                      <a:pt x="1111" y="381"/>
                      <a:pt x="653" y="302"/>
                      <a:pt x="216" y="119"/>
                    </a:cubicBezTo>
                    <a:cubicBezTo>
                      <a:pt x="155" y="94"/>
                      <a:pt x="90" y="73"/>
                      <a:pt x="29" y="48"/>
                    </a:cubicBezTo>
                    <a:lnTo>
                      <a:pt x="1" y="91"/>
                    </a:lnTo>
                    <a:cubicBezTo>
                      <a:pt x="115" y="198"/>
                      <a:pt x="262" y="252"/>
                      <a:pt x="409" y="306"/>
                    </a:cubicBezTo>
                    <a:cubicBezTo>
                      <a:pt x="873" y="478"/>
                      <a:pt x="1361" y="527"/>
                      <a:pt x="1850" y="527"/>
                    </a:cubicBezTo>
                    <a:cubicBezTo>
                      <a:pt x="1921" y="527"/>
                      <a:pt x="1991" y="526"/>
                      <a:pt x="2061" y="524"/>
                    </a:cubicBezTo>
                    <a:cubicBezTo>
                      <a:pt x="2967" y="488"/>
                      <a:pt x="3874" y="388"/>
                      <a:pt x="4766" y="220"/>
                    </a:cubicBezTo>
                    <a:cubicBezTo>
                      <a:pt x="5064" y="166"/>
                      <a:pt x="5357" y="80"/>
                      <a:pt x="5651" y="5"/>
                    </a:cubicBezTo>
                    <a:cubicBezTo>
                      <a:pt x="5636" y="1"/>
                      <a:pt x="5621" y="0"/>
                      <a:pt x="56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8"/>
              <p:cNvSpPr/>
              <p:nvPr/>
            </p:nvSpPr>
            <p:spPr>
              <a:xfrm>
                <a:off x="2911825" y="803050"/>
                <a:ext cx="1131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11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44"/>
                      <a:pt x="51" y="54"/>
                      <a:pt x="76" y="72"/>
                    </a:cubicBezTo>
                    <a:cubicBezTo>
                      <a:pt x="510" y="413"/>
                      <a:pt x="1004" y="620"/>
                      <a:pt x="1527" y="771"/>
                    </a:cubicBezTo>
                    <a:cubicBezTo>
                      <a:pt x="2043" y="914"/>
                      <a:pt x="2574" y="1022"/>
                      <a:pt x="3107" y="1086"/>
                    </a:cubicBezTo>
                    <a:cubicBezTo>
                      <a:pt x="3503" y="1137"/>
                      <a:pt x="3901" y="1186"/>
                      <a:pt x="4258" y="1186"/>
                    </a:cubicBezTo>
                    <a:cubicBezTo>
                      <a:pt x="4351" y="1186"/>
                      <a:pt x="4440" y="1183"/>
                      <a:pt x="4526" y="1176"/>
                    </a:cubicBezTo>
                    <a:cubicBezTo>
                      <a:pt x="3014" y="1018"/>
                      <a:pt x="1423" y="8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8"/>
              <p:cNvSpPr/>
              <p:nvPr/>
            </p:nvSpPr>
            <p:spPr>
              <a:xfrm>
                <a:off x="2846075" y="584750"/>
                <a:ext cx="608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3724" extrusionOk="0">
                    <a:moveTo>
                      <a:pt x="2434" y="1"/>
                    </a:moveTo>
                    <a:cubicBezTo>
                      <a:pt x="1491" y="606"/>
                      <a:pt x="739" y="1462"/>
                      <a:pt x="262" y="2480"/>
                    </a:cubicBezTo>
                    <a:cubicBezTo>
                      <a:pt x="80" y="2867"/>
                      <a:pt x="19" y="3293"/>
                      <a:pt x="1" y="3723"/>
                    </a:cubicBezTo>
                    <a:cubicBezTo>
                      <a:pt x="234" y="2104"/>
                      <a:pt x="1241" y="993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8"/>
              <p:cNvSpPr/>
              <p:nvPr/>
            </p:nvSpPr>
            <p:spPr>
              <a:xfrm>
                <a:off x="2950175" y="568000"/>
                <a:ext cx="627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2871" extrusionOk="0">
                    <a:moveTo>
                      <a:pt x="2509" y="0"/>
                    </a:moveTo>
                    <a:lnTo>
                      <a:pt x="2509" y="0"/>
                    </a:lnTo>
                    <a:cubicBezTo>
                      <a:pt x="2451" y="47"/>
                      <a:pt x="2426" y="65"/>
                      <a:pt x="2405" y="86"/>
                    </a:cubicBezTo>
                    <a:cubicBezTo>
                      <a:pt x="1778" y="656"/>
                      <a:pt x="1194" y="1269"/>
                      <a:pt x="656" y="1925"/>
                    </a:cubicBezTo>
                    <a:cubicBezTo>
                      <a:pt x="459" y="2165"/>
                      <a:pt x="280" y="2426"/>
                      <a:pt x="97" y="2681"/>
                    </a:cubicBezTo>
                    <a:cubicBezTo>
                      <a:pt x="58" y="2731"/>
                      <a:pt x="0" y="2788"/>
                      <a:pt x="29" y="2867"/>
                    </a:cubicBezTo>
                    <a:cubicBezTo>
                      <a:pt x="51" y="2871"/>
                      <a:pt x="61" y="2871"/>
                      <a:pt x="61" y="2871"/>
                    </a:cubicBezTo>
                    <a:cubicBezTo>
                      <a:pt x="778" y="1871"/>
                      <a:pt x="1602" y="961"/>
                      <a:pt x="2462" y="90"/>
                    </a:cubicBezTo>
                    <a:cubicBezTo>
                      <a:pt x="2480" y="61"/>
                      <a:pt x="2498" y="33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8"/>
              <p:cNvSpPr/>
              <p:nvPr/>
            </p:nvSpPr>
            <p:spPr>
              <a:xfrm>
                <a:off x="2856750" y="519975"/>
                <a:ext cx="664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079" extrusionOk="0">
                    <a:moveTo>
                      <a:pt x="2627" y="1"/>
                    </a:moveTo>
                    <a:cubicBezTo>
                      <a:pt x="2333" y="230"/>
                      <a:pt x="2018" y="434"/>
                      <a:pt x="1745" y="689"/>
                    </a:cubicBezTo>
                    <a:cubicBezTo>
                      <a:pt x="1047" y="1334"/>
                      <a:pt x="541" y="2133"/>
                      <a:pt x="54" y="2943"/>
                    </a:cubicBezTo>
                    <a:cubicBezTo>
                      <a:pt x="36" y="2980"/>
                      <a:pt x="22" y="3019"/>
                      <a:pt x="10" y="3059"/>
                    </a:cubicBezTo>
                    <a:lnTo>
                      <a:pt x="10" y="3059"/>
                    </a:lnTo>
                    <a:cubicBezTo>
                      <a:pt x="89" y="2956"/>
                      <a:pt x="172" y="2852"/>
                      <a:pt x="244" y="2746"/>
                    </a:cubicBezTo>
                    <a:cubicBezTo>
                      <a:pt x="681" y="2101"/>
                      <a:pt x="1122" y="1456"/>
                      <a:pt x="1666" y="897"/>
                    </a:cubicBezTo>
                    <a:cubicBezTo>
                      <a:pt x="1820" y="743"/>
                      <a:pt x="1992" y="610"/>
                      <a:pt x="2157" y="467"/>
                    </a:cubicBezTo>
                    <a:cubicBezTo>
                      <a:pt x="2322" y="323"/>
                      <a:pt x="2491" y="180"/>
                      <a:pt x="2655" y="37"/>
                    </a:cubicBezTo>
                    <a:lnTo>
                      <a:pt x="2627" y="1"/>
                    </a:lnTo>
                    <a:close/>
                    <a:moveTo>
                      <a:pt x="10" y="3059"/>
                    </a:moveTo>
                    <a:cubicBezTo>
                      <a:pt x="7" y="3063"/>
                      <a:pt x="3" y="3067"/>
                      <a:pt x="0" y="3072"/>
                    </a:cubicBezTo>
                    <a:lnTo>
                      <a:pt x="4" y="3079"/>
                    </a:lnTo>
                    <a:cubicBezTo>
                      <a:pt x="6" y="3072"/>
                      <a:pt x="8" y="3066"/>
                      <a:pt x="10" y="305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8"/>
              <p:cNvSpPr/>
              <p:nvPr/>
            </p:nvSpPr>
            <p:spPr>
              <a:xfrm>
                <a:off x="2809975" y="690375"/>
                <a:ext cx="3847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695" extrusionOk="0">
                    <a:moveTo>
                      <a:pt x="1474" y="0"/>
                    </a:moveTo>
                    <a:lnTo>
                      <a:pt x="1474" y="0"/>
                    </a:lnTo>
                    <a:cubicBezTo>
                      <a:pt x="811" y="423"/>
                      <a:pt x="295" y="957"/>
                      <a:pt x="1" y="1695"/>
                    </a:cubicBezTo>
                    <a:cubicBezTo>
                      <a:pt x="144" y="1491"/>
                      <a:pt x="280" y="1279"/>
                      <a:pt x="434" y="1082"/>
                    </a:cubicBezTo>
                    <a:cubicBezTo>
                      <a:pt x="760" y="674"/>
                      <a:pt x="825" y="620"/>
                      <a:pt x="954" y="584"/>
                    </a:cubicBezTo>
                    <a:lnTo>
                      <a:pt x="954" y="584"/>
                    </a:lnTo>
                    <a:cubicBezTo>
                      <a:pt x="832" y="745"/>
                      <a:pt x="710" y="903"/>
                      <a:pt x="592" y="1064"/>
                    </a:cubicBezTo>
                    <a:lnTo>
                      <a:pt x="617" y="1082"/>
                    </a:lnTo>
                    <a:lnTo>
                      <a:pt x="1395" y="301"/>
                    </a:lnTo>
                    <a:lnTo>
                      <a:pt x="1337" y="262"/>
                    </a:lnTo>
                    <a:cubicBezTo>
                      <a:pt x="1377" y="176"/>
                      <a:pt x="1538" y="165"/>
                      <a:pt x="1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8"/>
              <p:cNvSpPr/>
              <p:nvPr/>
            </p:nvSpPr>
            <p:spPr>
              <a:xfrm>
                <a:off x="2895000" y="576600"/>
                <a:ext cx="6137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75" extrusionOk="0">
                    <a:moveTo>
                      <a:pt x="2426" y="0"/>
                    </a:moveTo>
                    <a:cubicBezTo>
                      <a:pt x="2358" y="18"/>
                      <a:pt x="2290" y="40"/>
                      <a:pt x="2229" y="69"/>
                    </a:cubicBezTo>
                    <a:cubicBezTo>
                      <a:pt x="1949" y="230"/>
                      <a:pt x="1666" y="377"/>
                      <a:pt x="1408" y="563"/>
                    </a:cubicBezTo>
                    <a:cubicBezTo>
                      <a:pt x="1133" y="767"/>
                      <a:pt x="871" y="986"/>
                      <a:pt x="627" y="1222"/>
                    </a:cubicBezTo>
                    <a:cubicBezTo>
                      <a:pt x="405" y="1427"/>
                      <a:pt x="208" y="1656"/>
                      <a:pt x="0" y="1874"/>
                    </a:cubicBezTo>
                    <a:cubicBezTo>
                      <a:pt x="402" y="1556"/>
                      <a:pt x="781" y="1219"/>
                      <a:pt x="1168" y="885"/>
                    </a:cubicBezTo>
                    <a:cubicBezTo>
                      <a:pt x="1559" y="549"/>
                      <a:pt x="2007" y="316"/>
                      <a:pt x="2455" y="72"/>
                    </a:cubicBezTo>
                    <a:lnTo>
                      <a:pt x="242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8"/>
              <p:cNvSpPr/>
              <p:nvPr/>
            </p:nvSpPr>
            <p:spPr>
              <a:xfrm>
                <a:off x="2969700" y="742325"/>
                <a:ext cx="855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316" extrusionOk="0">
                    <a:moveTo>
                      <a:pt x="3422" y="0"/>
                    </a:moveTo>
                    <a:lnTo>
                      <a:pt x="3422" y="0"/>
                    </a:lnTo>
                    <a:cubicBezTo>
                      <a:pt x="2290" y="215"/>
                      <a:pt x="1147" y="251"/>
                      <a:pt x="1" y="283"/>
                    </a:cubicBezTo>
                    <a:cubicBezTo>
                      <a:pt x="343" y="302"/>
                      <a:pt x="686" y="316"/>
                      <a:pt x="1027" y="316"/>
                    </a:cubicBezTo>
                    <a:cubicBezTo>
                      <a:pt x="1833" y="316"/>
                      <a:pt x="2634" y="242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8"/>
              <p:cNvSpPr/>
              <p:nvPr/>
            </p:nvSpPr>
            <p:spPr>
              <a:xfrm>
                <a:off x="3002225" y="801075"/>
                <a:ext cx="7077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57" extrusionOk="0">
                    <a:moveTo>
                      <a:pt x="2831" y="1"/>
                    </a:moveTo>
                    <a:lnTo>
                      <a:pt x="2831" y="1"/>
                    </a:lnTo>
                    <a:cubicBezTo>
                      <a:pt x="2487" y="65"/>
                      <a:pt x="2186" y="133"/>
                      <a:pt x="1885" y="173"/>
                    </a:cubicBezTo>
                    <a:cubicBezTo>
                      <a:pt x="1566" y="212"/>
                      <a:pt x="1244" y="226"/>
                      <a:pt x="921" y="244"/>
                    </a:cubicBezTo>
                    <a:cubicBezTo>
                      <a:pt x="609" y="259"/>
                      <a:pt x="298" y="266"/>
                      <a:pt x="0" y="277"/>
                    </a:cubicBezTo>
                    <a:cubicBezTo>
                      <a:pt x="186" y="332"/>
                      <a:pt x="483" y="357"/>
                      <a:pt x="818" y="357"/>
                    </a:cubicBezTo>
                    <a:cubicBezTo>
                      <a:pt x="1615" y="357"/>
                      <a:pt x="2622" y="215"/>
                      <a:pt x="2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8"/>
              <p:cNvSpPr/>
              <p:nvPr/>
            </p:nvSpPr>
            <p:spPr>
              <a:xfrm>
                <a:off x="2913900" y="692950"/>
                <a:ext cx="866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40" extrusionOk="0">
                    <a:moveTo>
                      <a:pt x="3465" y="1"/>
                    </a:moveTo>
                    <a:lnTo>
                      <a:pt x="3465" y="1"/>
                    </a:lnTo>
                    <a:cubicBezTo>
                      <a:pt x="2326" y="320"/>
                      <a:pt x="1179" y="606"/>
                      <a:pt x="0" y="739"/>
                    </a:cubicBezTo>
                    <a:cubicBezTo>
                      <a:pt x="1197" y="696"/>
                      <a:pt x="2351" y="434"/>
                      <a:pt x="3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8"/>
              <p:cNvSpPr/>
              <p:nvPr/>
            </p:nvSpPr>
            <p:spPr>
              <a:xfrm>
                <a:off x="2859875" y="657300"/>
                <a:ext cx="5862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658" extrusionOk="0">
                    <a:moveTo>
                      <a:pt x="2344" y="1"/>
                    </a:moveTo>
                    <a:lnTo>
                      <a:pt x="2344" y="1"/>
                    </a:lnTo>
                    <a:cubicBezTo>
                      <a:pt x="2022" y="298"/>
                      <a:pt x="1706" y="610"/>
                      <a:pt x="1369" y="886"/>
                    </a:cubicBezTo>
                    <a:cubicBezTo>
                      <a:pt x="1072" y="1133"/>
                      <a:pt x="764" y="1370"/>
                      <a:pt x="406" y="1524"/>
                    </a:cubicBezTo>
                    <a:cubicBezTo>
                      <a:pt x="277" y="1577"/>
                      <a:pt x="137" y="1610"/>
                      <a:pt x="1" y="1653"/>
                    </a:cubicBezTo>
                    <a:cubicBezTo>
                      <a:pt x="37" y="1656"/>
                      <a:pt x="72" y="1657"/>
                      <a:pt x="107" y="1657"/>
                    </a:cubicBezTo>
                    <a:cubicBezTo>
                      <a:pt x="398" y="1657"/>
                      <a:pt x="660" y="1554"/>
                      <a:pt x="896" y="1387"/>
                    </a:cubicBezTo>
                    <a:cubicBezTo>
                      <a:pt x="1144" y="1208"/>
                      <a:pt x="1373" y="1004"/>
                      <a:pt x="1602" y="803"/>
                    </a:cubicBezTo>
                    <a:cubicBezTo>
                      <a:pt x="1882" y="567"/>
                      <a:pt x="2129" y="298"/>
                      <a:pt x="2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8"/>
              <p:cNvSpPr/>
              <p:nvPr/>
            </p:nvSpPr>
            <p:spPr>
              <a:xfrm>
                <a:off x="2950525" y="835750"/>
                <a:ext cx="15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2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8" y="735"/>
                      <a:pt x="434" y="1469"/>
                      <a:pt x="485" y="2240"/>
                    </a:cubicBezTo>
                    <a:cubicBezTo>
                      <a:pt x="614" y="2089"/>
                      <a:pt x="574" y="1917"/>
                      <a:pt x="549" y="1753"/>
                    </a:cubicBezTo>
                    <a:cubicBezTo>
                      <a:pt x="524" y="1577"/>
                      <a:pt x="492" y="1405"/>
                      <a:pt x="445" y="1233"/>
                    </a:cubicBezTo>
                    <a:cubicBezTo>
                      <a:pt x="341" y="875"/>
                      <a:pt x="234" y="516"/>
                      <a:pt x="119" y="162"/>
                    </a:cubicBezTo>
                    <a:cubicBezTo>
                      <a:pt x="98" y="101"/>
                      <a:pt x="40" y="5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8"/>
              <p:cNvSpPr/>
              <p:nvPr/>
            </p:nvSpPr>
            <p:spPr>
              <a:xfrm>
                <a:off x="2917025" y="504500"/>
                <a:ext cx="4660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448" extrusionOk="0">
                    <a:moveTo>
                      <a:pt x="1832" y="0"/>
                    </a:moveTo>
                    <a:cubicBezTo>
                      <a:pt x="1774" y="29"/>
                      <a:pt x="1717" y="61"/>
                      <a:pt x="1663" y="97"/>
                    </a:cubicBezTo>
                    <a:cubicBezTo>
                      <a:pt x="1398" y="290"/>
                      <a:pt x="1137" y="487"/>
                      <a:pt x="879" y="688"/>
                    </a:cubicBezTo>
                    <a:cubicBezTo>
                      <a:pt x="707" y="817"/>
                      <a:pt x="535" y="953"/>
                      <a:pt x="366" y="1093"/>
                    </a:cubicBezTo>
                    <a:cubicBezTo>
                      <a:pt x="241" y="1200"/>
                      <a:pt x="123" y="1319"/>
                      <a:pt x="1" y="1430"/>
                    </a:cubicBezTo>
                    <a:lnTo>
                      <a:pt x="26" y="1448"/>
                    </a:lnTo>
                    <a:cubicBezTo>
                      <a:pt x="244" y="1290"/>
                      <a:pt x="470" y="1139"/>
                      <a:pt x="685" y="978"/>
                    </a:cubicBezTo>
                    <a:cubicBezTo>
                      <a:pt x="1058" y="699"/>
                      <a:pt x="1423" y="416"/>
                      <a:pt x="1789" y="129"/>
                    </a:cubicBezTo>
                    <a:cubicBezTo>
                      <a:pt x="1817" y="100"/>
                      <a:pt x="1842" y="72"/>
                      <a:pt x="1864" y="36"/>
                    </a:cubicBezTo>
                    <a:lnTo>
                      <a:pt x="18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8"/>
              <p:cNvSpPr/>
              <p:nvPr/>
            </p:nvSpPr>
            <p:spPr>
              <a:xfrm>
                <a:off x="2972475" y="531100"/>
                <a:ext cx="321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63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922" y="90"/>
                      <a:pt x="248" y="971"/>
                      <a:pt x="1" y="1663"/>
                    </a:cubicBezTo>
                    <a:cubicBezTo>
                      <a:pt x="97" y="1516"/>
                      <a:pt x="191" y="1365"/>
                      <a:pt x="291" y="1218"/>
                    </a:cubicBezTo>
                    <a:cubicBezTo>
                      <a:pt x="391" y="1075"/>
                      <a:pt x="492" y="925"/>
                      <a:pt x="599" y="785"/>
                    </a:cubicBezTo>
                    <a:cubicBezTo>
                      <a:pt x="707" y="645"/>
                      <a:pt x="821" y="498"/>
                      <a:pt x="932" y="369"/>
                    </a:cubicBezTo>
                    <a:cubicBezTo>
                      <a:pt x="1047" y="240"/>
                      <a:pt x="1169" y="122"/>
                      <a:pt x="1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8"/>
              <p:cNvSpPr/>
              <p:nvPr/>
            </p:nvSpPr>
            <p:spPr>
              <a:xfrm>
                <a:off x="2920350" y="738550"/>
                <a:ext cx="7670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3" y="88"/>
                      <a:pt x="1468" y="156"/>
                      <a:pt x="2206" y="156"/>
                    </a:cubicBezTo>
                    <a:cubicBezTo>
                      <a:pt x="2493" y="156"/>
                      <a:pt x="2780" y="146"/>
                      <a:pt x="3067" y="1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8"/>
              <p:cNvSpPr/>
              <p:nvPr/>
            </p:nvSpPr>
            <p:spPr>
              <a:xfrm>
                <a:off x="2890775" y="790425"/>
                <a:ext cx="142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54" extrusionOk="0">
                    <a:moveTo>
                      <a:pt x="55" y="0"/>
                    </a:moveTo>
                    <a:cubicBezTo>
                      <a:pt x="1" y="452"/>
                      <a:pt x="359" y="1864"/>
                      <a:pt x="571" y="2154"/>
                    </a:cubicBezTo>
                    <a:cubicBezTo>
                      <a:pt x="513" y="1935"/>
                      <a:pt x="449" y="1695"/>
                      <a:pt x="388" y="1452"/>
                    </a:cubicBezTo>
                    <a:cubicBezTo>
                      <a:pt x="327" y="1208"/>
                      <a:pt x="280" y="953"/>
                      <a:pt x="216" y="717"/>
                    </a:cubicBezTo>
                    <a:cubicBezTo>
                      <a:pt x="151" y="480"/>
                      <a:pt x="184" y="222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8"/>
              <p:cNvSpPr/>
              <p:nvPr/>
            </p:nvSpPr>
            <p:spPr>
              <a:xfrm>
                <a:off x="2821350" y="722350"/>
                <a:ext cx="16350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2122" extrusionOk="0">
                    <a:moveTo>
                      <a:pt x="653" y="0"/>
                    </a:moveTo>
                    <a:lnTo>
                      <a:pt x="653" y="0"/>
                    </a:lnTo>
                    <a:cubicBezTo>
                      <a:pt x="374" y="229"/>
                      <a:pt x="1" y="1509"/>
                      <a:pt x="48" y="2121"/>
                    </a:cubicBezTo>
                    <a:cubicBezTo>
                      <a:pt x="134" y="1745"/>
                      <a:pt x="205" y="1380"/>
                      <a:pt x="302" y="1032"/>
                    </a:cubicBezTo>
                    <a:cubicBezTo>
                      <a:pt x="402" y="685"/>
                      <a:pt x="535" y="344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8"/>
              <p:cNvSpPr/>
              <p:nvPr/>
            </p:nvSpPr>
            <p:spPr>
              <a:xfrm>
                <a:off x="2781225" y="702450"/>
                <a:ext cx="3192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205" extrusionOk="0">
                    <a:moveTo>
                      <a:pt x="1276" y="1"/>
                    </a:moveTo>
                    <a:cubicBezTo>
                      <a:pt x="1215" y="11"/>
                      <a:pt x="1162" y="37"/>
                      <a:pt x="1111" y="69"/>
                    </a:cubicBezTo>
                    <a:cubicBezTo>
                      <a:pt x="828" y="291"/>
                      <a:pt x="542" y="510"/>
                      <a:pt x="266" y="739"/>
                    </a:cubicBezTo>
                    <a:cubicBezTo>
                      <a:pt x="183" y="814"/>
                      <a:pt x="115" y="900"/>
                      <a:pt x="62" y="993"/>
                    </a:cubicBezTo>
                    <a:cubicBezTo>
                      <a:pt x="26" y="1051"/>
                      <a:pt x="19" y="1126"/>
                      <a:pt x="1" y="1194"/>
                    </a:cubicBezTo>
                    <a:lnTo>
                      <a:pt x="54" y="1205"/>
                    </a:lnTo>
                    <a:cubicBezTo>
                      <a:pt x="334" y="674"/>
                      <a:pt x="843" y="377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8"/>
              <p:cNvSpPr/>
              <p:nvPr/>
            </p:nvSpPr>
            <p:spPr>
              <a:xfrm>
                <a:off x="2958950" y="604725"/>
                <a:ext cx="290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237" extrusionOk="0">
                    <a:moveTo>
                      <a:pt x="1162" y="1"/>
                    </a:moveTo>
                    <a:cubicBezTo>
                      <a:pt x="724" y="341"/>
                      <a:pt x="334" y="739"/>
                      <a:pt x="1" y="1183"/>
                    </a:cubicBezTo>
                    <a:lnTo>
                      <a:pt x="51" y="1237"/>
                    </a:lnTo>
                    <a:cubicBezTo>
                      <a:pt x="101" y="1201"/>
                      <a:pt x="162" y="1172"/>
                      <a:pt x="201" y="1129"/>
                    </a:cubicBezTo>
                    <a:cubicBezTo>
                      <a:pt x="273" y="1036"/>
                      <a:pt x="323" y="925"/>
                      <a:pt x="402" y="835"/>
                    </a:cubicBezTo>
                    <a:cubicBezTo>
                      <a:pt x="613" y="595"/>
                      <a:pt x="835" y="366"/>
                      <a:pt x="1054" y="133"/>
                    </a:cubicBezTo>
                    <a:cubicBezTo>
                      <a:pt x="1090" y="90"/>
                      <a:pt x="1126" y="47"/>
                      <a:pt x="1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8"/>
              <p:cNvSpPr/>
              <p:nvPr/>
            </p:nvSpPr>
            <p:spPr>
              <a:xfrm>
                <a:off x="2927500" y="582425"/>
                <a:ext cx="309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775" extrusionOk="0">
                    <a:moveTo>
                      <a:pt x="1237" y="0"/>
                    </a:moveTo>
                    <a:lnTo>
                      <a:pt x="1237" y="0"/>
                    </a:lnTo>
                    <a:cubicBezTo>
                      <a:pt x="979" y="18"/>
                      <a:pt x="176" y="534"/>
                      <a:pt x="1" y="774"/>
                    </a:cubicBezTo>
                    <a:cubicBezTo>
                      <a:pt x="395" y="488"/>
                      <a:pt x="843" y="283"/>
                      <a:pt x="1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8"/>
              <p:cNvSpPr/>
              <p:nvPr/>
            </p:nvSpPr>
            <p:spPr>
              <a:xfrm>
                <a:off x="3043325" y="793550"/>
                <a:ext cx="33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52" extrusionOk="0">
                    <a:moveTo>
                      <a:pt x="1334" y="1"/>
                    </a:moveTo>
                    <a:lnTo>
                      <a:pt x="1" y="234"/>
                    </a:lnTo>
                    <a:cubicBezTo>
                      <a:pt x="90" y="246"/>
                      <a:pt x="181" y="251"/>
                      <a:pt x="273" y="251"/>
                    </a:cubicBezTo>
                    <a:cubicBezTo>
                      <a:pt x="621" y="251"/>
                      <a:pt x="984" y="172"/>
                      <a:pt x="1341" y="62"/>
                    </a:cubicBez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8"/>
              <p:cNvSpPr/>
              <p:nvPr/>
            </p:nvSpPr>
            <p:spPr>
              <a:xfrm>
                <a:off x="3021400" y="598100"/>
                <a:ext cx="2537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718" extrusionOk="0">
                    <a:moveTo>
                      <a:pt x="1014" y="0"/>
                    </a:moveTo>
                    <a:lnTo>
                      <a:pt x="0" y="717"/>
                    </a:lnTo>
                    <a:cubicBezTo>
                      <a:pt x="409" y="592"/>
                      <a:pt x="950" y="219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8"/>
              <p:cNvSpPr/>
              <p:nvPr/>
            </p:nvSpPr>
            <p:spPr>
              <a:xfrm>
                <a:off x="2812950" y="615925"/>
                <a:ext cx="185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925" extrusionOk="0">
                    <a:moveTo>
                      <a:pt x="22" y="0"/>
                    </a:moveTo>
                    <a:cubicBezTo>
                      <a:pt x="0" y="323"/>
                      <a:pt x="401" y="825"/>
                      <a:pt x="742" y="925"/>
                    </a:cubicBezTo>
                    <a:cubicBezTo>
                      <a:pt x="606" y="778"/>
                      <a:pt x="459" y="645"/>
                      <a:pt x="344" y="498"/>
                    </a:cubicBezTo>
                    <a:cubicBezTo>
                      <a:pt x="229" y="352"/>
                      <a:pt x="140" y="18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8"/>
              <p:cNvSpPr/>
              <p:nvPr/>
            </p:nvSpPr>
            <p:spPr>
              <a:xfrm>
                <a:off x="2870900" y="682850"/>
                <a:ext cx="292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742" extrusionOk="0">
                    <a:moveTo>
                      <a:pt x="1168" y="0"/>
                    </a:moveTo>
                    <a:cubicBezTo>
                      <a:pt x="986" y="136"/>
                      <a:pt x="825" y="297"/>
                      <a:pt x="627" y="419"/>
                    </a:cubicBezTo>
                    <a:cubicBezTo>
                      <a:pt x="430" y="541"/>
                      <a:pt x="208" y="631"/>
                      <a:pt x="0" y="731"/>
                    </a:cubicBezTo>
                    <a:cubicBezTo>
                      <a:pt x="24" y="738"/>
                      <a:pt x="50" y="742"/>
                      <a:pt x="78" y="742"/>
                    </a:cubicBezTo>
                    <a:cubicBezTo>
                      <a:pt x="393" y="742"/>
                      <a:pt x="961" y="300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8"/>
              <p:cNvSpPr/>
              <p:nvPr/>
            </p:nvSpPr>
            <p:spPr>
              <a:xfrm>
                <a:off x="3074325" y="704425"/>
                <a:ext cx="270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64" extrusionOk="0">
                    <a:moveTo>
                      <a:pt x="1054" y="1"/>
                    </a:moveTo>
                    <a:lnTo>
                      <a:pt x="1" y="663"/>
                    </a:lnTo>
                    <a:cubicBezTo>
                      <a:pt x="398" y="520"/>
                      <a:pt x="782" y="355"/>
                      <a:pt x="1083" y="51"/>
                    </a:cubicBezTo>
                    <a:cubicBezTo>
                      <a:pt x="1072" y="33"/>
                      <a:pt x="1061" y="15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8"/>
              <p:cNvSpPr/>
              <p:nvPr/>
            </p:nvSpPr>
            <p:spPr>
              <a:xfrm>
                <a:off x="2847150" y="572750"/>
                <a:ext cx="97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137" extrusionOk="0">
                    <a:moveTo>
                      <a:pt x="384" y="961"/>
                    </a:moveTo>
                    <a:lnTo>
                      <a:pt x="381" y="970"/>
                    </a:lnTo>
                    <a:lnTo>
                      <a:pt x="381" y="970"/>
                    </a:lnTo>
                    <a:lnTo>
                      <a:pt x="388" y="968"/>
                    </a:lnTo>
                    <a:lnTo>
                      <a:pt x="384" y="961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cubicBezTo>
                      <a:pt x="1" y="463"/>
                      <a:pt x="141" y="979"/>
                      <a:pt x="327" y="1136"/>
                    </a:cubicBezTo>
                    <a:lnTo>
                      <a:pt x="381" y="970"/>
                    </a:lnTo>
                    <a:lnTo>
                      <a:pt x="381" y="970"/>
                    </a:lnTo>
                    <a:lnTo>
                      <a:pt x="288" y="100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8"/>
              <p:cNvSpPr/>
              <p:nvPr/>
            </p:nvSpPr>
            <p:spPr>
              <a:xfrm>
                <a:off x="3063950" y="718575"/>
                <a:ext cx="2607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391" extrusionOk="0">
                    <a:moveTo>
                      <a:pt x="1043" y="1"/>
                    </a:moveTo>
                    <a:lnTo>
                      <a:pt x="1043" y="1"/>
                    </a:lnTo>
                    <a:cubicBezTo>
                      <a:pt x="885" y="62"/>
                      <a:pt x="770" y="108"/>
                      <a:pt x="656" y="151"/>
                    </a:cubicBezTo>
                    <a:cubicBezTo>
                      <a:pt x="548" y="183"/>
                      <a:pt x="437" y="223"/>
                      <a:pt x="333" y="269"/>
                    </a:cubicBezTo>
                    <a:cubicBezTo>
                      <a:pt x="229" y="323"/>
                      <a:pt x="90" y="262"/>
                      <a:pt x="0" y="377"/>
                    </a:cubicBezTo>
                    <a:cubicBezTo>
                      <a:pt x="28" y="386"/>
                      <a:pt x="61" y="390"/>
                      <a:pt x="99" y="390"/>
                    </a:cubicBezTo>
                    <a:cubicBezTo>
                      <a:pt x="326" y="390"/>
                      <a:pt x="720" y="231"/>
                      <a:pt x="1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8"/>
              <p:cNvSpPr/>
              <p:nvPr/>
            </p:nvSpPr>
            <p:spPr>
              <a:xfrm>
                <a:off x="2897500" y="795350"/>
                <a:ext cx="69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19" extrusionOk="0">
                    <a:moveTo>
                      <a:pt x="54" y="0"/>
                    </a:moveTo>
                    <a:lnTo>
                      <a:pt x="8" y="11"/>
                    </a:lnTo>
                    <a:cubicBezTo>
                      <a:pt x="1" y="402"/>
                      <a:pt x="133" y="760"/>
                      <a:pt x="276" y="1118"/>
                    </a:cubicBezTo>
                    <a:cubicBezTo>
                      <a:pt x="201" y="746"/>
                      <a:pt x="130" y="373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8"/>
              <p:cNvSpPr/>
              <p:nvPr/>
            </p:nvSpPr>
            <p:spPr>
              <a:xfrm>
                <a:off x="2981800" y="636600"/>
                <a:ext cx="183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604" extrusionOk="0">
                    <a:moveTo>
                      <a:pt x="712" y="0"/>
                    </a:moveTo>
                    <a:cubicBezTo>
                      <a:pt x="500" y="0"/>
                      <a:pt x="164" y="287"/>
                      <a:pt x="0" y="603"/>
                    </a:cubicBezTo>
                    <a:lnTo>
                      <a:pt x="731" y="1"/>
                    </a:lnTo>
                    <a:cubicBezTo>
                      <a:pt x="725" y="1"/>
                      <a:pt x="719" y="0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8"/>
              <p:cNvSpPr/>
              <p:nvPr/>
            </p:nvSpPr>
            <p:spPr>
              <a:xfrm>
                <a:off x="2966650" y="866375"/>
                <a:ext cx="48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370"/>
                      <a:pt x="47" y="750"/>
                      <a:pt x="72" y="1126"/>
                    </a:cubicBezTo>
                    <a:lnTo>
                      <a:pt x="144" y="1122"/>
                    </a:lnTo>
                    <a:cubicBezTo>
                      <a:pt x="194" y="735"/>
                      <a:pt x="112" y="3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8"/>
              <p:cNvSpPr/>
              <p:nvPr/>
            </p:nvSpPr>
            <p:spPr>
              <a:xfrm>
                <a:off x="2828800" y="608125"/>
                <a:ext cx="1750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8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7" y="338"/>
                      <a:pt x="527" y="689"/>
                      <a:pt x="694" y="689"/>
                    </a:cubicBezTo>
                    <a:cubicBezTo>
                      <a:pt x="696" y="689"/>
                      <a:pt x="697" y="689"/>
                      <a:pt x="699" y="68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8"/>
              <p:cNvSpPr/>
              <p:nvPr/>
            </p:nvSpPr>
            <p:spPr>
              <a:xfrm>
                <a:off x="2859800" y="768375"/>
                <a:ext cx="59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08" extrusionOk="0">
                    <a:moveTo>
                      <a:pt x="208" y="1"/>
                    </a:moveTo>
                    <a:lnTo>
                      <a:pt x="208" y="1"/>
                    </a:lnTo>
                    <a:cubicBezTo>
                      <a:pt x="86" y="116"/>
                      <a:pt x="0" y="474"/>
                      <a:pt x="18" y="807"/>
                    </a:cubicBezTo>
                    <a:cubicBezTo>
                      <a:pt x="165" y="424"/>
                      <a:pt x="237" y="119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8"/>
              <p:cNvSpPr/>
              <p:nvPr/>
            </p:nvSpPr>
            <p:spPr>
              <a:xfrm>
                <a:off x="2864900" y="774200"/>
                <a:ext cx="540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872" extrusionOk="0">
                    <a:moveTo>
                      <a:pt x="162" y="1"/>
                    </a:moveTo>
                    <a:cubicBezTo>
                      <a:pt x="29" y="273"/>
                      <a:pt x="0" y="571"/>
                      <a:pt x="15" y="871"/>
                    </a:cubicBezTo>
                    <a:cubicBezTo>
                      <a:pt x="83" y="592"/>
                      <a:pt x="147" y="309"/>
                      <a:pt x="215" y="26"/>
                    </a:cubicBez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8"/>
              <p:cNvSpPr/>
              <p:nvPr/>
            </p:nvSpPr>
            <p:spPr>
              <a:xfrm>
                <a:off x="3020850" y="614225"/>
                <a:ext cx="177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329" extrusionOk="0">
                    <a:moveTo>
                      <a:pt x="710" y="0"/>
                    </a:moveTo>
                    <a:lnTo>
                      <a:pt x="1" y="323"/>
                    </a:lnTo>
                    <a:cubicBezTo>
                      <a:pt x="20" y="326"/>
                      <a:pt x="41" y="328"/>
                      <a:pt x="63" y="328"/>
                    </a:cubicBezTo>
                    <a:cubicBezTo>
                      <a:pt x="282" y="328"/>
                      <a:pt x="603" y="16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8"/>
              <p:cNvSpPr/>
              <p:nvPr/>
            </p:nvSpPr>
            <p:spPr>
              <a:xfrm>
                <a:off x="2835775" y="579200"/>
                <a:ext cx="89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" y="273"/>
                      <a:pt x="166" y="495"/>
                      <a:pt x="356" y="685"/>
                    </a:cubicBezTo>
                    <a:cubicBezTo>
                      <a:pt x="241" y="448"/>
                      <a:pt x="166" y="20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8"/>
              <p:cNvSpPr/>
              <p:nvPr/>
            </p:nvSpPr>
            <p:spPr>
              <a:xfrm>
                <a:off x="3050775" y="695025"/>
                <a:ext cx="156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48" extrusionOk="0">
                    <a:moveTo>
                      <a:pt x="624" y="0"/>
                    </a:moveTo>
                    <a:cubicBezTo>
                      <a:pt x="405" y="97"/>
                      <a:pt x="197" y="212"/>
                      <a:pt x="0" y="348"/>
                    </a:cubicBezTo>
                    <a:cubicBezTo>
                      <a:pt x="3" y="348"/>
                      <a:pt x="6" y="348"/>
                      <a:pt x="9" y="348"/>
                    </a:cubicBezTo>
                    <a:cubicBezTo>
                      <a:pt x="214" y="348"/>
                      <a:pt x="429" y="223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8"/>
              <p:cNvSpPr/>
              <p:nvPr/>
            </p:nvSpPr>
            <p:spPr>
              <a:xfrm>
                <a:off x="2774950" y="713650"/>
                <a:ext cx="12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49" extrusionOk="0">
                    <a:moveTo>
                      <a:pt x="510" y="1"/>
                    </a:moveTo>
                    <a:lnTo>
                      <a:pt x="510" y="1"/>
                    </a:lnTo>
                    <a:cubicBezTo>
                      <a:pt x="237" y="97"/>
                      <a:pt x="44" y="269"/>
                      <a:pt x="1" y="449"/>
                    </a:cubicBezTo>
                    <a:lnTo>
                      <a:pt x="51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8"/>
              <p:cNvSpPr/>
              <p:nvPr/>
            </p:nvSpPr>
            <p:spPr>
              <a:xfrm>
                <a:off x="2821900" y="643425"/>
                <a:ext cx="1902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6" y="136"/>
                      <a:pt x="326" y="209"/>
                      <a:pt x="513" y="209"/>
                    </a:cubicBezTo>
                    <a:cubicBezTo>
                      <a:pt x="592" y="209"/>
                      <a:pt x="675" y="196"/>
                      <a:pt x="760" y="169"/>
                    </a:cubicBezTo>
                    <a:lnTo>
                      <a:pt x="760" y="169"/>
                    </a:lnTo>
                    <a:cubicBezTo>
                      <a:pt x="743" y="170"/>
                      <a:pt x="726" y="170"/>
                      <a:pt x="709" y="170"/>
                    </a:cubicBezTo>
                    <a:cubicBezTo>
                      <a:pt x="460" y="170"/>
                      <a:pt x="229" y="9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8"/>
              <p:cNvSpPr/>
              <p:nvPr/>
            </p:nvSpPr>
            <p:spPr>
              <a:xfrm>
                <a:off x="2836325" y="608925"/>
                <a:ext cx="111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64" extrusionOk="0">
                    <a:moveTo>
                      <a:pt x="29" y="1"/>
                    </a:moveTo>
                    <a:lnTo>
                      <a:pt x="0" y="33"/>
                    </a:lnTo>
                    <a:cubicBezTo>
                      <a:pt x="101" y="202"/>
                      <a:pt x="237" y="349"/>
                      <a:pt x="398" y="463"/>
                    </a:cubicBezTo>
                    <a:lnTo>
                      <a:pt x="445" y="413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8"/>
              <p:cNvSpPr/>
              <p:nvPr/>
            </p:nvSpPr>
            <p:spPr>
              <a:xfrm>
                <a:off x="2992375" y="639025"/>
                <a:ext cx="109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06" extrusionOk="0">
                    <a:moveTo>
                      <a:pt x="423" y="1"/>
                    </a:moveTo>
                    <a:cubicBezTo>
                      <a:pt x="244" y="87"/>
                      <a:pt x="93" y="227"/>
                      <a:pt x="0" y="406"/>
                    </a:cubicBezTo>
                    <a:cubicBezTo>
                      <a:pt x="143" y="291"/>
                      <a:pt x="287" y="176"/>
                      <a:pt x="430" y="65"/>
                    </a:cubicBezTo>
                    <a:cubicBezTo>
                      <a:pt x="437" y="62"/>
                      <a:pt x="426" y="40"/>
                      <a:pt x="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8"/>
              <p:cNvSpPr/>
              <p:nvPr/>
            </p:nvSpPr>
            <p:spPr>
              <a:xfrm>
                <a:off x="2847775" y="749925"/>
                <a:ext cx="6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77" extrusionOk="0">
                    <a:moveTo>
                      <a:pt x="220" y="1"/>
                    </a:moveTo>
                    <a:cubicBezTo>
                      <a:pt x="73" y="69"/>
                      <a:pt x="15" y="209"/>
                      <a:pt x="1" y="377"/>
                    </a:cubicBezTo>
                    <a:cubicBezTo>
                      <a:pt x="87" y="262"/>
                      <a:pt x="177" y="148"/>
                      <a:pt x="263" y="3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8"/>
              <p:cNvSpPr/>
              <p:nvPr/>
            </p:nvSpPr>
            <p:spPr>
              <a:xfrm>
                <a:off x="1941625" y="606775"/>
                <a:ext cx="845800" cy="617675"/>
              </a:xfrm>
              <a:custGeom>
                <a:avLst/>
                <a:gdLst/>
                <a:ahLst/>
                <a:cxnLst/>
                <a:rect l="l" t="t" r="r" b="b"/>
                <a:pathLst>
                  <a:path w="33832" h="24707" extrusionOk="0">
                    <a:moveTo>
                      <a:pt x="24713" y="904"/>
                    </a:moveTo>
                    <a:lnTo>
                      <a:pt x="24713" y="904"/>
                    </a:lnTo>
                    <a:cubicBezTo>
                      <a:pt x="24738" y="958"/>
                      <a:pt x="24763" y="1011"/>
                      <a:pt x="24781" y="1069"/>
                    </a:cubicBezTo>
                    <a:cubicBezTo>
                      <a:pt x="25118" y="2140"/>
                      <a:pt x="25473" y="3208"/>
                      <a:pt x="25788" y="4290"/>
                    </a:cubicBezTo>
                    <a:cubicBezTo>
                      <a:pt x="25971" y="4928"/>
                      <a:pt x="26092" y="5587"/>
                      <a:pt x="26229" y="6243"/>
                    </a:cubicBezTo>
                    <a:cubicBezTo>
                      <a:pt x="26401" y="7042"/>
                      <a:pt x="26436" y="7855"/>
                      <a:pt x="26461" y="8669"/>
                    </a:cubicBezTo>
                    <a:cubicBezTo>
                      <a:pt x="26483" y="9403"/>
                      <a:pt x="26458" y="10141"/>
                      <a:pt x="26379" y="10876"/>
                    </a:cubicBezTo>
                    <a:cubicBezTo>
                      <a:pt x="26365" y="11008"/>
                      <a:pt x="26350" y="11141"/>
                      <a:pt x="26340" y="11273"/>
                    </a:cubicBezTo>
                    <a:lnTo>
                      <a:pt x="26304" y="11273"/>
                    </a:lnTo>
                    <a:cubicBezTo>
                      <a:pt x="26297" y="11166"/>
                      <a:pt x="26297" y="11055"/>
                      <a:pt x="26282" y="10951"/>
                    </a:cubicBezTo>
                    <a:cubicBezTo>
                      <a:pt x="26211" y="10410"/>
                      <a:pt x="26135" y="9869"/>
                      <a:pt x="26060" y="9328"/>
                    </a:cubicBezTo>
                    <a:cubicBezTo>
                      <a:pt x="25942" y="8518"/>
                      <a:pt x="25684" y="7737"/>
                      <a:pt x="25498" y="6945"/>
                    </a:cubicBezTo>
                    <a:cubicBezTo>
                      <a:pt x="25369" y="6400"/>
                      <a:pt x="25258" y="5852"/>
                      <a:pt x="25129" y="5311"/>
                    </a:cubicBezTo>
                    <a:cubicBezTo>
                      <a:pt x="24863" y="4208"/>
                      <a:pt x="24817" y="3082"/>
                      <a:pt x="24752" y="1957"/>
                    </a:cubicBezTo>
                    <a:cubicBezTo>
                      <a:pt x="24731" y="1610"/>
                      <a:pt x="24706" y="1262"/>
                      <a:pt x="24713" y="904"/>
                    </a:cubicBezTo>
                    <a:close/>
                    <a:moveTo>
                      <a:pt x="24534" y="589"/>
                    </a:moveTo>
                    <a:cubicBezTo>
                      <a:pt x="24541" y="657"/>
                      <a:pt x="24555" y="725"/>
                      <a:pt x="24559" y="793"/>
                    </a:cubicBezTo>
                    <a:cubicBezTo>
                      <a:pt x="24620" y="1735"/>
                      <a:pt x="24677" y="2678"/>
                      <a:pt x="24742" y="3620"/>
                    </a:cubicBezTo>
                    <a:cubicBezTo>
                      <a:pt x="24785" y="4208"/>
                      <a:pt x="24903" y="4781"/>
                      <a:pt x="25035" y="5351"/>
                    </a:cubicBezTo>
                    <a:cubicBezTo>
                      <a:pt x="25200" y="6035"/>
                      <a:pt x="25365" y="6716"/>
                      <a:pt x="25526" y="7397"/>
                    </a:cubicBezTo>
                    <a:cubicBezTo>
                      <a:pt x="25627" y="7826"/>
                      <a:pt x="25734" y="8256"/>
                      <a:pt x="25824" y="8690"/>
                    </a:cubicBezTo>
                    <a:cubicBezTo>
                      <a:pt x="25899" y="9066"/>
                      <a:pt x="25949" y="9442"/>
                      <a:pt x="26017" y="9819"/>
                    </a:cubicBezTo>
                    <a:cubicBezTo>
                      <a:pt x="26117" y="10370"/>
                      <a:pt x="26178" y="10929"/>
                      <a:pt x="26196" y="11488"/>
                    </a:cubicBezTo>
                    <a:cubicBezTo>
                      <a:pt x="26203" y="11743"/>
                      <a:pt x="26193" y="12001"/>
                      <a:pt x="26193" y="12255"/>
                    </a:cubicBezTo>
                    <a:cubicBezTo>
                      <a:pt x="26028" y="11213"/>
                      <a:pt x="25598" y="10259"/>
                      <a:pt x="25204" y="9292"/>
                    </a:cubicBezTo>
                    <a:cubicBezTo>
                      <a:pt x="24849" y="8414"/>
                      <a:pt x="24505" y="7533"/>
                      <a:pt x="24251" y="6615"/>
                    </a:cubicBezTo>
                    <a:cubicBezTo>
                      <a:pt x="24011" y="5752"/>
                      <a:pt x="23892" y="4860"/>
                      <a:pt x="23900" y="3964"/>
                    </a:cubicBezTo>
                    <a:cubicBezTo>
                      <a:pt x="23903" y="3498"/>
                      <a:pt x="23978" y="3039"/>
                      <a:pt x="24079" y="2588"/>
                    </a:cubicBezTo>
                    <a:cubicBezTo>
                      <a:pt x="24226" y="1922"/>
                      <a:pt x="24369" y="1255"/>
                      <a:pt x="24534" y="589"/>
                    </a:cubicBezTo>
                    <a:close/>
                    <a:moveTo>
                      <a:pt x="20750" y="18848"/>
                    </a:moveTo>
                    <a:lnTo>
                      <a:pt x="20750" y="18848"/>
                    </a:lnTo>
                    <a:cubicBezTo>
                      <a:pt x="21176" y="18909"/>
                      <a:pt x="21560" y="19074"/>
                      <a:pt x="21936" y="19249"/>
                    </a:cubicBezTo>
                    <a:cubicBezTo>
                      <a:pt x="22215" y="19378"/>
                      <a:pt x="22495" y="19507"/>
                      <a:pt x="22778" y="19622"/>
                    </a:cubicBezTo>
                    <a:cubicBezTo>
                      <a:pt x="23280" y="19823"/>
                      <a:pt x="23803" y="19905"/>
                      <a:pt x="24337" y="19941"/>
                    </a:cubicBezTo>
                    <a:cubicBezTo>
                      <a:pt x="24579" y="19959"/>
                      <a:pt x="24821" y="19965"/>
                      <a:pt x="25064" y="19965"/>
                    </a:cubicBezTo>
                    <a:cubicBezTo>
                      <a:pt x="25511" y="19965"/>
                      <a:pt x="25958" y="19943"/>
                      <a:pt x="26404" y="19927"/>
                    </a:cubicBezTo>
                    <a:cubicBezTo>
                      <a:pt x="26787" y="19914"/>
                      <a:pt x="27170" y="19899"/>
                      <a:pt x="27553" y="19899"/>
                    </a:cubicBezTo>
                    <a:cubicBezTo>
                      <a:pt x="27818" y="19899"/>
                      <a:pt x="28084" y="19906"/>
                      <a:pt x="28350" y="19927"/>
                    </a:cubicBezTo>
                    <a:cubicBezTo>
                      <a:pt x="28937" y="19973"/>
                      <a:pt x="29500" y="20138"/>
                      <a:pt x="30052" y="20349"/>
                    </a:cubicBezTo>
                    <a:cubicBezTo>
                      <a:pt x="31177" y="20787"/>
                      <a:pt x="32169" y="21424"/>
                      <a:pt x="32993" y="22309"/>
                    </a:cubicBezTo>
                    <a:cubicBezTo>
                      <a:pt x="33044" y="22360"/>
                      <a:pt x="33079" y="22421"/>
                      <a:pt x="33101" y="22485"/>
                    </a:cubicBezTo>
                    <a:cubicBezTo>
                      <a:pt x="33058" y="22456"/>
                      <a:pt x="33019" y="22431"/>
                      <a:pt x="32979" y="22399"/>
                    </a:cubicBezTo>
                    <a:cubicBezTo>
                      <a:pt x="32234" y="21833"/>
                      <a:pt x="31442" y="21356"/>
                      <a:pt x="30557" y="21045"/>
                    </a:cubicBezTo>
                    <a:cubicBezTo>
                      <a:pt x="30106" y="20880"/>
                      <a:pt x="29628" y="20794"/>
                      <a:pt x="29148" y="20794"/>
                    </a:cubicBezTo>
                    <a:cubicBezTo>
                      <a:pt x="29095" y="20794"/>
                      <a:pt x="29041" y="20795"/>
                      <a:pt x="28988" y="20797"/>
                    </a:cubicBezTo>
                    <a:cubicBezTo>
                      <a:pt x="27701" y="20862"/>
                      <a:pt x="26411" y="20944"/>
                      <a:pt x="25121" y="21005"/>
                    </a:cubicBezTo>
                    <a:cubicBezTo>
                      <a:pt x="25063" y="21008"/>
                      <a:pt x="25005" y="21009"/>
                      <a:pt x="24947" y="21009"/>
                    </a:cubicBezTo>
                    <a:cubicBezTo>
                      <a:pt x="24155" y="21009"/>
                      <a:pt x="23427" y="20777"/>
                      <a:pt x="22800" y="20256"/>
                    </a:cubicBezTo>
                    <a:cubicBezTo>
                      <a:pt x="22567" y="20066"/>
                      <a:pt x="22337" y="19869"/>
                      <a:pt x="22104" y="19679"/>
                    </a:cubicBezTo>
                    <a:cubicBezTo>
                      <a:pt x="21735" y="19364"/>
                      <a:pt x="21320" y="19106"/>
                      <a:pt x="20875" y="18913"/>
                    </a:cubicBezTo>
                    <a:cubicBezTo>
                      <a:pt x="20832" y="18895"/>
                      <a:pt x="20789" y="18870"/>
                      <a:pt x="20750" y="18848"/>
                    </a:cubicBezTo>
                    <a:close/>
                    <a:moveTo>
                      <a:pt x="21284" y="19239"/>
                    </a:moveTo>
                    <a:cubicBezTo>
                      <a:pt x="21424" y="19332"/>
                      <a:pt x="21571" y="19414"/>
                      <a:pt x="21703" y="19518"/>
                    </a:cubicBezTo>
                    <a:cubicBezTo>
                      <a:pt x="21986" y="19744"/>
                      <a:pt x="22269" y="19970"/>
                      <a:pt x="22542" y="20210"/>
                    </a:cubicBezTo>
                    <a:cubicBezTo>
                      <a:pt x="23111" y="20715"/>
                      <a:pt x="23771" y="21020"/>
                      <a:pt x="24527" y="21098"/>
                    </a:cubicBezTo>
                    <a:cubicBezTo>
                      <a:pt x="24660" y="21116"/>
                      <a:pt x="24792" y="21125"/>
                      <a:pt x="24925" y="21125"/>
                    </a:cubicBezTo>
                    <a:cubicBezTo>
                      <a:pt x="24982" y="21125"/>
                      <a:pt x="25039" y="21123"/>
                      <a:pt x="25096" y="21120"/>
                    </a:cubicBezTo>
                    <a:cubicBezTo>
                      <a:pt x="25910" y="21059"/>
                      <a:pt x="26719" y="20987"/>
                      <a:pt x="27529" y="20919"/>
                    </a:cubicBezTo>
                    <a:cubicBezTo>
                      <a:pt x="27823" y="20898"/>
                      <a:pt x="28117" y="20876"/>
                      <a:pt x="28411" y="20865"/>
                    </a:cubicBezTo>
                    <a:cubicBezTo>
                      <a:pt x="28499" y="20862"/>
                      <a:pt x="28587" y="20860"/>
                      <a:pt x="28675" y="20860"/>
                    </a:cubicBezTo>
                    <a:cubicBezTo>
                      <a:pt x="29381" y="20860"/>
                      <a:pt x="30070" y="20978"/>
                      <a:pt x="30733" y="21245"/>
                    </a:cubicBezTo>
                    <a:cubicBezTo>
                      <a:pt x="31496" y="21550"/>
                      <a:pt x="32187" y="21965"/>
                      <a:pt x="32843" y="22453"/>
                    </a:cubicBezTo>
                    <a:cubicBezTo>
                      <a:pt x="32922" y="22506"/>
                      <a:pt x="32983" y="22582"/>
                      <a:pt x="33026" y="22664"/>
                    </a:cubicBezTo>
                    <a:cubicBezTo>
                      <a:pt x="32979" y="22646"/>
                      <a:pt x="32929" y="22628"/>
                      <a:pt x="32886" y="22607"/>
                    </a:cubicBezTo>
                    <a:cubicBezTo>
                      <a:pt x="31893" y="22123"/>
                      <a:pt x="30826" y="21826"/>
                      <a:pt x="29729" y="21725"/>
                    </a:cubicBezTo>
                    <a:cubicBezTo>
                      <a:pt x="29310" y="21690"/>
                      <a:pt x="28890" y="21673"/>
                      <a:pt x="28470" y="21673"/>
                    </a:cubicBezTo>
                    <a:cubicBezTo>
                      <a:pt x="28290" y="21673"/>
                      <a:pt x="28110" y="21676"/>
                      <a:pt x="27931" y="21682"/>
                    </a:cubicBezTo>
                    <a:cubicBezTo>
                      <a:pt x="27225" y="21707"/>
                      <a:pt x="26526" y="21733"/>
                      <a:pt x="25820" y="21733"/>
                    </a:cubicBezTo>
                    <a:cubicBezTo>
                      <a:pt x="25807" y="21733"/>
                      <a:pt x="25793" y="21733"/>
                      <a:pt x="25780" y="21733"/>
                    </a:cubicBezTo>
                    <a:cubicBezTo>
                      <a:pt x="25088" y="21733"/>
                      <a:pt x="24406" y="21642"/>
                      <a:pt x="23749" y="21399"/>
                    </a:cubicBezTo>
                    <a:cubicBezTo>
                      <a:pt x="23176" y="21188"/>
                      <a:pt x="22671" y="20873"/>
                      <a:pt x="22266" y="20407"/>
                    </a:cubicBezTo>
                    <a:cubicBezTo>
                      <a:pt x="21936" y="20027"/>
                      <a:pt x="21599" y="19651"/>
                      <a:pt x="21262" y="19271"/>
                    </a:cubicBezTo>
                    <a:lnTo>
                      <a:pt x="21284" y="19239"/>
                    </a:lnTo>
                    <a:close/>
                    <a:moveTo>
                      <a:pt x="24491" y="1"/>
                    </a:moveTo>
                    <a:cubicBezTo>
                      <a:pt x="24466" y="55"/>
                      <a:pt x="24448" y="108"/>
                      <a:pt x="24433" y="162"/>
                    </a:cubicBezTo>
                    <a:cubicBezTo>
                      <a:pt x="24290" y="857"/>
                      <a:pt x="24150" y="1552"/>
                      <a:pt x="24003" y="2244"/>
                    </a:cubicBezTo>
                    <a:cubicBezTo>
                      <a:pt x="23857" y="2921"/>
                      <a:pt x="23742" y="3598"/>
                      <a:pt x="23756" y="4294"/>
                    </a:cubicBezTo>
                    <a:cubicBezTo>
                      <a:pt x="23781" y="5318"/>
                      <a:pt x="23971" y="6332"/>
                      <a:pt x="24315" y="7296"/>
                    </a:cubicBezTo>
                    <a:cubicBezTo>
                      <a:pt x="24670" y="8285"/>
                      <a:pt x="25053" y="9267"/>
                      <a:pt x="25444" y="10241"/>
                    </a:cubicBezTo>
                    <a:cubicBezTo>
                      <a:pt x="25813" y="11152"/>
                      <a:pt x="26064" y="12087"/>
                      <a:pt x="26146" y="13069"/>
                    </a:cubicBezTo>
                    <a:cubicBezTo>
                      <a:pt x="26164" y="13219"/>
                      <a:pt x="26121" y="13370"/>
                      <a:pt x="26031" y="13488"/>
                    </a:cubicBezTo>
                    <a:cubicBezTo>
                      <a:pt x="25494" y="14247"/>
                      <a:pt x="24885" y="14953"/>
                      <a:pt x="24211" y="15598"/>
                    </a:cubicBezTo>
                    <a:cubicBezTo>
                      <a:pt x="23294" y="16480"/>
                      <a:pt x="22294" y="17246"/>
                      <a:pt x="21130" y="17780"/>
                    </a:cubicBezTo>
                    <a:cubicBezTo>
                      <a:pt x="19754" y="18415"/>
                      <a:pt x="18285" y="18730"/>
                      <a:pt x="16809" y="18995"/>
                    </a:cubicBezTo>
                    <a:cubicBezTo>
                      <a:pt x="16314" y="19081"/>
                      <a:pt x="15823" y="19156"/>
                      <a:pt x="15329" y="19224"/>
                    </a:cubicBezTo>
                    <a:cubicBezTo>
                      <a:pt x="14741" y="19307"/>
                      <a:pt x="14153" y="19382"/>
                      <a:pt x="13562" y="19454"/>
                    </a:cubicBezTo>
                    <a:cubicBezTo>
                      <a:pt x="13251" y="19493"/>
                      <a:pt x="12939" y="19525"/>
                      <a:pt x="12627" y="19568"/>
                    </a:cubicBezTo>
                    <a:cubicBezTo>
                      <a:pt x="11914" y="19662"/>
                      <a:pt x="11205" y="19755"/>
                      <a:pt x="10495" y="19859"/>
                    </a:cubicBezTo>
                    <a:cubicBezTo>
                      <a:pt x="9893" y="19948"/>
                      <a:pt x="9291" y="20027"/>
                      <a:pt x="8696" y="20156"/>
                    </a:cubicBezTo>
                    <a:cubicBezTo>
                      <a:pt x="7912" y="20328"/>
                      <a:pt x="7131" y="20529"/>
                      <a:pt x="6360" y="20754"/>
                    </a:cubicBezTo>
                    <a:cubicBezTo>
                      <a:pt x="5138" y="21113"/>
                      <a:pt x="3959" y="21578"/>
                      <a:pt x="2849" y="22213"/>
                    </a:cubicBezTo>
                    <a:cubicBezTo>
                      <a:pt x="1810" y="22811"/>
                      <a:pt x="867" y="23524"/>
                      <a:pt x="68" y="24427"/>
                    </a:cubicBezTo>
                    <a:cubicBezTo>
                      <a:pt x="43" y="24456"/>
                      <a:pt x="18" y="24488"/>
                      <a:pt x="0" y="24517"/>
                    </a:cubicBezTo>
                    <a:cubicBezTo>
                      <a:pt x="4" y="24578"/>
                      <a:pt x="7" y="24631"/>
                      <a:pt x="11" y="24707"/>
                    </a:cubicBezTo>
                    <a:cubicBezTo>
                      <a:pt x="61" y="24656"/>
                      <a:pt x="100" y="24617"/>
                      <a:pt x="136" y="24578"/>
                    </a:cubicBezTo>
                    <a:cubicBezTo>
                      <a:pt x="315" y="24391"/>
                      <a:pt x="487" y="24194"/>
                      <a:pt x="674" y="24015"/>
                    </a:cubicBezTo>
                    <a:cubicBezTo>
                      <a:pt x="1720" y="22997"/>
                      <a:pt x="2942" y="22241"/>
                      <a:pt x="4278" y="21664"/>
                    </a:cubicBezTo>
                    <a:cubicBezTo>
                      <a:pt x="6385" y="20754"/>
                      <a:pt x="8600" y="20231"/>
                      <a:pt x="10871" y="19948"/>
                    </a:cubicBezTo>
                    <a:cubicBezTo>
                      <a:pt x="11122" y="19916"/>
                      <a:pt x="11373" y="19880"/>
                      <a:pt x="11624" y="19848"/>
                    </a:cubicBezTo>
                    <a:cubicBezTo>
                      <a:pt x="12211" y="19773"/>
                      <a:pt x="12803" y="19697"/>
                      <a:pt x="13394" y="19622"/>
                    </a:cubicBezTo>
                    <a:cubicBezTo>
                      <a:pt x="13935" y="19554"/>
                      <a:pt x="14480" y="19500"/>
                      <a:pt x="15021" y="19421"/>
                    </a:cubicBezTo>
                    <a:cubicBezTo>
                      <a:pt x="15687" y="19325"/>
                      <a:pt x="16353" y="19214"/>
                      <a:pt x="17020" y="19095"/>
                    </a:cubicBezTo>
                    <a:cubicBezTo>
                      <a:pt x="17489" y="19013"/>
                      <a:pt x="17955" y="18905"/>
                      <a:pt x="18425" y="18816"/>
                    </a:cubicBezTo>
                    <a:cubicBezTo>
                      <a:pt x="18743" y="18756"/>
                      <a:pt x="19048" y="18642"/>
                      <a:pt x="19379" y="18642"/>
                    </a:cubicBezTo>
                    <a:cubicBezTo>
                      <a:pt x="19402" y="18642"/>
                      <a:pt x="19426" y="18643"/>
                      <a:pt x="19449" y="18644"/>
                    </a:cubicBezTo>
                    <a:cubicBezTo>
                      <a:pt x="19851" y="18662"/>
                      <a:pt x="20230" y="18737"/>
                      <a:pt x="20585" y="18938"/>
                    </a:cubicBezTo>
                    <a:cubicBezTo>
                      <a:pt x="20861" y="19099"/>
                      <a:pt x="21112" y="19307"/>
                      <a:pt x="21323" y="19547"/>
                    </a:cubicBezTo>
                    <a:cubicBezTo>
                      <a:pt x="21585" y="19837"/>
                      <a:pt x="21846" y="20127"/>
                      <a:pt x="22094" y="20425"/>
                    </a:cubicBezTo>
                    <a:cubicBezTo>
                      <a:pt x="22588" y="21009"/>
                      <a:pt x="23208" y="21381"/>
                      <a:pt x="23932" y="21607"/>
                    </a:cubicBezTo>
                    <a:cubicBezTo>
                      <a:pt x="24600" y="21817"/>
                      <a:pt x="25282" y="21867"/>
                      <a:pt x="25971" y="21867"/>
                    </a:cubicBezTo>
                    <a:cubicBezTo>
                      <a:pt x="26047" y="21867"/>
                      <a:pt x="26124" y="21866"/>
                      <a:pt x="26200" y="21865"/>
                    </a:cubicBezTo>
                    <a:cubicBezTo>
                      <a:pt x="26931" y="21858"/>
                      <a:pt x="27662" y="21819"/>
                      <a:pt x="28393" y="21811"/>
                    </a:cubicBezTo>
                    <a:cubicBezTo>
                      <a:pt x="28519" y="21809"/>
                      <a:pt x="28644" y="21808"/>
                      <a:pt x="28770" y="21808"/>
                    </a:cubicBezTo>
                    <a:cubicBezTo>
                      <a:pt x="29103" y="21808"/>
                      <a:pt x="29435" y="21818"/>
                      <a:pt x="29765" y="21854"/>
                    </a:cubicBezTo>
                    <a:cubicBezTo>
                      <a:pt x="31159" y="22012"/>
                      <a:pt x="32478" y="22403"/>
                      <a:pt x="33642" y="23230"/>
                    </a:cubicBezTo>
                    <a:cubicBezTo>
                      <a:pt x="33689" y="23255"/>
                      <a:pt x="33739" y="23277"/>
                      <a:pt x="33793" y="23295"/>
                    </a:cubicBezTo>
                    <a:lnTo>
                      <a:pt x="33832" y="23259"/>
                    </a:lnTo>
                    <a:cubicBezTo>
                      <a:pt x="33814" y="23194"/>
                      <a:pt x="33807" y="23119"/>
                      <a:pt x="33775" y="23062"/>
                    </a:cubicBezTo>
                    <a:cubicBezTo>
                      <a:pt x="33703" y="22944"/>
                      <a:pt x="33624" y="22829"/>
                      <a:pt x="33538" y="22725"/>
                    </a:cubicBezTo>
                    <a:cubicBezTo>
                      <a:pt x="31950" y="20836"/>
                      <a:pt x="29967" y="19754"/>
                      <a:pt x="27473" y="19754"/>
                    </a:cubicBezTo>
                    <a:cubicBezTo>
                      <a:pt x="27441" y="19754"/>
                      <a:pt x="27408" y="19754"/>
                      <a:pt x="27375" y="19755"/>
                    </a:cubicBezTo>
                    <a:cubicBezTo>
                      <a:pt x="26576" y="19762"/>
                      <a:pt x="25774" y="19805"/>
                      <a:pt x="24974" y="19819"/>
                    </a:cubicBezTo>
                    <a:cubicBezTo>
                      <a:pt x="24670" y="19819"/>
                      <a:pt x="24362" y="19805"/>
                      <a:pt x="24057" y="19773"/>
                    </a:cubicBezTo>
                    <a:cubicBezTo>
                      <a:pt x="23351" y="19712"/>
                      <a:pt x="22703" y="19472"/>
                      <a:pt x="22072" y="19163"/>
                    </a:cubicBezTo>
                    <a:cubicBezTo>
                      <a:pt x="21606" y="18931"/>
                      <a:pt x="21112" y="18762"/>
                      <a:pt x="20603" y="18662"/>
                    </a:cubicBezTo>
                    <a:cubicBezTo>
                      <a:pt x="20302" y="18604"/>
                      <a:pt x="20001" y="18551"/>
                      <a:pt x="19682" y="18490"/>
                    </a:cubicBezTo>
                    <a:cubicBezTo>
                      <a:pt x="19765" y="18461"/>
                      <a:pt x="19836" y="18436"/>
                      <a:pt x="19904" y="18415"/>
                    </a:cubicBezTo>
                    <a:cubicBezTo>
                      <a:pt x="20682" y="18167"/>
                      <a:pt x="21424" y="17834"/>
                      <a:pt x="22126" y="17418"/>
                    </a:cubicBezTo>
                    <a:cubicBezTo>
                      <a:pt x="23749" y="16433"/>
                      <a:pt x="25333" y="14799"/>
                      <a:pt x="26343" y="13298"/>
                    </a:cubicBezTo>
                    <a:cubicBezTo>
                      <a:pt x="26934" y="12416"/>
                      <a:pt x="27422" y="11478"/>
                      <a:pt x="27877" y="10521"/>
                    </a:cubicBezTo>
                    <a:cubicBezTo>
                      <a:pt x="28156" y="9930"/>
                      <a:pt x="28425" y="9331"/>
                      <a:pt x="28690" y="8729"/>
                    </a:cubicBezTo>
                    <a:cubicBezTo>
                      <a:pt x="29296" y="7346"/>
                      <a:pt x="30145" y="6142"/>
                      <a:pt x="31331" y="5204"/>
                    </a:cubicBezTo>
                    <a:cubicBezTo>
                      <a:pt x="31818" y="4817"/>
                      <a:pt x="32334" y="4466"/>
                      <a:pt x="32839" y="4104"/>
                    </a:cubicBezTo>
                    <a:cubicBezTo>
                      <a:pt x="32929" y="4036"/>
                      <a:pt x="33022" y="3978"/>
                      <a:pt x="33040" y="3828"/>
                    </a:cubicBezTo>
                    <a:lnTo>
                      <a:pt x="33040" y="3828"/>
                    </a:lnTo>
                    <a:cubicBezTo>
                      <a:pt x="32979" y="3856"/>
                      <a:pt x="32922" y="3889"/>
                      <a:pt x="32868" y="3924"/>
                    </a:cubicBezTo>
                    <a:cubicBezTo>
                      <a:pt x="32338" y="4297"/>
                      <a:pt x="31793" y="4655"/>
                      <a:pt x="31284" y="5057"/>
                    </a:cubicBezTo>
                    <a:cubicBezTo>
                      <a:pt x="30227" y="5899"/>
                      <a:pt x="29382" y="6920"/>
                      <a:pt x="28808" y="8153"/>
                    </a:cubicBezTo>
                    <a:cubicBezTo>
                      <a:pt x="28726" y="8328"/>
                      <a:pt x="28640" y="8497"/>
                      <a:pt x="28558" y="8672"/>
                    </a:cubicBezTo>
                    <a:cubicBezTo>
                      <a:pt x="28189" y="9471"/>
                      <a:pt x="27830" y="10277"/>
                      <a:pt x="27443" y="11069"/>
                    </a:cubicBezTo>
                    <a:cubicBezTo>
                      <a:pt x="27142" y="11682"/>
                      <a:pt x="26838" y="12295"/>
                      <a:pt x="26451" y="12861"/>
                    </a:cubicBezTo>
                    <a:cubicBezTo>
                      <a:pt x="26411" y="12918"/>
                      <a:pt x="26368" y="12972"/>
                      <a:pt x="26311" y="13051"/>
                    </a:cubicBezTo>
                    <a:cubicBezTo>
                      <a:pt x="26300" y="13022"/>
                      <a:pt x="26297" y="12990"/>
                      <a:pt x="26293" y="12957"/>
                    </a:cubicBezTo>
                    <a:cubicBezTo>
                      <a:pt x="26329" y="12610"/>
                      <a:pt x="26372" y="12266"/>
                      <a:pt x="26408" y="11918"/>
                    </a:cubicBezTo>
                    <a:cubicBezTo>
                      <a:pt x="26461" y="11392"/>
                      <a:pt x="26530" y="10861"/>
                      <a:pt x="26558" y="10331"/>
                    </a:cubicBezTo>
                    <a:cubicBezTo>
                      <a:pt x="26590" y="9761"/>
                      <a:pt x="26576" y="9184"/>
                      <a:pt x="26587" y="8611"/>
                    </a:cubicBezTo>
                    <a:cubicBezTo>
                      <a:pt x="26601" y="7690"/>
                      <a:pt x="26476" y="6784"/>
                      <a:pt x="26307" y="5884"/>
                    </a:cubicBezTo>
                    <a:cubicBezTo>
                      <a:pt x="26135" y="4989"/>
                      <a:pt x="25906" y="4100"/>
                      <a:pt x="25623" y="3233"/>
                    </a:cubicBezTo>
                    <a:cubicBezTo>
                      <a:pt x="25290" y="2201"/>
                      <a:pt x="24957" y="1169"/>
                      <a:pt x="24623" y="137"/>
                    </a:cubicBezTo>
                    <a:cubicBezTo>
                      <a:pt x="24602" y="91"/>
                      <a:pt x="24577" y="44"/>
                      <a:pt x="24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8"/>
              <p:cNvSpPr/>
              <p:nvPr/>
            </p:nvSpPr>
            <p:spPr>
              <a:xfrm>
                <a:off x="2755425" y="451650"/>
                <a:ext cx="360400" cy="454300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18172" extrusionOk="0">
                    <a:moveTo>
                      <a:pt x="9365" y="2728"/>
                    </a:moveTo>
                    <a:cubicBezTo>
                      <a:pt x="9579" y="2728"/>
                      <a:pt x="9794" y="2739"/>
                      <a:pt x="10008" y="2745"/>
                    </a:cubicBezTo>
                    <a:cubicBezTo>
                      <a:pt x="10191" y="2748"/>
                      <a:pt x="10370" y="2777"/>
                      <a:pt x="10524" y="2906"/>
                    </a:cubicBezTo>
                    <a:lnTo>
                      <a:pt x="10524" y="2906"/>
                    </a:lnTo>
                    <a:cubicBezTo>
                      <a:pt x="10522" y="2906"/>
                      <a:pt x="10520" y="2906"/>
                      <a:pt x="10518" y="2906"/>
                    </a:cubicBezTo>
                    <a:cubicBezTo>
                      <a:pt x="10276" y="2906"/>
                      <a:pt x="10092" y="3036"/>
                      <a:pt x="9894" y="3142"/>
                    </a:cubicBezTo>
                    <a:cubicBezTo>
                      <a:pt x="9761" y="3210"/>
                      <a:pt x="9625" y="3271"/>
                      <a:pt x="9489" y="3329"/>
                    </a:cubicBezTo>
                    <a:cubicBezTo>
                      <a:pt x="9404" y="3363"/>
                      <a:pt x="9319" y="3377"/>
                      <a:pt x="9232" y="3377"/>
                    </a:cubicBezTo>
                    <a:cubicBezTo>
                      <a:pt x="9157" y="3377"/>
                      <a:pt x="9082" y="3367"/>
                      <a:pt x="9005" y="3350"/>
                    </a:cubicBezTo>
                    <a:cubicBezTo>
                      <a:pt x="8804" y="3307"/>
                      <a:pt x="8597" y="3275"/>
                      <a:pt x="8364" y="3232"/>
                    </a:cubicBezTo>
                    <a:cubicBezTo>
                      <a:pt x="8353" y="3203"/>
                      <a:pt x="8335" y="3139"/>
                      <a:pt x="8317" y="3078"/>
                    </a:cubicBezTo>
                    <a:cubicBezTo>
                      <a:pt x="8568" y="2806"/>
                      <a:pt x="8880" y="2734"/>
                      <a:pt x="9213" y="2730"/>
                    </a:cubicBezTo>
                    <a:cubicBezTo>
                      <a:pt x="9264" y="2729"/>
                      <a:pt x="9314" y="2728"/>
                      <a:pt x="9365" y="2728"/>
                    </a:cubicBezTo>
                    <a:close/>
                    <a:moveTo>
                      <a:pt x="11445" y="3952"/>
                    </a:moveTo>
                    <a:cubicBezTo>
                      <a:pt x="11485" y="4024"/>
                      <a:pt x="11520" y="4099"/>
                      <a:pt x="11553" y="4174"/>
                    </a:cubicBezTo>
                    <a:cubicBezTo>
                      <a:pt x="11675" y="4522"/>
                      <a:pt x="11850" y="4848"/>
                      <a:pt x="12079" y="5138"/>
                    </a:cubicBezTo>
                    <a:cubicBezTo>
                      <a:pt x="12388" y="5539"/>
                      <a:pt x="12484" y="6012"/>
                      <a:pt x="12488" y="6503"/>
                    </a:cubicBezTo>
                    <a:cubicBezTo>
                      <a:pt x="12484" y="6539"/>
                      <a:pt x="12477" y="6575"/>
                      <a:pt x="12466" y="6611"/>
                    </a:cubicBezTo>
                    <a:cubicBezTo>
                      <a:pt x="12427" y="6564"/>
                      <a:pt x="12406" y="6536"/>
                      <a:pt x="12384" y="6511"/>
                    </a:cubicBezTo>
                    <a:cubicBezTo>
                      <a:pt x="12234" y="6346"/>
                      <a:pt x="12105" y="6149"/>
                      <a:pt x="11929" y="6020"/>
                    </a:cubicBezTo>
                    <a:cubicBezTo>
                      <a:pt x="11495" y="5697"/>
                      <a:pt x="11388" y="5253"/>
                      <a:pt x="11391" y="4755"/>
                    </a:cubicBezTo>
                    <a:cubicBezTo>
                      <a:pt x="11395" y="4500"/>
                      <a:pt x="11424" y="4246"/>
                      <a:pt x="11445" y="3952"/>
                    </a:cubicBezTo>
                    <a:close/>
                    <a:moveTo>
                      <a:pt x="10538" y="3002"/>
                    </a:moveTo>
                    <a:cubicBezTo>
                      <a:pt x="10560" y="3002"/>
                      <a:pt x="10583" y="3003"/>
                      <a:pt x="10607" y="3006"/>
                    </a:cubicBezTo>
                    <a:cubicBezTo>
                      <a:pt x="10893" y="3038"/>
                      <a:pt x="11155" y="3307"/>
                      <a:pt x="11237" y="3626"/>
                    </a:cubicBezTo>
                    <a:cubicBezTo>
                      <a:pt x="11316" y="3934"/>
                      <a:pt x="11316" y="4242"/>
                      <a:pt x="11291" y="4558"/>
                    </a:cubicBezTo>
                    <a:cubicBezTo>
                      <a:pt x="11277" y="4794"/>
                      <a:pt x="11280" y="5034"/>
                      <a:pt x="11313" y="5271"/>
                    </a:cubicBezTo>
                    <a:cubicBezTo>
                      <a:pt x="11352" y="5565"/>
                      <a:pt x="11503" y="5833"/>
                      <a:pt x="11732" y="6023"/>
                    </a:cubicBezTo>
                    <a:cubicBezTo>
                      <a:pt x="11915" y="6167"/>
                      <a:pt x="12079" y="6331"/>
                      <a:pt x="12226" y="6511"/>
                    </a:cubicBezTo>
                    <a:cubicBezTo>
                      <a:pt x="12406" y="6747"/>
                      <a:pt x="12488" y="7023"/>
                      <a:pt x="12377" y="7317"/>
                    </a:cubicBezTo>
                    <a:cubicBezTo>
                      <a:pt x="12341" y="7396"/>
                      <a:pt x="12302" y="7474"/>
                      <a:pt x="12255" y="7546"/>
                    </a:cubicBezTo>
                    <a:cubicBezTo>
                      <a:pt x="11968" y="7403"/>
                      <a:pt x="11700" y="7267"/>
                      <a:pt x="11438" y="7127"/>
                    </a:cubicBezTo>
                    <a:cubicBezTo>
                      <a:pt x="11116" y="6955"/>
                      <a:pt x="10790" y="6801"/>
                      <a:pt x="10424" y="6758"/>
                    </a:cubicBezTo>
                    <a:cubicBezTo>
                      <a:pt x="10288" y="6741"/>
                      <a:pt x="10153" y="6732"/>
                      <a:pt x="10019" y="6732"/>
                    </a:cubicBezTo>
                    <a:cubicBezTo>
                      <a:pt x="9539" y="6732"/>
                      <a:pt x="9073" y="6839"/>
                      <a:pt x="8622" y="7026"/>
                    </a:cubicBezTo>
                    <a:cubicBezTo>
                      <a:pt x="8400" y="7120"/>
                      <a:pt x="8185" y="7241"/>
                      <a:pt x="7955" y="7360"/>
                    </a:cubicBezTo>
                    <a:cubicBezTo>
                      <a:pt x="8045" y="7059"/>
                      <a:pt x="8145" y="6786"/>
                      <a:pt x="8210" y="6500"/>
                    </a:cubicBezTo>
                    <a:cubicBezTo>
                      <a:pt x="8263" y="6245"/>
                      <a:pt x="8299" y="5991"/>
                      <a:pt x="8310" y="5729"/>
                    </a:cubicBezTo>
                    <a:cubicBezTo>
                      <a:pt x="8324" y="5475"/>
                      <a:pt x="8242" y="5228"/>
                      <a:pt x="8088" y="5027"/>
                    </a:cubicBezTo>
                    <a:cubicBezTo>
                      <a:pt x="8278" y="4515"/>
                      <a:pt x="8425" y="3984"/>
                      <a:pt x="8378" y="3418"/>
                    </a:cubicBezTo>
                    <a:cubicBezTo>
                      <a:pt x="8438" y="3383"/>
                      <a:pt x="8505" y="3365"/>
                      <a:pt x="8573" y="3365"/>
                    </a:cubicBezTo>
                    <a:cubicBezTo>
                      <a:pt x="8624" y="3365"/>
                      <a:pt x="8675" y="3375"/>
                      <a:pt x="8722" y="3397"/>
                    </a:cubicBezTo>
                    <a:cubicBezTo>
                      <a:pt x="8885" y="3463"/>
                      <a:pt x="9042" y="3493"/>
                      <a:pt x="9194" y="3493"/>
                    </a:cubicBezTo>
                    <a:cubicBezTo>
                      <a:pt x="9510" y="3493"/>
                      <a:pt x="9805" y="3365"/>
                      <a:pt x="10091" y="3171"/>
                    </a:cubicBezTo>
                    <a:cubicBezTo>
                      <a:pt x="10227" y="3079"/>
                      <a:pt x="10371" y="3002"/>
                      <a:pt x="10538" y="3002"/>
                    </a:cubicBezTo>
                    <a:close/>
                    <a:moveTo>
                      <a:pt x="4077" y="304"/>
                    </a:moveTo>
                    <a:cubicBezTo>
                      <a:pt x="4236" y="304"/>
                      <a:pt x="4373" y="372"/>
                      <a:pt x="4494" y="498"/>
                    </a:cubicBezTo>
                    <a:cubicBezTo>
                      <a:pt x="4709" y="738"/>
                      <a:pt x="4867" y="1021"/>
                      <a:pt x="4956" y="1333"/>
                    </a:cubicBezTo>
                    <a:cubicBezTo>
                      <a:pt x="5150" y="1942"/>
                      <a:pt x="5006" y="2512"/>
                      <a:pt x="4684" y="3035"/>
                    </a:cubicBezTo>
                    <a:cubicBezTo>
                      <a:pt x="4469" y="3382"/>
                      <a:pt x="4229" y="3712"/>
                      <a:pt x="4060" y="4092"/>
                    </a:cubicBezTo>
                    <a:cubicBezTo>
                      <a:pt x="4003" y="4232"/>
                      <a:pt x="3878" y="4343"/>
                      <a:pt x="3770" y="4457"/>
                    </a:cubicBezTo>
                    <a:cubicBezTo>
                      <a:pt x="3451" y="4805"/>
                      <a:pt x="3122" y="5142"/>
                      <a:pt x="2810" y="5493"/>
                    </a:cubicBezTo>
                    <a:cubicBezTo>
                      <a:pt x="2276" y="6098"/>
                      <a:pt x="2176" y="6815"/>
                      <a:pt x="2312" y="7585"/>
                    </a:cubicBezTo>
                    <a:cubicBezTo>
                      <a:pt x="2337" y="7704"/>
                      <a:pt x="2358" y="7822"/>
                      <a:pt x="2380" y="7940"/>
                    </a:cubicBezTo>
                    <a:lnTo>
                      <a:pt x="2351" y="7951"/>
                    </a:lnTo>
                    <a:cubicBezTo>
                      <a:pt x="2315" y="7897"/>
                      <a:pt x="2276" y="7843"/>
                      <a:pt x="2244" y="7786"/>
                    </a:cubicBezTo>
                    <a:cubicBezTo>
                      <a:pt x="1903" y="7188"/>
                      <a:pt x="1678" y="6528"/>
                      <a:pt x="1577" y="5848"/>
                    </a:cubicBezTo>
                    <a:cubicBezTo>
                      <a:pt x="1434" y="4909"/>
                      <a:pt x="1470" y="3981"/>
                      <a:pt x="1739" y="3074"/>
                    </a:cubicBezTo>
                    <a:cubicBezTo>
                      <a:pt x="1825" y="2763"/>
                      <a:pt x="1943" y="2465"/>
                      <a:pt x="2093" y="2179"/>
                    </a:cubicBezTo>
                    <a:cubicBezTo>
                      <a:pt x="2387" y="1637"/>
                      <a:pt x="2742" y="1136"/>
                      <a:pt x="3215" y="731"/>
                    </a:cubicBezTo>
                    <a:cubicBezTo>
                      <a:pt x="3408" y="555"/>
                      <a:pt x="3634" y="423"/>
                      <a:pt x="3878" y="337"/>
                    </a:cubicBezTo>
                    <a:cubicBezTo>
                      <a:pt x="3948" y="314"/>
                      <a:pt x="4014" y="304"/>
                      <a:pt x="4077" y="304"/>
                    </a:cubicBezTo>
                    <a:close/>
                    <a:moveTo>
                      <a:pt x="1349" y="4976"/>
                    </a:moveTo>
                    <a:cubicBezTo>
                      <a:pt x="1363" y="5060"/>
                      <a:pt x="1373" y="5096"/>
                      <a:pt x="1377" y="5135"/>
                    </a:cubicBezTo>
                    <a:cubicBezTo>
                      <a:pt x="1402" y="5489"/>
                      <a:pt x="1423" y="5844"/>
                      <a:pt x="1456" y="6199"/>
                    </a:cubicBezTo>
                    <a:cubicBezTo>
                      <a:pt x="1502" y="6736"/>
                      <a:pt x="1420" y="7259"/>
                      <a:pt x="1241" y="7768"/>
                    </a:cubicBezTo>
                    <a:cubicBezTo>
                      <a:pt x="1133" y="8069"/>
                      <a:pt x="1033" y="8374"/>
                      <a:pt x="954" y="8685"/>
                    </a:cubicBezTo>
                    <a:cubicBezTo>
                      <a:pt x="914" y="8829"/>
                      <a:pt x="932" y="8990"/>
                      <a:pt x="922" y="9184"/>
                    </a:cubicBezTo>
                    <a:cubicBezTo>
                      <a:pt x="843" y="9108"/>
                      <a:pt x="771" y="9062"/>
                      <a:pt x="735" y="8994"/>
                    </a:cubicBezTo>
                    <a:cubicBezTo>
                      <a:pt x="581" y="8725"/>
                      <a:pt x="520" y="8413"/>
                      <a:pt x="556" y="8105"/>
                    </a:cubicBezTo>
                    <a:cubicBezTo>
                      <a:pt x="613" y="7575"/>
                      <a:pt x="639" y="7048"/>
                      <a:pt x="649" y="6514"/>
                    </a:cubicBezTo>
                    <a:cubicBezTo>
                      <a:pt x="660" y="5991"/>
                      <a:pt x="857" y="5532"/>
                      <a:pt x="1190" y="5127"/>
                    </a:cubicBezTo>
                    <a:cubicBezTo>
                      <a:pt x="1226" y="5085"/>
                      <a:pt x="1275" y="5046"/>
                      <a:pt x="1349" y="4976"/>
                    </a:cubicBezTo>
                    <a:close/>
                    <a:moveTo>
                      <a:pt x="4129" y="4318"/>
                    </a:moveTo>
                    <a:cubicBezTo>
                      <a:pt x="4139" y="4465"/>
                      <a:pt x="4143" y="4576"/>
                      <a:pt x="4150" y="4680"/>
                    </a:cubicBezTo>
                    <a:cubicBezTo>
                      <a:pt x="4157" y="4755"/>
                      <a:pt x="4146" y="4837"/>
                      <a:pt x="4172" y="4905"/>
                    </a:cubicBezTo>
                    <a:cubicBezTo>
                      <a:pt x="4268" y="5145"/>
                      <a:pt x="4193" y="5346"/>
                      <a:pt x="4078" y="5561"/>
                    </a:cubicBezTo>
                    <a:cubicBezTo>
                      <a:pt x="3724" y="6217"/>
                      <a:pt x="3501" y="6937"/>
                      <a:pt x="3423" y="7679"/>
                    </a:cubicBezTo>
                    <a:cubicBezTo>
                      <a:pt x="3369" y="8166"/>
                      <a:pt x="3390" y="8660"/>
                      <a:pt x="3487" y="9141"/>
                    </a:cubicBezTo>
                    <a:cubicBezTo>
                      <a:pt x="3494" y="9169"/>
                      <a:pt x="3498" y="9194"/>
                      <a:pt x="3501" y="9223"/>
                    </a:cubicBezTo>
                    <a:cubicBezTo>
                      <a:pt x="3498" y="9248"/>
                      <a:pt x="3498" y="9273"/>
                      <a:pt x="3491" y="9298"/>
                    </a:cubicBezTo>
                    <a:cubicBezTo>
                      <a:pt x="3089" y="8961"/>
                      <a:pt x="2717" y="8625"/>
                      <a:pt x="2581" y="8098"/>
                    </a:cubicBezTo>
                    <a:cubicBezTo>
                      <a:pt x="2530" y="7901"/>
                      <a:pt x="2437" y="7714"/>
                      <a:pt x="2398" y="7514"/>
                    </a:cubicBezTo>
                    <a:cubicBezTo>
                      <a:pt x="2276" y="6869"/>
                      <a:pt x="2387" y="6263"/>
                      <a:pt x="2796" y="5740"/>
                    </a:cubicBezTo>
                    <a:cubicBezTo>
                      <a:pt x="3025" y="5450"/>
                      <a:pt x="3283" y="5185"/>
                      <a:pt x="3530" y="4912"/>
                    </a:cubicBezTo>
                    <a:cubicBezTo>
                      <a:pt x="3681" y="4751"/>
                      <a:pt x="3835" y="4597"/>
                      <a:pt x="3985" y="4443"/>
                    </a:cubicBezTo>
                    <a:cubicBezTo>
                      <a:pt x="4021" y="4407"/>
                      <a:pt x="4060" y="4375"/>
                      <a:pt x="4129" y="4318"/>
                    </a:cubicBezTo>
                    <a:close/>
                    <a:moveTo>
                      <a:pt x="1627" y="6726"/>
                    </a:moveTo>
                    <a:cubicBezTo>
                      <a:pt x="1896" y="7568"/>
                      <a:pt x="2337" y="8284"/>
                      <a:pt x="2925" y="8961"/>
                    </a:cubicBezTo>
                    <a:cubicBezTo>
                      <a:pt x="2305" y="8997"/>
                      <a:pt x="1753" y="9158"/>
                      <a:pt x="1223" y="9352"/>
                    </a:cubicBezTo>
                    <a:cubicBezTo>
                      <a:pt x="1000" y="9173"/>
                      <a:pt x="1033" y="8965"/>
                      <a:pt x="1054" y="8771"/>
                    </a:cubicBezTo>
                    <a:cubicBezTo>
                      <a:pt x="1086" y="8596"/>
                      <a:pt x="1133" y="8427"/>
                      <a:pt x="1198" y="8263"/>
                    </a:cubicBezTo>
                    <a:cubicBezTo>
                      <a:pt x="1370" y="7793"/>
                      <a:pt x="1552" y="7331"/>
                      <a:pt x="1581" y="6822"/>
                    </a:cubicBezTo>
                    <a:cubicBezTo>
                      <a:pt x="1584" y="6801"/>
                      <a:pt x="1602" y="6776"/>
                      <a:pt x="1627" y="6726"/>
                    </a:cubicBezTo>
                    <a:close/>
                    <a:moveTo>
                      <a:pt x="7722" y="140"/>
                    </a:moveTo>
                    <a:cubicBezTo>
                      <a:pt x="7971" y="140"/>
                      <a:pt x="8157" y="269"/>
                      <a:pt x="8249" y="512"/>
                    </a:cubicBezTo>
                    <a:cubicBezTo>
                      <a:pt x="8335" y="720"/>
                      <a:pt x="8367" y="950"/>
                      <a:pt x="8346" y="1175"/>
                    </a:cubicBezTo>
                    <a:cubicBezTo>
                      <a:pt x="8310" y="1480"/>
                      <a:pt x="8271" y="1784"/>
                      <a:pt x="8224" y="2089"/>
                    </a:cubicBezTo>
                    <a:cubicBezTo>
                      <a:pt x="8167" y="2480"/>
                      <a:pt x="8134" y="2870"/>
                      <a:pt x="8210" y="3268"/>
                    </a:cubicBezTo>
                    <a:cubicBezTo>
                      <a:pt x="8303" y="3755"/>
                      <a:pt x="8224" y="4232"/>
                      <a:pt x="8056" y="4697"/>
                    </a:cubicBezTo>
                    <a:cubicBezTo>
                      <a:pt x="8023" y="4776"/>
                      <a:pt x="7995" y="4862"/>
                      <a:pt x="7973" y="4948"/>
                    </a:cubicBezTo>
                    <a:cubicBezTo>
                      <a:pt x="7962" y="5009"/>
                      <a:pt x="7959" y="5099"/>
                      <a:pt x="7995" y="5142"/>
                    </a:cubicBezTo>
                    <a:cubicBezTo>
                      <a:pt x="8203" y="5393"/>
                      <a:pt x="8195" y="5690"/>
                      <a:pt x="8170" y="5980"/>
                    </a:cubicBezTo>
                    <a:cubicBezTo>
                      <a:pt x="8081" y="6908"/>
                      <a:pt x="7669" y="7697"/>
                      <a:pt x="7106" y="8424"/>
                    </a:cubicBezTo>
                    <a:cubicBezTo>
                      <a:pt x="6934" y="8646"/>
                      <a:pt x="6723" y="8825"/>
                      <a:pt x="6526" y="9019"/>
                    </a:cubicBezTo>
                    <a:cubicBezTo>
                      <a:pt x="6153" y="9391"/>
                      <a:pt x="5716" y="9639"/>
                      <a:pt x="5236" y="9825"/>
                    </a:cubicBezTo>
                    <a:cubicBezTo>
                      <a:pt x="5061" y="9894"/>
                      <a:pt x="4874" y="9930"/>
                      <a:pt x="4688" y="9930"/>
                    </a:cubicBezTo>
                    <a:cubicBezTo>
                      <a:pt x="4595" y="9930"/>
                      <a:pt x="4503" y="9922"/>
                      <a:pt x="4412" y="9904"/>
                    </a:cubicBezTo>
                    <a:cubicBezTo>
                      <a:pt x="4200" y="9864"/>
                      <a:pt x="4007" y="9768"/>
                      <a:pt x="3853" y="9624"/>
                    </a:cubicBezTo>
                    <a:cubicBezTo>
                      <a:pt x="3767" y="9545"/>
                      <a:pt x="3702" y="9445"/>
                      <a:pt x="3670" y="9334"/>
                    </a:cubicBezTo>
                    <a:cubicBezTo>
                      <a:pt x="3602" y="9094"/>
                      <a:pt x="3562" y="8843"/>
                      <a:pt x="3512" y="8596"/>
                    </a:cubicBezTo>
                    <a:cubicBezTo>
                      <a:pt x="3462" y="7442"/>
                      <a:pt x="3756" y="6378"/>
                      <a:pt x="4329" y="5396"/>
                    </a:cubicBezTo>
                    <a:cubicBezTo>
                      <a:pt x="4967" y="4310"/>
                      <a:pt x="5590" y="3221"/>
                      <a:pt x="6071" y="2053"/>
                    </a:cubicBezTo>
                    <a:cubicBezTo>
                      <a:pt x="6200" y="1745"/>
                      <a:pt x="6393" y="1469"/>
                      <a:pt x="6536" y="1168"/>
                    </a:cubicBezTo>
                    <a:cubicBezTo>
                      <a:pt x="6655" y="924"/>
                      <a:pt x="6805" y="699"/>
                      <a:pt x="6984" y="498"/>
                    </a:cubicBezTo>
                    <a:cubicBezTo>
                      <a:pt x="7153" y="294"/>
                      <a:pt x="7393" y="168"/>
                      <a:pt x="7654" y="143"/>
                    </a:cubicBezTo>
                    <a:cubicBezTo>
                      <a:pt x="7677" y="141"/>
                      <a:pt x="7700" y="140"/>
                      <a:pt x="7722" y="140"/>
                    </a:cubicBezTo>
                    <a:close/>
                    <a:moveTo>
                      <a:pt x="9986" y="6867"/>
                    </a:moveTo>
                    <a:cubicBezTo>
                      <a:pt x="10423" y="6867"/>
                      <a:pt x="10846" y="6978"/>
                      <a:pt x="11259" y="7198"/>
                    </a:cubicBezTo>
                    <a:cubicBezTo>
                      <a:pt x="11718" y="7442"/>
                      <a:pt x="12191" y="7657"/>
                      <a:pt x="12653" y="7897"/>
                    </a:cubicBezTo>
                    <a:cubicBezTo>
                      <a:pt x="12896" y="8015"/>
                      <a:pt x="13136" y="8152"/>
                      <a:pt x="13362" y="8298"/>
                    </a:cubicBezTo>
                    <a:cubicBezTo>
                      <a:pt x="13774" y="8582"/>
                      <a:pt x="14064" y="8958"/>
                      <a:pt x="14190" y="9452"/>
                    </a:cubicBezTo>
                    <a:cubicBezTo>
                      <a:pt x="14269" y="9753"/>
                      <a:pt x="14240" y="10169"/>
                      <a:pt x="14118" y="10427"/>
                    </a:cubicBezTo>
                    <a:cubicBezTo>
                      <a:pt x="13918" y="10033"/>
                      <a:pt x="13549" y="9868"/>
                      <a:pt x="13190" y="9682"/>
                    </a:cubicBezTo>
                    <a:cubicBezTo>
                      <a:pt x="13083" y="9624"/>
                      <a:pt x="12982" y="9560"/>
                      <a:pt x="12907" y="9517"/>
                    </a:cubicBezTo>
                    <a:cubicBezTo>
                      <a:pt x="12839" y="9262"/>
                      <a:pt x="13111" y="9169"/>
                      <a:pt x="13093" y="8933"/>
                    </a:cubicBezTo>
                    <a:lnTo>
                      <a:pt x="13093" y="8933"/>
                    </a:lnTo>
                    <a:cubicBezTo>
                      <a:pt x="13029" y="8943"/>
                      <a:pt x="12968" y="8958"/>
                      <a:pt x="12907" y="8976"/>
                    </a:cubicBezTo>
                    <a:cubicBezTo>
                      <a:pt x="12671" y="9065"/>
                      <a:pt x="12441" y="9166"/>
                      <a:pt x="12201" y="9244"/>
                    </a:cubicBezTo>
                    <a:cubicBezTo>
                      <a:pt x="12091" y="9281"/>
                      <a:pt x="11978" y="9298"/>
                      <a:pt x="11866" y="9298"/>
                    </a:cubicBezTo>
                    <a:cubicBezTo>
                      <a:pt x="11483" y="9298"/>
                      <a:pt x="11116" y="9093"/>
                      <a:pt x="10922" y="8743"/>
                    </a:cubicBezTo>
                    <a:cubicBezTo>
                      <a:pt x="10732" y="8410"/>
                      <a:pt x="10510" y="8098"/>
                      <a:pt x="10288" y="7786"/>
                    </a:cubicBezTo>
                    <a:cubicBezTo>
                      <a:pt x="9994" y="7367"/>
                      <a:pt x="9575" y="7163"/>
                      <a:pt x="9070" y="7127"/>
                    </a:cubicBezTo>
                    <a:cubicBezTo>
                      <a:pt x="9037" y="7127"/>
                      <a:pt x="9005" y="7120"/>
                      <a:pt x="8973" y="7112"/>
                    </a:cubicBezTo>
                    <a:cubicBezTo>
                      <a:pt x="8959" y="7112"/>
                      <a:pt x="8951" y="7095"/>
                      <a:pt x="8926" y="7066"/>
                    </a:cubicBezTo>
                    <a:lnTo>
                      <a:pt x="9238" y="6973"/>
                    </a:lnTo>
                    <a:cubicBezTo>
                      <a:pt x="9492" y="6902"/>
                      <a:pt x="9741" y="6867"/>
                      <a:pt x="9986" y="6867"/>
                    </a:cubicBezTo>
                    <a:close/>
                    <a:moveTo>
                      <a:pt x="8868" y="7236"/>
                    </a:moveTo>
                    <a:cubicBezTo>
                      <a:pt x="9137" y="7236"/>
                      <a:pt x="9411" y="7307"/>
                      <a:pt x="9679" y="7435"/>
                    </a:cubicBezTo>
                    <a:cubicBezTo>
                      <a:pt x="9865" y="7525"/>
                      <a:pt x="10026" y="7661"/>
                      <a:pt x="10141" y="7833"/>
                    </a:cubicBezTo>
                    <a:cubicBezTo>
                      <a:pt x="10349" y="8130"/>
                      <a:pt x="10567" y="8420"/>
                      <a:pt x="10736" y="8739"/>
                    </a:cubicBezTo>
                    <a:cubicBezTo>
                      <a:pt x="10951" y="9148"/>
                      <a:pt x="11362" y="9442"/>
                      <a:pt x="11856" y="9442"/>
                    </a:cubicBezTo>
                    <a:cubicBezTo>
                      <a:pt x="12003" y="9442"/>
                      <a:pt x="12157" y="9416"/>
                      <a:pt x="12316" y="9359"/>
                    </a:cubicBezTo>
                    <a:cubicBezTo>
                      <a:pt x="12466" y="9305"/>
                      <a:pt x="12610" y="9248"/>
                      <a:pt x="12778" y="9184"/>
                    </a:cubicBezTo>
                    <a:lnTo>
                      <a:pt x="12778" y="9184"/>
                    </a:lnTo>
                    <a:cubicBezTo>
                      <a:pt x="12778" y="9234"/>
                      <a:pt x="12778" y="9252"/>
                      <a:pt x="12775" y="9270"/>
                    </a:cubicBezTo>
                    <a:cubicBezTo>
                      <a:pt x="12732" y="9556"/>
                      <a:pt x="12767" y="9631"/>
                      <a:pt x="13018" y="9760"/>
                    </a:cubicBezTo>
                    <a:cubicBezTo>
                      <a:pt x="13215" y="9864"/>
                      <a:pt x="13409" y="9965"/>
                      <a:pt x="13595" y="10072"/>
                    </a:cubicBezTo>
                    <a:cubicBezTo>
                      <a:pt x="13681" y="10122"/>
                      <a:pt x="13756" y="10180"/>
                      <a:pt x="13824" y="10248"/>
                    </a:cubicBezTo>
                    <a:cubicBezTo>
                      <a:pt x="14068" y="10491"/>
                      <a:pt x="14090" y="10631"/>
                      <a:pt x="13943" y="10939"/>
                    </a:cubicBezTo>
                    <a:cubicBezTo>
                      <a:pt x="13774" y="11287"/>
                      <a:pt x="13552" y="11599"/>
                      <a:pt x="13237" y="11831"/>
                    </a:cubicBezTo>
                    <a:cubicBezTo>
                      <a:pt x="13154" y="11889"/>
                      <a:pt x="13065" y="11939"/>
                      <a:pt x="12968" y="11996"/>
                    </a:cubicBezTo>
                    <a:cubicBezTo>
                      <a:pt x="12925" y="11957"/>
                      <a:pt x="12886" y="11914"/>
                      <a:pt x="12853" y="11867"/>
                    </a:cubicBezTo>
                    <a:cubicBezTo>
                      <a:pt x="12692" y="11573"/>
                      <a:pt x="12506" y="11290"/>
                      <a:pt x="12380" y="10986"/>
                    </a:cubicBezTo>
                    <a:cubicBezTo>
                      <a:pt x="12022" y="10108"/>
                      <a:pt x="11391" y="9488"/>
                      <a:pt x="10646" y="8929"/>
                    </a:cubicBezTo>
                    <a:cubicBezTo>
                      <a:pt x="9919" y="8381"/>
                      <a:pt x="9098" y="8152"/>
                      <a:pt x="8220" y="8062"/>
                    </a:cubicBezTo>
                    <a:cubicBezTo>
                      <a:pt x="8009" y="8041"/>
                      <a:pt x="7801" y="8048"/>
                      <a:pt x="7575" y="8041"/>
                    </a:cubicBezTo>
                    <a:cubicBezTo>
                      <a:pt x="7604" y="7883"/>
                      <a:pt x="7701" y="7779"/>
                      <a:pt x="7801" y="7682"/>
                    </a:cubicBezTo>
                    <a:cubicBezTo>
                      <a:pt x="8130" y="7372"/>
                      <a:pt x="8495" y="7236"/>
                      <a:pt x="8868" y="7236"/>
                    </a:cubicBezTo>
                    <a:close/>
                    <a:moveTo>
                      <a:pt x="10345" y="8933"/>
                    </a:moveTo>
                    <a:lnTo>
                      <a:pt x="10345" y="8933"/>
                    </a:lnTo>
                    <a:cubicBezTo>
                      <a:pt x="10392" y="8951"/>
                      <a:pt x="10438" y="8972"/>
                      <a:pt x="10478" y="8997"/>
                    </a:cubicBezTo>
                    <a:cubicBezTo>
                      <a:pt x="10790" y="9241"/>
                      <a:pt x="11108" y="9477"/>
                      <a:pt x="11402" y="9739"/>
                    </a:cubicBezTo>
                    <a:cubicBezTo>
                      <a:pt x="11685" y="9990"/>
                      <a:pt x="11893" y="10309"/>
                      <a:pt x="12062" y="10645"/>
                    </a:cubicBezTo>
                    <a:cubicBezTo>
                      <a:pt x="12316" y="11161"/>
                      <a:pt x="12542" y="11688"/>
                      <a:pt x="12875" y="12161"/>
                    </a:cubicBezTo>
                    <a:cubicBezTo>
                      <a:pt x="12911" y="12211"/>
                      <a:pt x="12932" y="12276"/>
                      <a:pt x="12932" y="12340"/>
                    </a:cubicBezTo>
                    <a:cubicBezTo>
                      <a:pt x="12846" y="12244"/>
                      <a:pt x="12757" y="12150"/>
                      <a:pt x="12660" y="12064"/>
                    </a:cubicBezTo>
                    <a:cubicBezTo>
                      <a:pt x="12434" y="11878"/>
                      <a:pt x="12201" y="11699"/>
                      <a:pt x="11965" y="11523"/>
                    </a:cubicBezTo>
                    <a:cubicBezTo>
                      <a:pt x="11520" y="11194"/>
                      <a:pt x="11130" y="10817"/>
                      <a:pt x="10908" y="10298"/>
                    </a:cubicBezTo>
                    <a:cubicBezTo>
                      <a:pt x="10861" y="10183"/>
                      <a:pt x="10818" y="10069"/>
                      <a:pt x="10779" y="9954"/>
                    </a:cubicBezTo>
                    <a:cubicBezTo>
                      <a:pt x="10682" y="9631"/>
                      <a:pt x="10575" y="9316"/>
                      <a:pt x="10392" y="9033"/>
                    </a:cubicBezTo>
                    <a:cubicBezTo>
                      <a:pt x="10374" y="9001"/>
                      <a:pt x="10360" y="8969"/>
                      <a:pt x="10345" y="8933"/>
                    </a:cubicBezTo>
                    <a:close/>
                    <a:moveTo>
                      <a:pt x="2886" y="9067"/>
                    </a:moveTo>
                    <a:cubicBezTo>
                      <a:pt x="3000" y="9067"/>
                      <a:pt x="3109" y="9113"/>
                      <a:pt x="3190" y="9194"/>
                    </a:cubicBezTo>
                    <a:cubicBezTo>
                      <a:pt x="3297" y="9298"/>
                      <a:pt x="3419" y="9384"/>
                      <a:pt x="3530" y="9481"/>
                    </a:cubicBezTo>
                    <a:cubicBezTo>
                      <a:pt x="3573" y="9520"/>
                      <a:pt x="3613" y="9563"/>
                      <a:pt x="3648" y="9606"/>
                    </a:cubicBezTo>
                    <a:cubicBezTo>
                      <a:pt x="3261" y="10309"/>
                      <a:pt x="3129" y="11061"/>
                      <a:pt x="3093" y="11828"/>
                    </a:cubicBezTo>
                    <a:cubicBezTo>
                      <a:pt x="3071" y="12326"/>
                      <a:pt x="3050" y="12824"/>
                      <a:pt x="3075" y="13322"/>
                    </a:cubicBezTo>
                    <a:cubicBezTo>
                      <a:pt x="3107" y="14006"/>
                      <a:pt x="3236" y="14673"/>
                      <a:pt x="3541" y="15300"/>
                    </a:cubicBezTo>
                    <a:cubicBezTo>
                      <a:pt x="3548" y="15332"/>
                      <a:pt x="3555" y="15364"/>
                      <a:pt x="3562" y="15400"/>
                    </a:cubicBezTo>
                    <a:cubicBezTo>
                      <a:pt x="3394" y="15257"/>
                      <a:pt x="3261" y="15078"/>
                      <a:pt x="3168" y="14877"/>
                    </a:cubicBezTo>
                    <a:cubicBezTo>
                      <a:pt x="3068" y="14676"/>
                      <a:pt x="2989" y="14465"/>
                      <a:pt x="2892" y="14261"/>
                    </a:cubicBezTo>
                    <a:cubicBezTo>
                      <a:pt x="2792" y="14039"/>
                      <a:pt x="2674" y="13824"/>
                      <a:pt x="2545" y="13616"/>
                    </a:cubicBezTo>
                    <a:cubicBezTo>
                      <a:pt x="2376" y="13365"/>
                      <a:pt x="2201" y="13118"/>
                      <a:pt x="1860" y="13017"/>
                    </a:cubicBezTo>
                    <a:cubicBezTo>
                      <a:pt x="1936" y="12949"/>
                      <a:pt x="1982" y="12899"/>
                      <a:pt x="2032" y="12856"/>
                    </a:cubicBezTo>
                    <a:cubicBezTo>
                      <a:pt x="2215" y="12681"/>
                      <a:pt x="2251" y="12566"/>
                      <a:pt x="2115" y="12351"/>
                    </a:cubicBezTo>
                    <a:cubicBezTo>
                      <a:pt x="1957" y="12111"/>
                      <a:pt x="1785" y="11882"/>
                      <a:pt x="1592" y="11670"/>
                    </a:cubicBezTo>
                    <a:cubicBezTo>
                      <a:pt x="1438" y="11498"/>
                      <a:pt x="1255" y="11351"/>
                      <a:pt x="1079" y="11197"/>
                    </a:cubicBezTo>
                    <a:cubicBezTo>
                      <a:pt x="843" y="10997"/>
                      <a:pt x="649" y="10742"/>
                      <a:pt x="520" y="10456"/>
                    </a:cubicBezTo>
                    <a:cubicBezTo>
                      <a:pt x="459" y="10323"/>
                      <a:pt x="484" y="10223"/>
                      <a:pt x="567" y="10115"/>
                    </a:cubicBezTo>
                    <a:cubicBezTo>
                      <a:pt x="739" y="9889"/>
                      <a:pt x="961" y="9699"/>
                      <a:pt x="1212" y="9563"/>
                    </a:cubicBezTo>
                    <a:cubicBezTo>
                      <a:pt x="1717" y="9287"/>
                      <a:pt x="2255" y="9141"/>
                      <a:pt x="2821" y="9072"/>
                    </a:cubicBezTo>
                    <a:cubicBezTo>
                      <a:pt x="2843" y="9069"/>
                      <a:pt x="2865" y="9067"/>
                      <a:pt x="2886" y="9067"/>
                    </a:cubicBezTo>
                    <a:close/>
                    <a:moveTo>
                      <a:pt x="391" y="10473"/>
                    </a:moveTo>
                    <a:cubicBezTo>
                      <a:pt x="406" y="10491"/>
                      <a:pt x="416" y="10509"/>
                      <a:pt x="424" y="10527"/>
                    </a:cubicBezTo>
                    <a:cubicBezTo>
                      <a:pt x="553" y="10857"/>
                      <a:pt x="789" y="11104"/>
                      <a:pt x="1040" y="11333"/>
                    </a:cubicBezTo>
                    <a:cubicBezTo>
                      <a:pt x="1341" y="11606"/>
                      <a:pt x="1635" y="11878"/>
                      <a:pt x="1868" y="12215"/>
                    </a:cubicBezTo>
                    <a:cubicBezTo>
                      <a:pt x="1943" y="12322"/>
                      <a:pt x="2004" y="12448"/>
                      <a:pt x="2083" y="12580"/>
                    </a:cubicBezTo>
                    <a:lnTo>
                      <a:pt x="1670" y="13039"/>
                    </a:lnTo>
                    <a:cubicBezTo>
                      <a:pt x="1731" y="13089"/>
                      <a:pt x="1771" y="13136"/>
                      <a:pt x="1814" y="13146"/>
                    </a:cubicBezTo>
                    <a:cubicBezTo>
                      <a:pt x="2072" y="13215"/>
                      <a:pt x="2240" y="13404"/>
                      <a:pt x="2373" y="13605"/>
                    </a:cubicBezTo>
                    <a:cubicBezTo>
                      <a:pt x="2538" y="13856"/>
                      <a:pt x="2685" y="14121"/>
                      <a:pt x="2803" y="14393"/>
                    </a:cubicBezTo>
                    <a:cubicBezTo>
                      <a:pt x="2978" y="14784"/>
                      <a:pt x="3161" y="15164"/>
                      <a:pt x="3491" y="15450"/>
                    </a:cubicBezTo>
                    <a:cubicBezTo>
                      <a:pt x="3498" y="15458"/>
                      <a:pt x="3498" y="15475"/>
                      <a:pt x="3505" y="15501"/>
                    </a:cubicBezTo>
                    <a:cubicBezTo>
                      <a:pt x="3451" y="15519"/>
                      <a:pt x="3396" y="15525"/>
                      <a:pt x="3342" y="15525"/>
                    </a:cubicBezTo>
                    <a:cubicBezTo>
                      <a:pt x="3236" y="15525"/>
                      <a:pt x="3131" y="15499"/>
                      <a:pt x="3028" y="15483"/>
                    </a:cubicBezTo>
                    <a:cubicBezTo>
                      <a:pt x="2892" y="15458"/>
                      <a:pt x="2760" y="15422"/>
                      <a:pt x="2631" y="15379"/>
                    </a:cubicBezTo>
                    <a:cubicBezTo>
                      <a:pt x="1903" y="15149"/>
                      <a:pt x="1452" y="14662"/>
                      <a:pt x="1287" y="13917"/>
                    </a:cubicBezTo>
                    <a:cubicBezTo>
                      <a:pt x="1212" y="13562"/>
                      <a:pt x="1140" y="13207"/>
                      <a:pt x="1061" y="12856"/>
                    </a:cubicBezTo>
                    <a:cubicBezTo>
                      <a:pt x="990" y="12527"/>
                      <a:pt x="850" y="12222"/>
                      <a:pt x="649" y="11953"/>
                    </a:cubicBezTo>
                    <a:cubicBezTo>
                      <a:pt x="424" y="11645"/>
                      <a:pt x="252" y="11312"/>
                      <a:pt x="273" y="10914"/>
                    </a:cubicBezTo>
                    <a:cubicBezTo>
                      <a:pt x="287" y="10767"/>
                      <a:pt x="312" y="10624"/>
                      <a:pt x="341" y="10477"/>
                    </a:cubicBezTo>
                    <a:lnTo>
                      <a:pt x="391" y="10473"/>
                    </a:lnTo>
                    <a:close/>
                    <a:moveTo>
                      <a:pt x="7924" y="8184"/>
                    </a:moveTo>
                    <a:cubicBezTo>
                      <a:pt x="8110" y="8184"/>
                      <a:pt x="8297" y="8200"/>
                      <a:pt x="8486" y="8227"/>
                    </a:cubicBezTo>
                    <a:cubicBezTo>
                      <a:pt x="8944" y="8281"/>
                      <a:pt x="9396" y="8402"/>
                      <a:pt x="9822" y="8589"/>
                    </a:cubicBezTo>
                    <a:cubicBezTo>
                      <a:pt x="9958" y="8650"/>
                      <a:pt x="10073" y="8750"/>
                      <a:pt x="10155" y="8875"/>
                    </a:cubicBezTo>
                    <a:cubicBezTo>
                      <a:pt x="10406" y="9227"/>
                      <a:pt x="10553" y="9617"/>
                      <a:pt x="10675" y="10026"/>
                    </a:cubicBezTo>
                    <a:cubicBezTo>
                      <a:pt x="10822" y="10549"/>
                      <a:pt x="11126" y="11014"/>
                      <a:pt x="11549" y="11355"/>
                    </a:cubicBezTo>
                    <a:cubicBezTo>
                      <a:pt x="11807" y="11563"/>
                      <a:pt x="12072" y="11756"/>
                      <a:pt x="12330" y="11957"/>
                    </a:cubicBezTo>
                    <a:cubicBezTo>
                      <a:pt x="12434" y="12036"/>
                      <a:pt x="12535" y="12118"/>
                      <a:pt x="12635" y="12201"/>
                    </a:cubicBezTo>
                    <a:cubicBezTo>
                      <a:pt x="12921" y="12437"/>
                      <a:pt x="13000" y="12745"/>
                      <a:pt x="12947" y="13100"/>
                    </a:cubicBezTo>
                    <a:cubicBezTo>
                      <a:pt x="12882" y="13523"/>
                      <a:pt x="12696" y="13892"/>
                      <a:pt x="12441" y="14229"/>
                    </a:cubicBezTo>
                    <a:cubicBezTo>
                      <a:pt x="12273" y="14454"/>
                      <a:pt x="12105" y="14680"/>
                      <a:pt x="11929" y="14895"/>
                    </a:cubicBezTo>
                    <a:cubicBezTo>
                      <a:pt x="11703" y="15171"/>
                      <a:pt x="11524" y="15483"/>
                      <a:pt x="11402" y="15816"/>
                    </a:cubicBezTo>
                    <a:cubicBezTo>
                      <a:pt x="11316" y="16070"/>
                      <a:pt x="11151" y="16292"/>
                      <a:pt x="10933" y="16446"/>
                    </a:cubicBezTo>
                    <a:cubicBezTo>
                      <a:pt x="10823" y="16522"/>
                      <a:pt x="10710" y="16568"/>
                      <a:pt x="10592" y="16568"/>
                    </a:cubicBezTo>
                    <a:cubicBezTo>
                      <a:pt x="10521" y="16568"/>
                      <a:pt x="10448" y="16551"/>
                      <a:pt x="10374" y="16515"/>
                    </a:cubicBezTo>
                    <a:cubicBezTo>
                      <a:pt x="10256" y="16461"/>
                      <a:pt x="10141" y="16400"/>
                      <a:pt x="10033" y="16332"/>
                    </a:cubicBezTo>
                    <a:cubicBezTo>
                      <a:pt x="9260" y="15802"/>
                      <a:pt x="8482" y="15278"/>
                      <a:pt x="7661" y="14823"/>
                    </a:cubicBezTo>
                    <a:cubicBezTo>
                      <a:pt x="6984" y="14447"/>
                      <a:pt x="6307" y="14064"/>
                      <a:pt x="5676" y="13605"/>
                    </a:cubicBezTo>
                    <a:cubicBezTo>
                      <a:pt x="5332" y="13361"/>
                      <a:pt x="5003" y="13100"/>
                      <a:pt x="4691" y="12813"/>
                    </a:cubicBezTo>
                    <a:cubicBezTo>
                      <a:pt x="4154" y="12308"/>
                      <a:pt x="3874" y="11649"/>
                      <a:pt x="3684" y="10946"/>
                    </a:cubicBezTo>
                    <a:cubicBezTo>
                      <a:pt x="3595" y="10602"/>
                      <a:pt x="3570" y="10262"/>
                      <a:pt x="3695" y="9922"/>
                    </a:cubicBezTo>
                    <a:cubicBezTo>
                      <a:pt x="3713" y="9871"/>
                      <a:pt x="3738" y="9825"/>
                      <a:pt x="3763" y="9768"/>
                    </a:cubicBezTo>
                    <a:cubicBezTo>
                      <a:pt x="3849" y="9818"/>
                      <a:pt x="3924" y="9864"/>
                      <a:pt x="4000" y="9904"/>
                    </a:cubicBezTo>
                    <a:cubicBezTo>
                      <a:pt x="4225" y="10011"/>
                      <a:pt x="4451" y="10060"/>
                      <a:pt x="4675" y="10060"/>
                    </a:cubicBezTo>
                    <a:cubicBezTo>
                      <a:pt x="4936" y="10060"/>
                      <a:pt x="5195" y="9994"/>
                      <a:pt x="5447" y="9879"/>
                    </a:cubicBezTo>
                    <a:cubicBezTo>
                      <a:pt x="5777" y="9728"/>
                      <a:pt x="6088" y="9520"/>
                      <a:pt x="6397" y="9320"/>
                    </a:cubicBezTo>
                    <a:cubicBezTo>
                      <a:pt x="6823" y="9044"/>
                      <a:pt x="7117" y="8628"/>
                      <a:pt x="7436" y="8227"/>
                    </a:cubicBezTo>
                    <a:cubicBezTo>
                      <a:pt x="7597" y="8197"/>
                      <a:pt x="7760" y="8184"/>
                      <a:pt x="7924" y="8184"/>
                    </a:cubicBezTo>
                    <a:close/>
                    <a:moveTo>
                      <a:pt x="3433" y="10534"/>
                    </a:moveTo>
                    <a:cubicBezTo>
                      <a:pt x="3534" y="10871"/>
                      <a:pt x="3620" y="11190"/>
                      <a:pt x="3724" y="11509"/>
                    </a:cubicBezTo>
                    <a:cubicBezTo>
                      <a:pt x="3985" y="12297"/>
                      <a:pt x="4480" y="12906"/>
                      <a:pt x="5150" y="13401"/>
                    </a:cubicBezTo>
                    <a:cubicBezTo>
                      <a:pt x="5691" y="13799"/>
                      <a:pt x="6246" y="14168"/>
                      <a:pt x="6816" y="14515"/>
                    </a:cubicBezTo>
                    <a:cubicBezTo>
                      <a:pt x="7310" y="14820"/>
                      <a:pt x="7823" y="15092"/>
                      <a:pt x="8324" y="15382"/>
                    </a:cubicBezTo>
                    <a:cubicBezTo>
                      <a:pt x="8514" y="15493"/>
                      <a:pt x="8693" y="15619"/>
                      <a:pt x="8880" y="15730"/>
                    </a:cubicBezTo>
                    <a:cubicBezTo>
                      <a:pt x="9066" y="15845"/>
                      <a:pt x="9166" y="16017"/>
                      <a:pt x="9217" y="16224"/>
                    </a:cubicBezTo>
                    <a:cubicBezTo>
                      <a:pt x="9263" y="16421"/>
                      <a:pt x="9303" y="16626"/>
                      <a:pt x="9356" y="16823"/>
                    </a:cubicBezTo>
                    <a:cubicBezTo>
                      <a:pt x="9406" y="17013"/>
                      <a:pt x="9414" y="17213"/>
                      <a:pt x="9378" y="17410"/>
                    </a:cubicBezTo>
                    <a:cubicBezTo>
                      <a:pt x="9338" y="17618"/>
                      <a:pt x="9245" y="17708"/>
                      <a:pt x="9030" y="17751"/>
                    </a:cubicBezTo>
                    <a:cubicBezTo>
                      <a:pt x="8993" y="17758"/>
                      <a:pt x="8957" y="17761"/>
                      <a:pt x="8922" y="17761"/>
                    </a:cubicBezTo>
                    <a:cubicBezTo>
                      <a:pt x="8779" y="17761"/>
                      <a:pt x="8646" y="17709"/>
                      <a:pt x="8514" y="17658"/>
                    </a:cubicBezTo>
                    <a:cubicBezTo>
                      <a:pt x="8124" y="17496"/>
                      <a:pt x="7740" y="17314"/>
                      <a:pt x="7335" y="17188"/>
                    </a:cubicBezTo>
                    <a:cubicBezTo>
                      <a:pt x="6626" y="16966"/>
                      <a:pt x="6146" y="16511"/>
                      <a:pt x="5856" y="15845"/>
                    </a:cubicBezTo>
                    <a:cubicBezTo>
                      <a:pt x="5555" y="15157"/>
                      <a:pt x="5089" y="14590"/>
                      <a:pt x="4576" y="14053"/>
                    </a:cubicBezTo>
                    <a:cubicBezTo>
                      <a:pt x="4322" y="13788"/>
                      <a:pt x="4064" y="13523"/>
                      <a:pt x="3831" y="13240"/>
                    </a:cubicBezTo>
                    <a:cubicBezTo>
                      <a:pt x="3673" y="13043"/>
                      <a:pt x="3530" y="12831"/>
                      <a:pt x="3405" y="12613"/>
                    </a:cubicBezTo>
                    <a:cubicBezTo>
                      <a:pt x="3243" y="12355"/>
                      <a:pt x="3183" y="12050"/>
                      <a:pt x="3233" y="11749"/>
                    </a:cubicBezTo>
                    <a:cubicBezTo>
                      <a:pt x="3290" y="11409"/>
                      <a:pt x="3329" y="11061"/>
                      <a:pt x="3380" y="10721"/>
                    </a:cubicBezTo>
                    <a:cubicBezTo>
                      <a:pt x="3394" y="10656"/>
                      <a:pt x="3408" y="10595"/>
                      <a:pt x="3430" y="10534"/>
                    </a:cubicBezTo>
                    <a:close/>
                    <a:moveTo>
                      <a:pt x="3204" y="12544"/>
                    </a:moveTo>
                    <a:cubicBezTo>
                      <a:pt x="3233" y="12573"/>
                      <a:pt x="3258" y="12605"/>
                      <a:pt x="3279" y="12641"/>
                    </a:cubicBezTo>
                    <a:cubicBezTo>
                      <a:pt x="3523" y="13129"/>
                      <a:pt x="3878" y="13533"/>
                      <a:pt x="4254" y="13920"/>
                    </a:cubicBezTo>
                    <a:cubicBezTo>
                      <a:pt x="4390" y="14064"/>
                      <a:pt x="4526" y="14211"/>
                      <a:pt x="4659" y="14354"/>
                    </a:cubicBezTo>
                    <a:cubicBezTo>
                      <a:pt x="5107" y="14831"/>
                      <a:pt x="5487" y="15354"/>
                      <a:pt x="5748" y="15956"/>
                    </a:cubicBezTo>
                    <a:cubicBezTo>
                      <a:pt x="5927" y="16382"/>
                      <a:pt x="6232" y="16744"/>
                      <a:pt x="6619" y="16991"/>
                    </a:cubicBezTo>
                    <a:cubicBezTo>
                      <a:pt x="6802" y="17095"/>
                      <a:pt x="6995" y="17185"/>
                      <a:pt x="7192" y="17253"/>
                    </a:cubicBezTo>
                    <a:cubicBezTo>
                      <a:pt x="7568" y="17400"/>
                      <a:pt x="7948" y="17529"/>
                      <a:pt x="8321" y="17679"/>
                    </a:cubicBezTo>
                    <a:cubicBezTo>
                      <a:pt x="8557" y="17772"/>
                      <a:pt x="8776" y="17919"/>
                      <a:pt x="9052" y="17919"/>
                    </a:cubicBezTo>
                    <a:cubicBezTo>
                      <a:pt x="8928" y="18020"/>
                      <a:pt x="8791" y="18055"/>
                      <a:pt x="8648" y="18055"/>
                    </a:cubicBezTo>
                    <a:cubicBezTo>
                      <a:pt x="8608" y="18055"/>
                      <a:pt x="8569" y="18053"/>
                      <a:pt x="8529" y="18048"/>
                    </a:cubicBezTo>
                    <a:cubicBezTo>
                      <a:pt x="8156" y="18005"/>
                      <a:pt x="7783" y="17955"/>
                      <a:pt x="7414" y="17916"/>
                    </a:cubicBezTo>
                    <a:cubicBezTo>
                      <a:pt x="7224" y="17894"/>
                      <a:pt x="7031" y="17894"/>
                      <a:pt x="6845" y="17862"/>
                    </a:cubicBezTo>
                    <a:cubicBezTo>
                      <a:pt x="6293" y="17765"/>
                      <a:pt x="5813" y="17514"/>
                      <a:pt x="5372" y="17177"/>
                    </a:cubicBezTo>
                    <a:cubicBezTo>
                      <a:pt x="4791" y="16719"/>
                      <a:pt x="4283" y="16178"/>
                      <a:pt x="3867" y="15565"/>
                    </a:cubicBezTo>
                    <a:cubicBezTo>
                      <a:pt x="3570" y="15128"/>
                      <a:pt x="3380" y="14626"/>
                      <a:pt x="3315" y="14103"/>
                    </a:cubicBezTo>
                    <a:cubicBezTo>
                      <a:pt x="3258" y="13662"/>
                      <a:pt x="3229" y="13222"/>
                      <a:pt x="3190" y="12777"/>
                    </a:cubicBezTo>
                    <a:cubicBezTo>
                      <a:pt x="3190" y="12699"/>
                      <a:pt x="3193" y="12620"/>
                      <a:pt x="3204" y="12544"/>
                    </a:cubicBezTo>
                    <a:close/>
                    <a:moveTo>
                      <a:pt x="7734" y="1"/>
                    </a:moveTo>
                    <a:cubicBezTo>
                      <a:pt x="7711" y="1"/>
                      <a:pt x="7688" y="2"/>
                      <a:pt x="7665" y="4"/>
                    </a:cubicBezTo>
                    <a:cubicBezTo>
                      <a:pt x="7403" y="21"/>
                      <a:pt x="7156" y="133"/>
                      <a:pt x="6966" y="315"/>
                    </a:cubicBezTo>
                    <a:cubicBezTo>
                      <a:pt x="6776" y="491"/>
                      <a:pt x="6619" y="699"/>
                      <a:pt x="6508" y="932"/>
                    </a:cubicBezTo>
                    <a:cubicBezTo>
                      <a:pt x="6286" y="1412"/>
                      <a:pt x="5981" y="1852"/>
                      <a:pt x="5780" y="2347"/>
                    </a:cubicBezTo>
                    <a:cubicBezTo>
                      <a:pt x="5422" y="3218"/>
                      <a:pt x="4981" y="4056"/>
                      <a:pt x="4469" y="4852"/>
                    </a:cubicBezTo>
                    <a:cubicBezTo>
                      <a:pt x="4437" y="4905"/>
                      <a:pt x="4397" y="4959"/>
                      <a:pt x="4354" y="5024"/>
                    </a:cubicBezTo>
                    <a:cubicBezTo>
                      <a:pt x="4243" y="4826"/>
                      <a:pt x="4268" y="4629"/>
                      <a:pt x="4243" y="4443"/>
                    </a:cubicBezTo>
                    <a:cubicBezTo>
                      <a:pt x="4200" y="4121"/>
                      <a:pt x="4297" y="3838"/>
                      <a:pt x="4476" y="3572"/>
                    </a:cubicBezTo>
                    <a:cubicBezTo>
                      <a:pt x="4544" y="3472"/>
                      <a:pt x="4616" y="3372"/>
                      <a:pt x="4687" y="3271"/>
                    </a:cubicBezTo>
                    <a:cubicBezTo>
                      <a:pt x="4863" y="3035"/>
                      <a:pt x="4996" y="2770"/>
                      <a:pt x="5078" y="2487"/>
                    </a:cubicBezTo>
                    <a:cubicBezTo>
                      <a:pt x="5168" y="2189"/>
                      <a:pt x="5218" y="1885"/>
                      <a:pt x="5164" y="1577"/>
                    </a:cubicBezTo>
                    <a:cubicBezTo>
                      <a:pt x="5096" y="1215"/>
                      <a:pt x="4949" y="867"/>
                      <a:pt x="4734" y="566"/>
                    </a:cubicBezTo>
                    <a:cubicBezTo>
                      <a:pt x="4556" y="312"/>
                      <a:pt x="4359" y="165"/>
                      <a:pt x="4094" y="165"/>
                    </a:cubicBezTo>
                    <a:cubicBezTo>
                      <a:pt x="3964" y="165"/>
                      <a:pt x="3817" y="200"/>
                      <a:pt x="3648" y="276"/>
                    </a:cubicBezTo>
                    <a:cubicBezTo>
                      <a:pt x="3437" y="376"/>
                      <a:pt x="3243" y="505"/>
                      <a:pt x="3075" y="663"/>
                    </a:cubicBezTo>
                    <a:cubicBezTo>
                      <a:pt x="2470" y="1211"/>
                      <a:pt x="2004" y="1899"/>
                      <a:pt x="1721" y="2662"/>
                    </a:cubicBezTo>
                    <a:cubicBezTo>
                      <a:pt x="1463" y="3339"/>
                      <a:pt x="1362" y="4049"/>
                      <a:pt x="1352" y="4769"/>
                    </a:cubicBezTo>
                    <a:lnTo>
                      <a:pt x="1276" y="4873"/>
                    </a:lnTo>
                    <a:cubicBezTo>
                      <a:pt x="1126" y="5081"/>
                      <a:pt x="965" y="5285"/>
                      <a:pt x="825" y="5504"/>
                    </a:cubicBezTo>
                    <a:cubicBezTo>
                      <a:pt x="631" y="5790"/>
                      <a:pt x="538" y="6131"/>
                      <a:pt x="560" y="6475"/>
                    </a:cubicBezTo>
                    <a:cubicBezTo>
                      <a:pt x="567" y="6708"/>
                      <a:pt x="556" y="6937"/>
                      <a:pt x="531" y="7170"/>
                    </a:cubicBezTo>
                    <a:cubicBezTo>
                      <a:pt x="499" y="7514"/>
                      <a:pt x="445" y="7858"/>
                      <a:pt x="420" y="8205"/>
                    </a:cubicBezTo>
                    <a:cubicBezTo>
                      <a:pt x="384" y="8689"/>
                      <a:pt x="542" y="9087"/>
                      <a:pt x="954" y="9370"/>
                    </a:cubicBezTo>
                    <a:cubicBezTo>
                      <a:pt x="990" y="9399"/>
                      <a:pt x="1018" y="9434"/>
                      <a:pt x="1043" y="9470"/>
                    </a:cubicBezTo>
                    <a:cubicBezTo>
                      <a:pt x="897" y="9599"/>
                      <a:pt x="757" y="9707"/>
                      <a:pt x="631" y="9832"/>
                    </a:cubicBezTo>
                    <a:cubicBezTo>
                      <a:pt x="209" y="10269"/>
                      <a:pt x="1" y="10774"/>
                      <a:pt x="194" y="11380"/>
                    </a:cubicBezTo>
                    <a:cubicBezTo>
                      <a:pt x="255" y="11573"/>
                      <a:pt x="363" y="11760"/>
                      <a:pt x="459" y="11932"/>
                    </a:cubicBezTo>
                    <a:cubicBezTo>
                      <a:pt x="556" y="12104"/>
                      <a:pt x="692" y="12254"/>
                      <a:pt x="775" y="12433"/>
                    </a:cubicBezTo>
                    <a:cubicBezTo>
                      <a:pt x="871" y="12630"/>
                      <a:pt x="943" y="12835"/>
                      <a:pt x="990" y="13046"/>
                    </a:cubicBezTo>
                    <a:cubicBezTo>
                      <a:pt x="1058" y="13333"/>
                      <a:pt x="1079" y="13627"/>
                      <a:pt x="1140" y="13913"/>
                    </a:cubicBezTo>
                    <a:cubicBezTo>
                      <a:pt x="1309" y="14734"/>
                      <a:pt x="1796" y="15271"/>
                      <a:pt x="2602" y="15526"/>
                    </a:cubicBezTo>
                    <a:cubicBezTo>
                      <a:pt x="2850" y="15606"/>
                      <a:pt x="3109" y="15648"/>
                      <a:pt x="3369" y="15648"/>
                    </a:cubicBezTo>
                    <a:cubicBezTo>
                      <a:pt x="3478" y="15648"/>
                      <a:pt x="3587" y="15641"/>
                      <a:pt x="3695" y="15626"/>
                    </a:cubicBezTo>
                    <a:cubicBezTo>
                      <a:pt x="4000" y="15984"/>
                      <a:pt x="4275" y="16325"/>
                      <a:pt x="4573" y="16647"/>
                    </a:cubicBezTo>
                    <a:cubicBezTo>
                      <a:pt x="4931" y="17041"/>
                      <a:pt x="5354" y="17378"/>
                      <a:pt x="5820" y="17640"/>
                    </a:cubicBezTo>
                    <a:cubicBezTo>
                      <a:pt x="6189" y="17847"/>
                      <a:pt x="6597" y="17984"/>
                      <a:pt x="7020" y="18030"/>
                    </a:cubicBezTo>
                    <a:cubicBezTo>
                      <a:pt x="7454" y="18080"/>
                      <a:pt x="7887" y="18127"/>
                      <a:pt x="8321" y="18159"/>
                    </a:cubicBezTo>
                    <a:cubicBezTo>
                      <a:pt x="8411" y="18167"/>
                      <a:pt x="8501" y="18172"/>
                      <a:pt x="8592" y="18172"/>
                    </a:cubicBezTo>
                    <a:cubicBezTo>
                      <a:pt x="8698" y="18172"/>
                      <a:pt x="8805" y="18166"/>
                      <a:pt x="8912" y="18152"/>
                    </a:cubicBezTo>
                    <a:cubicBezTo>
                      <a:pt x="9224" y="18109"/>
                      <a:pt x="9467" y="17819"/>
                      <a:pt x="9507" y="17507"/>
                    </a:cubicBezTo>
                    <a:cubicBezTo>
                      <a:pt x="9550" y="17174"/>
                      <a:pt x="9518" y="16837"/>
                      <a:pt x="9414" y="16518"/>
                    </a:cubicBezTo>
                    <a:cubicBezTo>
                      <a:pt x="9367" y="16368"/>
                      <a:pt x="9338" y="16214"/>
                      <a:pt x="9303" y="16060"/>
                    </a:cubicBezTo>
                    <a:lnTo>
                      <a:pt x="9303" y="16060"/>
                    </a:lnTo>
                    <a:cubicBezTo>
                      <a:pt x="9478" y="16149"/>
                      <a:pt x="9650" y="16249"/>
                      <a:pt x="9811" y="16361"/>
                    </a:cubicBezTo>
                    <a:cubicBezTo>
                      <a:pt x="9958" y="16461"/>
                      <a:pt x="10112" y="16550"/>
                      <a:pt x="10270" y="16629"/>
                    </a:cubicBezTo>
                    <a:cubicBezTo>
                      <a:pt x="10379" y="16680"/>
                      <a:pt x="10487" y="16704"/>
                      <a:pt x="10591" y="16704"/>
                    </a:cubicBezTo>
                    <a:cubicBezTo>
                      <a:pt x="10761" y="16704"/>
                      <a:pt x="10923" y="16640"/>
                      <a:pt x="11076" y="16518"/>
                    </a:cubicBezTo>
                    <a:cubicBezTo>
                      <a:pt x="11280" y="16364"/>
                      <a:pt x="11431" y="16153"/>
                      <a:pt x="11517" y="15913"/>
                    </a:cubicBezTo>
                    <a:cubicBezTo>
                      <a:pt x="11642" y="15565"/>
                      <a:pt x="11829" y="15243"/>
                      <a:pt x="12065" y="14956"/>
                    </a:cubicBezTo>
                    <a:cubicBezTo>
                      <a:pt x="12234" y="14752"/>
                      <a:pt x="12395" y="14537"/>
                      <a:pt x="12552" y="14322"/>
                    </a:cubicBezTo>
                    <a:cubicBezTo>
                      <a:pt x="13033" y="13659"/>
                      <a:pt x="13265" y="12935"/>
                      <a:pt x="13043" y="12100"/>
                    </a:cubicBezTo>
                    <a:cubicBezTo>
                      <a:pt x="13287" y="11993"/>
                      <a:pt x="13498" y="11831"/>
                      <a:pt x="13667" y="11624"/>
                    </a:cubicBezTo>
                    <a:cubicBezTo>
                      <a:pt x="13993" y="11244"/>
                      <a:pt x="14219" y="10789"/>
                      <a:pt x="14326" y="10298"/>
                    </a:cubicBezTo>
                    <a:cubicBezTo>
                      <a:pt x="14416" y="9936"/>
                      <a:pt x="14394" y="9556"/>
                      <a:pt x="14265" y="9209"/>
                    </a:cubicBezTo>
                    <a:cubicBezTo>
                      <a:pt x="14129" y="8847"/>
                      <a:pt x="13928" y="8513"/>
                      <a:pt x="13602" y="8295"/>
                    </a:cubicBezTo>
                    <a:cubicBezTo>
                      <a:pt x="13287" y="8080"/>
                      <a:pt x="12947" y="7904"/>
                      <a:pt x="12613" y="7714"/>
                    </a:cubicBezTo>
                    <a:cubicBezTo>
                      <a:pt x="12542" y="7675"/>
                      <a:pt x="12470" y="7643"/>
                      <a:pt x="12391" y="7603"/>
                    </a:cubicBezTo>
                    <a:cubicBezTo>
                      <a:pt x="12538" y="7367"/>
                      <a:pt x="12585" y="7120"/>
                      <a:pt x="12595" y="6865"/>
                    </a:cubicBezTo>
                    <a:cubicBezTo>
                      <a:pt x="12606" y="6683"/>
                      <a:pt x="12620" y="6496"/>
                      <a:pt x="12613" y="6313"/>
                    </a:cubicBezTo>
                    <a:cubicBezTo>
                      <a:pt x="12592" y="5855"/>
                      <a:pt x="12484" y="5421"/>
                      <a:pt x="12198" y="5049"/>
                    </a:cubicBezTo>
                    <a:cubicBezTo>
                      <a:pt x="11972" y="4762"/>
                      <a:pt x="11814" y="4439"/>
                      <a:pt x="11671" y="4103"/>
                    </a:cubicBezTo>
                    <a:cubicBezTo>
                      <a:pt x="11560" y="3830"/>
                      <a:pt x="11427" y="3572"/>
                      <a:pt x="11270" y="3322"/>
                    </a:cubicBezTo>
                    <a:cubicBezTo>
                      <a:pt x="10994" y="2899"/>
                      <a:pt x="10600" y="2637"/>
                      <a:pt x="10084" y="2612"/>
                    </a:cubicBezTo>
                    <a:cubicBezTo>
                      <a:pt x="9949" y="2604"/>
                      <a:pt x="9813" y="2601"/>
                      <a:pt x="9676" y="2601"/>
                    </a:cubicBezTo>
                    <a:cubicBezTo>
                      <a:pt x="9465" y="2601"/>
                      <a:pt x="9252" y="2608"/>
                      <a:pt x="9041" y="2612"/>
                    </a:cubicBezTo>
                    <a:cubicBezTo>
                      <a:pt x="8830" y="2616"/>
                      <a:pt x="8622" y="2677"/>
                      <a:pt x="8439" y="2791"/>
                    </a:cubicBezTo>
                    <a:cubicBezTo>
                      <a:pt x="8396" y="2816"/>
                      <a:pt x="8346" y="2838"/>
                      <a:pt x="8299" y="2856"/>
                    </a:cubicBezTo>
                    <a:cubicBezTo>
                      <a:pt x="8296" y="2766"/>
                      <a:pt x="8296" y="2680"/>
                      <a:pt x="8303" y="2591"/>
                    </a:cubicBezTo>
                    <a:cubicBezTo>
                      <a:pt x="8328" y="2386"/>
                      <a:pt x="8357" y="2186"/>
                      <a:pt x="8392" y="1985"/>
                    </a:cubicBezTo>
                    <a:cubicBezTo>
                      <a:pt x="8464" y="1559"/>
                      <a:pt x="8511" y="1132"/>
                      <a:pt x="8450" y="699"/>
                    </a:cubicBezTo>
                    <a:cubicBezTo>
                      <a:pt x="8389" y="276"/>
                      <a:pt x="8108" y="1"/>
                      <a:pt x="7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6" name="Google Shape;2186;p48"/>
            <p:cNvGrpSpPr/>
            <p:nvPr/>
          </p:nvGrpSpPr>
          <p:grpSpPr>
            <a:xfrm flipH="1">
              <a:off x="3002854" y="1017723"/>
              <a:ext cx="1877428" cy="1235784"/>
              <a:chOff x="1941625" y="451650"/>
              <a:chExt cx="1174200" cy="772800"/>
            </a:xfrm>
          </p:grpSpPr>
          <p:sp>
            <p:nvSpPr>
              <p:cNvPr id="2187" name="Google Shape;2187;p48"/>
              <p:cNvSpPr/>
              <p:nvPr/>
            </p:nvSpPr>
            <p:spPr>
              <a:xfrm>
                <a:off x="2847350" y="732025"/>
                <a:ext cx="11207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1847" extrusionOk="0">
                    <a:moveTo>
                      <a:pt x="65" y="0"/>
                    </a:moveTo>
                    <a:cubicBezTo>
                      <a:pt x="43" y="43"/>
                      <a:pt x="25" y="79"/>
                      <a:pt x="0" y="126"/>
                    </a:cubicBezTo>
                    <a:cubicBezTo>
                      <a:pt x="86" y="219"/>
                      <a:pt x="165" y="312"/>
                      <a:pt x="254" y="398"/>
                    </a:cubicBezTo>
                    <a:cubicBezTo>
                      <a:pt x="581" y="710"/>
                      <a:pt x="960" y="957"/>
                      <a:pt x="1380" y="1136"/>
                    </a:cubicBezTo>
                    <a:cubicBezTo>
                      <a:pt x="2035" y="1423"/>
                      <a:pt x="2723" y="1630"/>
                      <a:pt x="3429" y="1752"/>
                    </a:cubicBezTo>
                    <a:cubicBezTo>
                      <a:pt x="3708" y="1804"/>
                      <a:pt x="3989" y="1847"/>
                      <a:pt x="4272" y="1847"/>
                    </a:cubicBezTo>
                    <a:cubicBezTo>
                      <a:pt x="4342" y="1847"/>
                      <a:pt x="4412" y="1844"/>
                      <a:pt x="4483" y="1838"/>
                    </a:cubicBezTo>
                    <a:cubicBezTo>
                      <a:pt x="3916" y="1777"/>
                      <a:pt x="3357" y="1670"/>
                      <a:pt x="2809" y="1512"/>
                    </a:cubicBezTo>
                    <a:cubicBezTo>
                      <a:pt x="2168" y="1337"/>
                      <a:pt x="1537" y="1136"/>
                      <a:pt x="967" y="788"/>
                    </a:cubicBezTo>
                    <a:cubicBezTo>
                      <a:pt x="774" y="670"/>
                      <a:pt x="598" y="538"/>
                      <a:pt x="416" y="409"/>
                    </a:cubicBezTo>
                    <a:lnTo>
                      <a:pt x="448" y="373"/>
                    </a:lnTo>
                    <a:cubicBezTo>
                      <a:pt x="1509" y="882"/>
                      <a:pt x="1988" y="1065"/>
                      <a:pt x="2263" y="1065"/>
                    </a:cubicBezTo>
                    <a:cubicBezTo>
                      <a:pt x="2268" y="1065"/>
                      <a:pt x="2274" y="1064"/>
                      <a:pt x="2279" y="1064"/>
                    </a:cubicBezTo>
                    <a:cubicBezTo>
                      <a:pt x="2017" y="964"/>
                      <a:pt x="1759" y="874"/>
                      <a:pt x="1512" y="767"/>
                    </a:cubicBezTo>
                    <a:cubicBezTo>
                      <a:pt x="1261" y="659"/>
                      <a:pt x="1007" y="548"/>
                      <a:pt x="767" y="423"/>
                    </a:cubicBezTo>
                    <a:cubicBezTo>
                      <a:pt x="530" y="298"/>
                      <a:pt x="305" y="147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8"/>
              <p:cNvSpPr/>
              <p:nvPr/>
            </p:nvSpPr>
            <p:spPr>
              <a:xfrm>
                <a:off x="2844200" y="707550"/>
                <a:ext cx="1413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527" extrusionOk="0">
                    <a:moveTo>
                      <a:pt x="5606" y="0"/>
                    </a:moveTo>
                    <a:cubicBezTo>
                      <a:pt x="5552" y="0"/>
                      <a:pt x="5501" y="18"/>
                      <a:pt x="5451" y="26"/>
                    </a:cubicBezTo>
                    <a:cubicBezTo>
                      <a:pt x="4863" y="119"/>
                      <a:pt x="4282" y="237"/>
                      <a:pt x="3691" y="295"/>
                    </a:cubicBezTo>
                    <a:cubicBezTo>
                      <a:pt x="3125" y="353"/>
                      <a:pt x="2553" y="416"/>
                      <a:pt x="1979" y="416"/>
                    </a:cubicBezTo>
                    <a:cubicBezTo>
                      <a:pt x="1849" y="416"/>
                      <a:pt x="1718" y="413"/>
                      <a:pt x="1588" y="406"/>
                    </a:cubicBezTo>
                    <a:cubicBezTo>
                      <a:pt x="1111" y="381"/>
                      <a:pt x="653" y="302"/>
                      <a:pt x="216" y="119"/>
                    </a:cubicBezTo>
                    <a:cubicBezTo>
                      <a:pt x="155" y="94"/>
                      <a:pt x="90" y="73"/>
                      <a:pt x="29" y="48"/>
                    </a:cubicBezTo>
                    <a:lnTo>
                      <a:pt x="1" y="91"/>
                    </a:lnTo>
                    <a:cubicBezTo>
                      <a:pt x="115" y="198"/>
                      <a:pt x="262" y="252"/>
                      <a:pt x="409" y="306"/>
                    </a:cubicBezTo>
                    <a:cubicBezTo>
                      <a:pt x="873" y="478"/>
                      <a:pt x="1361" y="527"/>
                      <a:pt x="1850" y="527"/>
                    </a:cubicBezTo>
                    <a:cubicBezTo>
                      <a:pt x="1921" y="527"/>
                      <a:pt x="1991" y="526"/>
                      <a:pt x="2061" y="524"/>
                    </a:cubicBezTo>
                    <a:cubicBezTo>
                      <a:pt x="2967" y="488"/>
                      <a:pt x="3874" y="388"/>
                      <a:pt x="4766" y="220"/>
                    </a:cubicBezTo>
                    <a:cubicBezTo>
                      <a:pt x="5064" y="166"/>
                      <a:pt x="5357" y="80"/>
                      <a:pt x="5651" y="5"/>
                    </a:cubicBezTo>
                    <a:cubicBezTo>
                      <a:pt x="5636" y="1"/>
                      <a:pt x="5621" y="0"/>
                      <a:pt x="56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8"/>
              <p:cNvSpPr/>
              <p:nvPr/>
            </p:nvSpPr>
            <p:spPr>
              <a:xfrm>
                <a:off x="2911825" y="803050"/>
                <a:ext cx="1131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11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44"/>
                      <a:pt x="51" y="54"/>
                      <a:pt x="76" y="72"/>
                    </a:cubicBezTo>
                    <a:cubicBezTo>
                      <a:pt x="510" y="413"/>
                      <a:pt x="1004" y="620"/>
                      <a:pt x="1527" y="771"/>
                    </a:cubicBezTo>
                    <a:cubicBezTo>
                      <a:pt x="2043" y="914"/>
                      <a:pt x="2574" y="1022"/>
                      <a:pt x="3107" y="1086"/>
                    </a:cubicBezTo>
                    <a:cubicBezTo>
                      <a:pt x="3503" y="1137"/>
                      <a:pt x="3901" y="1186"/>
                      <a:pt x="4258" y="1186"/>
                    </a:cubicBezTo>
                    <a:cubicBezTo>
                      <a:pt x="4351" y="1186"/>
                      <a:pt x="4440" y="1183"/>
                      <a:pt x="4526" y="1176"/>
                    </a:cubicBezTo>
                    <a:cubicBezTo>
                      <a:pt x="3014" y="1018"/>
                      <a:pt x="1423" y="8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8"/>
              <p:cNvSpPr/>
              <p:nvPr/>
            </p:nvSpPr>
            <p:spPr>
              <a:xfrm>
                <a:off x="2846075" y="584750"/>
                <a:ext cx="608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3724" extrusionOk="0">
                    <a:moveTo>
                      <a:pt x="2434" y="1"/>
                    </a:moveTo>
                    <a:cubicBezTo>
                      <a:pt x="1491" y="606"/>
                      <a:pt x="739" y="1462"/>
                      <a:pt x="262" y="2480"/>
                    </a:cubicBezTo>
                    <a:cubicBezTo>
                      <a:pt x="80" y="2867"/>
                      <a:pt x="19" y="3293"/>
                      <a:pt x="1" y="3723"/>
                    </a:cubicBezTo>
                    <a:cubicBezTo>
                      <a:pt x="234" y="2104"/>
                      <a:pt x="1241" y="993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8"/>
              <p:cNvSpPr/>
              <p:nvPr/>
            </p:nvSpPr>
            <p:spPr>
              <a:xfrm>
                <a:off x="2950175" y="568000"/>
                <a:ext cx="627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2871" extrusionOk="0">
                    <a:moveTo>
                      <a:pt x="2509" y="0"/>
                    </a:moveTo>
                    <a:lnTo>
                      <a:pt x="2509" y="0"/>
                    </a:lnTo>
                    <a:cubicBezTo>
                      <a:pt x="2451" y="47"/>
                      <a:pt x="2426" y="65"/>
                      <a:pt x="2405" y="86"/>
                    </a:cubicBezTo>
                    <a:cubicBezTo>
                      <a:pt x="1778" y="656"/>
                      <a:pt x="1194" y="1269"/>
                      <a:pt x="656" y="1925"/>
                    </a:cubicBezTo>
                    <a:cubicBezTo>
                      <a:pt x="459" y="2165"/>
                      <a:pt x="280" y="2426"/>
                      <a:pt x="97" y="2681"/>
                    </a:cubicBezTo>
                    <a:cubicBezTo>
                      <a:pt x="58" y="2731"/>
                      <a:pt x="0" y="2788"/>
                      <a:pt x="29" y="2867"/>
                    </a:cubicBezTo>
                    <a:cubicBezTo>
                      <a:pt x="51" y="2871"/>
                      <a:pt x="61" y="2871"/>
                      <a:pt x="61" y="2871"/>
                    </a:cubicBezTo>
                    <a:cubicBezTo>
                      <a:pt x="778" y="1871"/>
                      <a:pt x="1602" y="961"/>
                      <a:pt x="2462" y="90"/>
                    </a:cubicBezTo>
                    <a:cubicBezTo>
                      <a:pt x="2480" y="61"/>
                      <a:pt x="2498" y="33"/>
                      <a:pt x="2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8"/>
              <p:cNvSpPr/>
              <p:nvPr/>
            </p:nvSpPr>
            <p:spPr>
              <a:xfrm>
                <a:off x="2856750" y="519975"/>
                <a:ext cx="664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079" extrusionOk="0">
                    <a:moveTo>
                      <a:pt x="2627" y="1"/>
                    </a:moveTo>
                    <a:cubicBezTo>
                      <a:pt x="2333" y="230"/>
                      <a:pt x="2018" y="434"/>
                      <a:pt x="1745" y="689"/>
                    </a:cubicBezTo>
                    <a:cubicBezTo>
                      <a:pt x="1047" y="1334"/>
                      <a:pt x="541" y="2133"/>
                      <a:pt x="54" y="2943"/>
                    </a:cubicBezTo>
                    <a:cubicBezTo>
                      <a:pt x="36" y="2980"/>
                      <a:pt x="22" y="3019"/>
                      <a:pt x="10" y="3059"/>
                    </a:cubicBezTo>
                    <a:lnTo>
                      <a:pt x="10" y="3059"/>
                    </a:lnTo>
                    <a:cubicBezTo>
                      <a:pt x="89" y="2956"/>
                      <a:pt x="172" y="2852"/>
                      <a:pt x="244" y="2746"/>
                    </a:cubicBezTo>
                    <a:cubicBezTo>
                      <a:pt x="681" y="2101"/>
                      <a:pt x="1122" y="1456"/>
                      <a:pt x="1666" y="897"/>
                    </a:cubicBezTo>
                    <a:cubicBezTo>
                      <a:pt x="1820" y="743"/>
                      <a:pt x="1992" y="610"/>
                      <a:pt x="2157" y="467"/>
                    </a:cubicBezTo>
                    <a:cubicBezTo>
                      <a:pt x="2322" y="323"/>
                      <a:pt x="2491" y="180"/>
                      <a:pt x="2655" y="37"/>
                    </a:cubicBezTo>
                    <a:lnTo>
                      <a:pt x="2627" y="1"/>
                    </a:lnTo>
                    <a:close/>
                    <a:moveTo>
                      <a:pt x="10" y="3059"/>
                    </a:moveTo>
                    <a:cubicBezTo>
                      <a:pt x="7" y="3063"/>
                      <a:pt x="3" y="3067"/>
                      <a:pt x="0" y="3072"/>
                    </a:cubicBezTo>
                    <a:lnTo>
                      <a:pt x="4" y="3079"/>
                    </a:lnTo>
                    <a:cubicBezTo>
                      <a:pt x="6" y="3072"/>
                      <a:pt x="8" y="3066"/>
                      <a:pt x="10" y="305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8"/>
              <p:cNvSpPr/>
              <p:nvPr/>
            </p:nvSpPr>
            <p:spPr>
              <a:xfrm>
                <a:off x="2809975" y="690375"/>
                <a:ext cx="3847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695" extrusionOk="0">
                    <a:moveTo>
                      <a:pt x="1474" y="0"/>
                    </a:moveTo>
                    <a:lnTo>
                      <a:pt x="1474" y="0"/>
                    </a:lnTo>
                    <a:cubicBezTo>
                      <a:pt x="811" y="423"/>
                      <a:pt x="295" y="957"/>
                      <a:pt x="1" y="1695"/>
                    </a:cubicBezTo>
                    <a:cubicBezTo>
                      <a:pt x="144" y="1491"/>
                      <a:pt x="280" y="1279"/>
                      <a:pt x="434" y="1082"/>
                    </a:cubicBezTo>
                    <a:cubicBezTo>
                      <a:pt x="760" y="674"/>
                      <a:pt x="825" y="620"/>
                      <a:pt x="954" y="584"/>
                    </a:cubicBezTo>
                    <a:lnTo>
                      <a:pt x="954" y="584"/>
                    </a:lnTo>
                    <a:cubicBezTo>
                      <a:pt x="832" y="745"/>
                      <a:pt x="710" y="903"/>
                      <a:pt x="592" y="1064"/>
                    </a:cubicBezTo>
                    <a:lnTo>
                      <a:pt x="617" y="1082"/>
                    </a:lnTo>
                    <a:lnTo>
                      <a:pt x="1395" y="301"/>
                    </a:lnTo>
                    <a:lnTo>
                      <a:pt x="1337" y="262"/>
                    </a:lnTo>
                    <a:cubicBezTo>
                      <a:pt x="1377" y="176"/>
                      <a:pt x="1538" y="165"/>
                      <a:pt x="1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8"/>
              <p:cNvSpPr/>
              <p:nvPr/>
            </p:nvSpPr>
            <p:spPr>
              <a:xfrm>
                <a:off x="2895000" y="576600"/>
                <a:ext cx="6137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875" extrusionOk="0">
                    <a:moveTo>
                      <a:pt x="2426" y="0"/>
                    </a:moveTo>
                    <a:cubicBezTo>
                      <a:pt x="2358" y="18"/>
                      <a:pt x="2290" y="40"/>
                      <a:pt x="2229" y="69"/>
                    </a:cubicBezTo>
                    <a:cubicBezTo>
                      <a:pt x="1949" y="230"/>
                      <a:pt x="1666" y="377"/>
                      <a:pt x="1408" y="563"/>
                    </a:cubicBezTo>
                    <a:cubicBezTo>
                      <a:pt x="1133" y="767"/>
                      <a:pt x="871" y="986"/>
                      <a:pt x="627" y="1222"/>
                    </a:cubicBezTo>
                    <a:cubicBezTo>
                      <a:pt x="405" y="1427"/>
                      <a:pt x="208" y="1656"/>
                      <a:pt x="0" y="1874"/>
                    </a:cubicBezTo>
                    <a:cubicBezTo>
                      <a:pt x="402" y="1556"/>
                      <a:pt x="781" y="1219"/>
                      <a:pt x="1168" y="885"/>
                    </a:cubicBezTo>
                    <a:cubicBezTo>
                      <a:pt x="1559" y="549"/>
                      <a:pt x="2007" y="316"/>
                      <a:pt x="2455" y="72"/>
                    </a:cubicBezTo>
                    <a:lnTo>
                      <a:pt x="242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8"/>
              <p:cNvSpPr/>
              <p:nvPr/>
            </p:nvSpPr>
            <p:spPr>
              <a:xfrm>
                <a:off x="2969700" y="742325"/>
                <a:ext cx="8557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316" extrusionOk="0">
                    <a:moveTo>
                      <a:pt x="3422" y="0"/>
                    </a:moveTo>
                    <a:lnTo>
                      <a:pt x="3422" y="0"/>
                    </a:lnTo>
                    <a:cubicBezTo>
                      <a:pt x="2290" y="215"/>
                      <a:pt x="1147" y="251"/>
                      <a:pt x="1" y="283"/>
                    </a:cubicBezTo>
                    <a:cubicBezTo>
                      <a:pt x="343" y="302"/>
                      <a:pt x="686" y="316"/>
                      <a:pt x="1027" y="316"/>
                    </a:cubicBezTo>
                    <a:cubicBezTo>
                      <a:pt x="1833" y="316"/>
                      <a:pt x="2634" y="242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8"/>
              <p:cNvSpPr/>
              <p:nvPr/>
            </p:nvSpPr>
            <p:spPr>
              <a:xfrm>
                <a:off x="3002225" y="801075"/>
                <a:ext cx="7077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57" extrusionOk="0">
                    <a:moveTo>
                      <a:pt x="2831" y="1"/>
                    </a:moveTo>
                    <a:lnTo>
                      <a:pt x="2831" y="1"/>
                    </a:lnTo>
                    <a:cubicBezTo>
                      <a:pt x="2487" y="65"/>
                      <a:pt x="2186" y="133"/>
                      <a:pt x="1885" y="173"/>
                    </a:cubicBezTo>
                    <a:cubicBezTo>
                      <a:pt x="1566" y="212"/>
                      <a:pt x="1244" y="226"/>
                      <a:pt x="921" y="244"/>
                    </a:cubicBezTo>
                    <a:cubicBezTo>
                      <a:pt x="609" y="259"/>
                      <a:pt x="298" y="266"/>
                      <a:pt x="0" y="277"/>
                    </a:cubicBezTo>
                    <a:cubicBezTo>
                      <a:pt x="186" y="332"/>
                      <a:pt x="483" y="357"/>
                      <a:pt x="818" y="357"/>
                    </a:cubicBezTo>
                    <a:cubicBezTo>
                      <a:pt x="1615" y="357"/>
                      <a:pt x="2622" y="215"/>
                      <a:pt x="2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8"/>
              <p:cNvSpPr/>
              <p:nvPr/>
            </p:nvSpPr>
            <p:spPr>
              <a:xfrm>
                <a:off x="2913900" y="692950"/>
                <a:ext cx="866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40" extrusionOk="0">
                    <a:moveTo>
                      <a:pt x="3465" y="1"/>
                    </a:moveTo>
                    <a:lnTo>
                      <a:pt x="3465" y="1"/>
                    </a:lnTo>
                    <a:cubicBezTo>
                      <a:pt x="2326" y="320"/>
                      <a:pt x="1179" y="606"/>
                      <a:pt x="0" y="739"/>
                    </a:cubicBezTo>
                    <a:cubicBezTo>
                      <a:pt x="1197" y="696"/>
                      <a:pt x="2351" y="434"/>
                      <a:pt x="3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8"/>
              <p:cNvSpPr/>
              <p:nvPr/>
            </p:nvSpPr>
            <p:spPr>
              <a:xfrm>
                <a:off x="2859875" y="657300"/>
                <a:ext cx="5862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658" extrusionOk="0">
                    <a:moveTo>
                      <a:pt x="2344" y="1"/>
                    </a:moveTo>
                    <a:lnTo>
                      <a:pt x="2344" y="1"/>
                    </a:lnTo>
                    <a:cubicBezTo>
                      <a:pt x="2022" y="298"/>
                      <a:pt x="1706" y="610"/>
                      <a:pt x="1369" y="886"/>
                    </a:cubicBezTo>
                    <a:cubicBezTo>
                      <a:pt x="1072" y="1133"/>
                      <a:pt x="764" y="1370"/>
                      <a:pt x="406" y="1524"/>
                    </a:cubicBezTo>
                    <a:cubicBezTo>
                      <a:pt x="277" y="1577"/>
                      <a:pt x="137" y="1610"/>
                      <a:pt x="1" y="1653"/>
                    </a:cubicBezTo>
                    <a:cubicBezTo>
                      <a:pt x="37" y="1656"/>
                      <a:pt x="72" y="1657"/>
                      <a:pt x="107" y="1657"/>
                    </a:cubicBezTo>
                    <a:cubicBezTo>
                      <a:pt x="398" y="1657"/>
                      <a:pt x="660" y="1554"/>
                      <a:pt x="896" y="1387"/>
                    </a:cubicBezTo>
                    <a:cubicBezTo>
                      <a:pt x="1144" y="1208"/>
                      <a:pt x="1373" y="1004"/>
                      <a:pt x="1602" y="803"/>
                    </a:cubicBezTo>
                    <a:cubicBezTo>
                      <a:pt x="1882" y="567"/>
                      <a:pt x="2129" y="298"/>
                      <a:pt x="2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8"/>
              <p:cNvSpPr/>
              <p:nvPr/>
            </p:nvSpPr>
            <p:spPr>
              <a:xfrm>
                <a:off x="2950525" y="835750"/>
                <a:ext cx="15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2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8" y="735"/>
                      <a:pt x="434" y="1469"/>
                      <a:pt x="485" y="2240"/>
                    </a:cubicBezTo>
                    <a:cubicBezTo>
                      <a:pt x="614" y="2089"/>
                      <a:pt x="574" y="1917"/>
                      <a:pt x="549" y="1753"/>
                    </a:cubicBezTo>
                    <a:cubicBezTo>
                      <a:pt x="524" y="1577"/>
                      <a:pt x="492" y="1405"/>
                      <a:pt x="445" y="1233"/>
                    </a:cubicBezTo>
                    <a:cubicBezTo>
                      <a:pt x="341" y="875"/>
                      <a:pt x="234" y="516"/>
                      <a:pt x="119" y="162"/>
                    </a:cubicBezTo>
                    <a:cubicBezTo>
                      <a:pt x="98" y="101"/>
                      <a:pt x="40" y="5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8"/>
              <p:cNvSpPr/>
              <p:nvPr/>
            </p:nvSpPr>
            <p:spPr>
              <a:xfrm>
                <a:off x="2917025" y="504500"/>
                <a:ext cx="4660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448" extrusionOk="0">
                    <a:moveTo>
                      <a:pt x="1832" y="0"/>
                    </a:moveTo>
                    <a:cubicBezTo>
                      <a:pt x="1774" y="29"/>
                      <a:pt x="1717" y="61"/>
                      <a:pt x="1663" y="97"/>
                    </a:cubicBezTo>
                    <a:cubicBezTo>
                      <a:pt x="1398" y="290"/>
                      <a:pt x="1137" y="487"/>
                      <a:pt x="879" y="688"/>
                    </a:cubicBezTo>
                    <a:cubicBezTo>
                      <a:pt x="707" y="817"/>
                      <a:pt x="535" y="953"/>
                      <a:pt x="366" y="1093"/>
                    </a:cubicBezTo>
                    <a:cubicBezTo>
                      <a:pt x="241" y="1200"/>
                      <a:pt x="123" y="1319"/>
                      <a:pt x="1" y="1430"/>
                    </a:cubicBezTo>
                    <a:lnTo>
                      <a:pt x="26" y="1448"/>
                    </a:lnTo>
                    <a:cubicBezTo>
                      <a:pt x="244" y="1290"/>
                      <a:pt x="470" y="1139"/>
                      <a:pt x="685" y="978"/>
                    </a:cubicBezTo>
                    <a:cubicBezTo>
                      <a:pt x="1058" y="699"/>
                      <a:pt x="1423" y="416"/>
                      <a:pt x="1789" y="129"/>
                    </a:cubicBezTo>
                    <a:cubicBezTo>
                      <a:pt x="1817" y="100"/>
                      <a:pt x="1842" y="72"/>
                      <a:pt x="1864" y="36"/>
                    </a:cubicBezTo>
                    <a:lnTo>
                      <a:pt x="18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8"/>
              <p:cNvSpPr/>
              <p:nvPr/>
            </p:nvSpPr>
            <p:spPr>
              <a:xfrm>
                <a:off x="2972475" y="531100"/>
                <a:ext cx="321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63" extrusionOk="0">
                    <a:moveTo>
                      <a:pt x="1287" y="0"/>
                    </a:moveTo>
                    <a:lnTo>
                      <a:pt x="1287" y="0"/>
                    </a:lnTo>
                    <a:cubicBezTo>
                      <a:pt x="922" y="90"/>
                      <a:pt x="248" y="971"/>
                      <a:pt x="1" y="1663"/>
                    </a:cubicBezTo>
                    <a:cubicBezTo>
                      <a:pt x="97" y="1516"/>
                      <a:pt x="191" y="1365"/>
                      <a:pt x="291" y="1218"/>
                    </a:cubicBezTo>
                    <a:cubicBezTo>
                      <a:pt x="391" y="1075"/>
                      <a:pt x="492" y="925"/>
                      <a:pt x="599" y="785"/>
                    </a:cubicBezTo>
                    <a:cubicBezTo>
                      <a:pt x="707" y="645"/>
                      <a:pt x="821" y="498"/>
                      <a:pt x="932" y="369"/>
                    </a:cubicBezTo>
                    <a:cubicBezTo>
                      <a:pt x="1047" y="240"/>
                      <a:pt x="1169" y="122"/>
                      <a:pt x="1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8"/>
              <p:cNvSpPr/>
              <p:nvPr/>
            </p:nvSpPr>
            <p:spPr>
              <a:xfrm>
                <a:off x="2920350" y="738550"/>
                <a:ext cx="7670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1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3" y="88"/>
                      <a:pt x="1468" y="156"/>
                      <a:pt x="2206" y="156"/>
                    </a:cubicBezTo>
                    <a:cubicBezTo>
                      <a:pt x="2493" y="156"/>
                      <a:pt x="2780" y="146"/>
                      <a:pt x="3067" y="1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8"/>
              <p:cNvSpPr/>
              <p:nvPr/>
            </p:nvSpPr>
            <p:spPr>
              <a:xfrm>
                <a:off x="2890775" y="790425"/>
                <a:ext cx="142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54" extrusionOk="0">
                    <a:moveTo>
                      <a:pt x="55" y="0"/>
                    </a:moveTo>
                    <a:cubicBezTo>
                      <a:pt x="1" y="452"/>
                      <a:pt x="359" y="1864"/>
                      <a:pt x="571" y="2154"/>
                    </a:cubicBezTo>
                    <a:cubicBezTo>
                      <a:pt x="513" y="1935"/>
                      <a:pt x="449" y="1695"/>
                      <a:pt x="388" y="1452"/>
                    </a:cubicBezTo>
                    <a:cubicBezTo>
                      <a:pt x="327" y="1208"/>
                      <a:pt x="280" y="953"/>
                      <a:pt x="216" y="717"/>
                    </a:cubicBezTo>
                    <a:cubicBezTo>
                      <a:pt x="151" y="480"/>
                      <a:pt x="184" y="222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8"/>
              <p:cNvSpPr/>
              <p:nvPr/>
            </p:nvSpPr>
            <p:spPr>
              <a:xfrm>
                <a:off x="2821350" y="722350"/>
                <a:ext cx="16350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2122" extrusionOk="0">
                    <a:moveTo>
                      <a:pt x="653" y="0"/>
                    </a:moveTo>
                    <a:lnTo>
                      <a:pt x="653" y="0"/>
                    </a:lnTo>
                    <a:cubicBezTo>
                      <a:pt x="374" y="229"/>
                      <a:pt x="1" y="1509"/>
                      <a:pt x="48" y="2121"/>
                    </a:cubicBezTo>
                    <a:cubicBezTo>
                      <a:pt x="134" y="1745"/>
                      <a:pt x="205" y="1380"/>
                      <a:pt x="302" y="1032"/>
                    </a:cubicBezTo>
                    <a:cubicBezTo>
                      <a:pt x="402" y="685"/>
                      <a:pt x="535" y="344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8"/>
              <p:cNvSpPr/>
              <p:nvPr/>
            </p:nvSpPr>
            <p:spPr>
              <a:xfrm>
                <a:off x="2781225" y="702450"/>
                <a:ext cx="3192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205" extrusionOk="0">
                    <a:moveTo>
                      <a:pt x="1276" y="1"/>
                    </a:moveTo>
                    <a:cubicBezTo>
                      <a:pt x="1215" y="11"/>
                      <a:pt x="1162" y="37"/>
                      <a:pt x="1111" y="69"/>
                    </a:cubicBezTo>
                    <a:cubicBezTo>
                      <a:pt x="828" y="291"/>
                      <a:pt x="542" y="510"/>
                      <a:pt x="266" y="739"/>
                    </a:cubicBezTo>
                    <a:cubicBezTo>
                      <a:pt x="183" y="814"/>
                      <a:pt x="115" y="900"/>
                      <a:pt x="62" y="993"/>
                    </a:cubicBezTo>
                    <a:cubicBezTo>
                      <a:pt x="26" y="1051"/>
                      <a:pt x="19" y="1126"/>
                      <a:pt x="1" y="1194"/>
                    </a:cubicBezTo>
                    <a:lnTo>
                      <a:pt x="54" y="1205"/>
                    </a:lnTo>
                    <a:cubicBezTo>
                      <a:pt x="334" y="674"/>
                      <a:pt x="843" y="377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8"/>
              <p:cNvSpPr/>
              <p:nvPr/>
            </p:nvSpPr>
            <p:spPr>
              <a:xfrm>
                <a:off x="2958950" y="604725"/>
                <a:ext cx="290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237" extrusionOk="0">
                    <a:moveTo>
                      <a:pt x="1162" y="1"/>
                    </a:moveTo>
                    <a:cubicBezTo>
                      <a:pt x="724" y="341"/>
                      <a:pt x="334" y="739"/>
                      <a:pt x="1" y="1183"/>
                    </a:cubicBezTo>
                    <a:lnTo>
                      <a:pt x="51" y="1237"/>
                    </a:lnTo>
                    <a:cubicBezTo>
                      <a:pt x="101" y="1201"/>
                      <a:pt x="162" y="1172"/>
                      <a:pt x="201" y="1129"/>
                    </a:cubicBezTo>
                    <a:cubicBezTo>
                      <a:pt x="273" y="1036"/>
                      <a:pt x="323" y="925"/>
                      <a:pt x="402" y="835"/>
                    </a:cubicBezTo>
                    <a:cubicBezTo>
                      <a:pt x="613" y="595"/>
                      <a:pt x="835" y="366"/>
                      <a:pt x="1054" y="133"/>
                    </a:cubicBezTo>
                    <a:cubicBezTo>
                      <a:pt x="1090" y="90"/>
                      <a:pt x="1126" y="47"/>
                      <a:pt x="1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8"/>
              <p:cNvSpPr/>
              <p:nvPr/>
            </p:nvSpPr>
            <p:spPr>
              <a:xfrm>
                <a:off x="2927500" y="582425"/>
                <a:ext cx="309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775" extrusionOk="0">
                    <a:moveTo>
                      <a:pt x="1237" y="0"/>
                    </a:moveTo>
                    <a:lnTo>
                      <a:pt x="1237" y="0"/>
                    </a:lnTo>
                    <a:cubicBezTo>
                      <a:pt x="979" y="18"/>
                      <a:pt x="176" y="534"/>
                      <a:pt x="1" y="774"/>
                    </a:cubicBezTo>
                    <a:cubicBezTo>
                      <a:pt x="395" y="488"/>
                      <a:pt x="843" y="283"/>
                      <a:pt x="1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8"/>
              <p:cNvSpPr/>
              <p:nvPr/>
            </p:nvSpPr>
            <p:spPr>
              <a:xfrm>
                <a:off x="3043325" y="793550"/>
                <a:ext cx="33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52" extrusionOk="0">
                    <a:moveTo>
                      <a:pt x="1334" y="1"/>
                    </a:moveTo>
                    <a:lnTo>
                      <a:pt x="1" y="234"/>
                    </a:lnTo>
                    <a:cubicBezTo>
                      <a:pt x="90" y="246"/>
                      <a:pt x="181" y="251"/>
                      <a:pt x="273" y="251"/>
                    </a:cubicBezTo>
                    <a:cubicBezTo>
                      <a:pt x="621" y="251"/>
                      <a:pt x="984" y="172"/>
                      <a:pt x="1341" y="62"/>
                    </a:cubicBezTo>
                    <a:lnTo>
                      <a:pt x="133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8"/>
              <p:cNvSpPr/>
              <p:nvPr/>
            </p:nvSpPr>
            <p:spPr>
              <a:xfrm>
                <a:off x="3021400" y="598100"/>
                <a:ext cx="2537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718" extrusionOk="0">
                    <a:moveTo>
                      <a:pt x="1014" y="0"/>
                    </a:moveTo>
                    <a:lnTo>
                      <a:pt x="0" y="717"/>
                    </a:lnTo>
                    <a:cubicBezTo>
                      <a:pt x="409" y="592"/>
                      <a:pt x="950" y="219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8"/>
              <p:cNvSpPr/>
              <p:nvPr/>
            </p:nvSpPr>
            <p:spPr>
              <a:xfrm>
                <a:off x="2812950" y="615925"/>
                <a:ext cx="185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925" extrusionOk="0">
                    <a:moveTo>
                      <a:pt x="22" y="0"/>
                    </a:moveTo>
                    <a:cubicBezTo>
                      <a:pt x="0" y="323"/>
                      <a:pt x="401" y="825"/>
                      <a:pt x="742" y="925"/>
                    </a:cubicBezTo>
                    <a:cubicBezTo>
                      <a:pt x="606" y="778"/>
                      <a:pt x="459" y="645"/>
                      <a:pt x="344" y="498"/>
                    </a:cubicBezTo>
                    <a:cubicBezTo>
                      <a:pt x="229" y="352"/>
                      <a:pt x="140" y="18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8"/>
              <p:cNvSpPr/>
              <p:nvPr/>
            </p:nvSpPr>
            <p:spPr>
              <a:xfrm>
                <a:off x="2870900" y="682850"/>
                <a:ext cx="292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742" extrusionOk="0">
                    <a:moveTo>
                      <a:pt x="1168" y="0"/>
                    </a:moveTo>
                    <a:cubicBezTo>
                      <a:pt x="986" y="136"/>
                      <a:pt x="825" y="297"/>
                      <a:pt x="627" y="419"/>
                    </a:cubicBezTo>
                    <a:cubicBezTo>
                      <a:pt x="430" y="541"/>
                      <a:pt x="208" y="631"/>
                      <a:pt x="0" y="731"/>
                    </a:cubicBezTo>
                    <a:cubicBezTo>
                      <a:pt x="24" y="738"/>
                      <a:pt x="50" y="742"/>
                      <a:pt x="78" y="742"/>
                    </a:cubicBezTo>
                    <a:cubicBezTo>
                      <a:pt x="393" y="742"/>
                      <a:pt x="961" y="300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8"/>
              <p:cNvSpPr/>
              <p:nvPr/>
            </p:nvSpPr>
            <p:spPr>
              <a:xfrm>
                <a:off x="3074325" y="704425"/>
                <a:ext cx="270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64" extrusionOk="0">
                    <a:moveTo>
                      <a:pt x="1054" y="1"/>
                    </a:moveTo>
                    <a:lnTo>
                      <a:pt x="1" y="663"/>
                    </a:lnTo>
                    <a:cubicBezTo>
                      <a:pt x="398" y="520"/>
                      <a:pt x="782" y="355"/>
                      <a:pt x="1083" y="51"/>
                    </a:cubicBezTo>
                    <a:cubicBezTo>
                      <a:pt x="1072" y="33"/>
                      <a:pt x="1061" y="15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8"/>
              <p:cNvSpPr/>
              <p:nvPr/>
            </p:nvSpPr>
            <p:spPr>
              <a:xfrm>
                <a:off x="2847150" y="572750"/>
                <a:ext cx="97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137" extrusionOk="0">
                    <a:moveTo>
                      <a:pt x="384" y="961"/>
                    </a:moveTo>
                    <a:lnTo>
                      <a:pt x="381" y="970"/>
                    </a:lnTo>
                    <a:lnTo>
                      <a:pt x="381" y="970"/>
                    </a:lnTo>
                    <a:lnTo>
                      <a:pt x="388" y="968"/>
                    </a:lnTo>
                    <a:lnTo>
                      <a:pt x="384" y="961"/>
                    </a:lnTo>
                    <a:close/>
                    <a:moveTo>
                      <a:pt x="15" y="0"/>
                    </a:moveTo>
                    <a:lnTo>
                      <a:pt x="15" y="0"/>
                    </a:lnTo>
                    <a:cubicBezTo>
                      <a:pt x="1" y="463"/>
                      <a:pt x="141" y="979"/>
                      <a:pt x="327" y="1136"/>
                    </a:cubicBezTo>
                    <a:lnTo>
                      <a:pt x="381" y="970"/>
                    </a:lnTo>
                    <a:lnTo>
                      <a:pt x="381" y="970"/>
                    </a:lnTo>
                    <a:lnTo>
                      <a:pt x="288" y="100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8"/>
              <p:cNvSpPr/>
              <p:nvPr/>
            </p:nvSpPr>
            <p:spPr>
              <a:xfrm>
                <a:off x="3063950" y="718575"/>
                <a:ext cx="2607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391" extrusionOk="0">
                    <a:moveTo>
                      <a:pt x="1043" y="1"/>
                    </a:moveTo>
                    <a:lnTo>
                      <a:pt x="1043" y="1"/>
                    </a:lnTo>
                    <a:cubicBezTo>
                      <a:pt x="885" y="62"/>
                      <a:pt x="770" y="108"/>
                      <a:pt x="656" y="151"/>
                    </a:cubicBezTo>
                    <a:cubicBezTo>
                      <a:pt x="548" y="183"/>
                      <a:pt x="437" y="223"/>
                      <a:pt x="333" y="269"/>
                    </a:cubicBezTo>
                    <a:cubicBezTo>
                      <a:pt x="229" y="323"/>
                      <a:pt x="90" y="262"/>
                      <a:pt x="0" y="377"/>
                    </a:cubicBezTo>
                    <a:cubicBezTo>
                      <a:pt x="28" y="386"/>
                      <a:pt x="61" y="390"/>
                      <a:pt x="99" y="390"/>
                    </a:cubicBezTo>
                    <a:cubicBezTo>
                      <a:pt x="326" y="390"/>
                      <a:pt x="720" y="231"/>
                      <a:pt x="1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8"/>
              <p:cNvSpPr/>
              <p:nvPr/>
            </p:nvSpPr>
            <p:spPr>
              <a:xfrm>
                <a:off x="2897500" y="795350"/>
                <a:ext cx="69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19" extrusionOk="0">
                    <a:moveTo>
                      <a:pt x="54" y="0"/>
                    </a:moveTo>
                    <a:lnTo>
                      <a:pt x="8" y="11"/>
                    </a:lnTo>
                    <a:cubicBezTo>
                      <a:pt x="1" y="402"/>
                      <a:pt x="133" y="760"/>
                      <a:pt x="276" y="1118"/>
                    </a:cubicBezTo>
                    <a:cubicBezTo>
                      <a:pt x="201" y="746"/>
                      <a:pt x="130" y="373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8"/>
              <p:cNvSpPr/>
              <p:nvPr/>
            </p:nvSpPr>
            <p:spPr>
              <a:xfrm>
                <a:off x="2981800" y="636600"/>
                <a:ext cx="183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604" extrusionOk="0">
                    <a:moveTo>
                      <a:pt x="712" y="0"/>
                    </a:moveTo>
                    <a:cubicBezTo>
                      <a:pt x="500" y="0"/>
                      <a:pt x="164" y="287"/>
                      <a:pt x="0" y="603"/>
                    </a:cubicBezTo>
                    <a:lnTo>
                      <a:pt x="731" y="1"/>
                    </a:lnTo>
                    <a:cubicBezTo>
                      <a:pt x="725" y="1"/>
                      <a:pt x="719" y="0"/>
                      <a:pt x="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8"/>
              <p:cNvSpPr/>
              <p:nvPr/>
            </p:nvSpPr>
            <p:spPr>
              <a:xfrm>
                <a:off x="2966650" y="866375"/>
                <a:ext cx="48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" y="370"/>
                      <a:pt x="47" y="750"/>
                      <a:pt x="72" y="1126"/>
                    </a:cubicBezTo>
                    <a:lnTo>
                      <a:pt x="144" y="1122"/>
                    </a:lnTo>
                    <a:cubicBezTo>
                      <a:pt x="194" y="735"/>
                      <a:pt x="112" y="36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8"/>
              <p:cNvSpPr/>
              <p:nvPr/>
            </p:nvSpPr>
            <p:spPr>
              <a:xfrm>
                <a:off x="2828800" y="608125"/>
                <a:ext cx="1750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8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7" y="338"/>
                      <a:pt x="527" y="689"/>
                      <a:pt x="694" y="689"/>
                    </a:cubicBezTo>
                    <a:cubicBezTo>
                      <a:pt x="696" y="689"/>
                      <a:pt x="697" y="689"/>
                      <a:pt x="699" y="68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8"/>
              <p:cNvSpPr/>
              <p:nvPr/>
            </p:nvSpPr>
            <p:spPr>
              <a:xfrm>
                <a:off x="2859800" y="768375"/>
                <a:ext cx="59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808" extrusionOk="0">
                    <a:moveTo>
                      <a:pt x="208" y="1"/>
                    </a:moveTo>
                    <a:lnTo>
                      <a:pt x="208" y="1"/>
                    </a:lnTo>
                    <a:cubicBezTo>
                      <a:pt x="86" y="116"/>
                      <a:pt x="0" y="474"/>
                      <a:pt x="18" y="807"/>
                    </a:cubicBezTo>
                    <a:cubicBezTo>
                      <a:pt x="165" y="424"/>
                      <a:pt x="237" y="119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8"/>
              <p:cNvSpPr/>
              <p:nvPr/>
            </p:nvSpPr>
            <p:spPr>
              <a:xfrm>
                <a:off x="2864900" y="774200"/>
                <a:ext cx="540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872" extrusionOk="0">
                    <a:moveTo>
                      <a:pt x="162" y="1"/>
                    </a:moveTo>
                    <a:cubicBezTo>
                      <a:pt x="29" y="273"/>
                      <a:pt x="0" y="571"/>
                      <a:pt x="15" y="871"/>
                    </a:cubicBezTo>
                    <a:cubicBezTo>
                      <a:pt x="83" y="592"/>
                      <a:pt x="147" y="309"/>
                      <a:pt x="215" y="26"/>
                    </a:cubicBez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8"/>
              <p:cNvSpPr/>
              <p:nvPr/>
            </p:nvSpPr>
            <p:spPr>
              <a:xfrm>
                <a:off x="3020850" y="614225"/>
                <a:ext cx="1775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329" extrusionOk="0">
                    <a:moveTo>
                      <a:pt x="710" y="0"/>
                    </a:moveTo>
                    <a:lnTo>
                      <a:pt x="1" y="323"/>
                    </a:lnTo>
                    <a:cubicBezTo>
                      <a:pt x="20" y="326"/>
                      <a:pt x="41" y="328"/>
                      <a:pt x="63" y="328"/>
                    </a:cubicBezTo>
                    <a:cubicBezTo>
                      <a:pt x="282" y="328"/>
                      <a:pt x="603" y="16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8"/>
              <p:cNvSpPr/>
              <p:nvPr/>
            </p:nvSpPr>
            <p:spPr>
              <a:xfrm>
                <a:off x="2835775" y="579200"/>
                <a:ext cx="89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" y="273"/>
                      <a:pt x="166" y="495"/>
                      <a:pt x="356" y="685"/>
                    </a:cubicBezTo>
                    <a:cubicBezTo>
                      <a:pt x="241" y="448"/>
                      <a:pt x="166" y="20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8"/>
              <p:cNvSpPr/>
              <p:nvPr/>
            </p:nvSpPr>
            <p:spPr>
              <a:xfrm>
                <a:off x="3050775" y="695025"/>
                <a:ext cx="156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348" extrusionOk="0">
                    <a:moveTo>
                      <a:pt x="624" y="0"/>
                    </a:moveTo>
                    <a:cubicBezTo>
                      <a:pt x="405" y="97"/>
                      <a:pt x="197" y="212"/>
                      <a:pt x="0" y="348"/>
                    </a:cubicBezTo>
                    <a:cubicBezTo>
                      <a:pt x="3" y="348"/>
                      <a:pt x="6" y="348"/>
                      <a:pt x="9" y="348"/>
                    </a:cubicBezTo>
                    <a:cubicBezTo>
                      <a:pt x="214" y="348"/>
                      <a:pt x="429" y="223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8"/>
              <p:cNvSpPr/>
              <p:nvPr/>
            </p:nvSpPr>
            <p:spPr>
              <a:xfrm>
                <a:off x="2774950" y="713650"/>
                <a:ext cx="127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49" extrusionOk="0">
                    <a:moveTo>
                      <a:pt x="510" y="1"/>
                    </a:moveTo>
                    <a:lnTo>
                      <a:pt x="510" y="1"/>
                    </a:lnTo>
                    <a:cubicBezTo>
                      <a:pt x="237" y="97"/>
                      <a:pt x="44" y="269"/>
                      <a:pt x="1" y="449"/>
                    </a:cubicBezTo>
                    <a:lnTo>
                      <a:pt x="51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8"/>
              <p:cNvSpPr/>
              <p:nvPr/>
            </p:nvSpPr>
            <p:spPr>
              <a:xfrm>
                <a:off x="2821900" y="643425"/>
                <a:ext cx="1902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6" y="136"/>
                      <a:pt x="326" y="209"/>
                      <a:pt x="513" y="209"/>
                    </a:cubicBezTo>
                    <a:cubicBezTo>
                      <a:pt x="592" y="209"/>
                      <a:pt x="675" y="196"/>
                      <a:pt x="760" y="169"/>
                    </a:cubicBezTo>
                    <a:lnTo>
                      <a:pt x="760" y="169"/>
                    </a:lnTo>
                    <a:cubicBezTo>
                      <a:pt x="743" y="170"/>
                      <a:pt x="726" y="170"/>
                      <a:pt x="709" y="170"/>
                    </a:cubicBezTo>
                    <a:cubicBezTo>
                      <a:pt x="460" y="170"/>
                      <a:pt x="229" y="9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8"/>
              <p:cNvSpPr/>
              <p:nvPr/>
            </p:nvSpPr>
            <p:spPr>
              <a:xfrm>
                <a:off x="2836325" y="608925"/>
                <a:ext cx="111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64" extrusionOk="0">
                    <a:moveTo>
                      <a:pt x="29" y="1"/>
                    </a:moveTo>
                    <a:lnTo>
                      <a:pt x="0" y="33"/>
                    </a:lnTo>
                    <a:cubicBezTo>
                      <a:pt x="101" y="202"/>
                      <a:pt x="237" y="349"/>
                      <a:pt x="398" y="463"/>
                    </a:cubicBezTo>
                    <a:lnTo>
                      <a:pt x="445" y="413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8"/>
              <p:cNvSpPr/>
              <p:nvPr/>
            </p:nvSpPr>
            <p:spPr>
              <a:xfrm>
                <a:off x="2992375" y="639025"/>
                <a:ext cx="109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06" extrusionOk="0">
                    <a:moveTo>
                      <a:pt x="423" y="1"/>
                    </a:moveTo>
                    <a:cubicBezTo>
                      <a:pt x="244" y="87"/>
                      <a:pt x="93" y="227"/>
                      <a:pt x="0" y="406"/>
                    </a:cubicBezTo>
                    <a:cubicBezTo>
                      <a:pt x="143" y="291"/>
                      <a:pt x="287" y="176"/>
                      <a:pt x="430" y="65"/>
                    </a:cubicBezTo>
                    <a:cubicBezTo>
                      <a:pt x="437" y="62"/>
                      <a:pt x="426" y="40"/>
                      <a:pt x="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8"/>
              <p:cNvSpPr/>
              <p:nvPr/>
            </p:nvSpPr>
            <p:spPr>
              <a:xfrm>
                <a:off x="2847775" y="749925"/>
                <a:ext cx="6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77" extrusionOk="0">
                    <a:moveTo>
                      <a:pt x="220" y="1"/>
                    </a:moveTo>
                    <a:cubicBezTo>
                      <a:pt x="73" y="69"/>
                      <a:pt x="15" y="209"/>
                      <a:pt x="1" y="377"/>
                    </a:cubicBezTo>
                    <a:cubicBezTo>
                      <a:pt x="87" y="262"/>
                      <a:pt x="177" y="148"/>
                      <a:pt x="263" y="3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8"/>
              <p:cNvSpPr/>
              <p:nvPr/>
            </p:nvSpPr>
            <p:spPr>
              <a:xfrm>
                <a:off x="1941625" y="606775"/>
                <a:ext cx="845800" cy="617675"/>
              </a:xfrm>
              <a:custGeom>
                <a:avLst/>
                <a:gdLst/>
                <a:ahLst/>
                <a:cxnLst/>
                <a:rect l="l" t="t" r="r" b="b"/>
                <a:pathLst>
                  <a:path w="33832" h="24707" extrusionOk="0">
                    <a:moveTo>
                      <a:pt x="24713" y="904"/>
                    </a:moveTo>
                    <a:lnTo>
                      <a:pt x="24713" y="904"/>
                    </a:lnTo>
                    <a:cubicBezTo>
                      <a:pt x="24738" y="958"/>
                      <a:pt x="24763" y="1011"/>
                      <a:pt x="24781" y="1069"/>
                    </a:cubicBezTo>
                    <a:cubicBezTo>
                      <a:pt x="25118" y="2140"/>
                      <a:pt x="25473" y="3208"/>
                      <a:pt x="25788" y="4290"/>
                    </a:cubicBezTo>
                    <a:cubicBezTo>
                      <a:pt x="25971" y="4928"/>
                      <a:pt x="26092" y="5587"/>
                      <a:pt x="26229" y="6243"/>
                    </a:cubicBezTo>
                    <a:cubicBezTo>
                      <a:pt x="26401" y="7042"/>
                      <a:pt x="26436" y="7855"/>
                      <a:pt x="26461" y="8669"/>
                    </a:cubicBezTo>
                    <a:cubicBezTo>
                      <a:pt x="26483" y="9403"/>
                      <a:pt x="26458" y="10141"/>
                      <a:pt x="26379" y="10876"/>
                    </a:cubicBezTo>
                    <a:cubicBezTo>
                      <a:pt x="26365" y="11008"/>
                      <a:pt x="26350" y="11141"/>
                      <a:pt x="26340" y="11273"/>
                    </a:cubicBezTo>
                    <a:lnTo>
                      <a:pt x="26304" y="11273"/>
                    </a:lnTo>
                    <a:cubicBezTo>
                      <a:pt x="26297" y="11166"/>
                      <a:pt x="26297" y="11055"/>
                      <a:pt x="26282" y="10951"/>
                    </a:cubicBezTo>
                    <a:cubicBezTo>
                      <a:pt x="26211" y="10410"/>
                      <a:pt x="26135" y="9869"/>
                      <a:pt x="26060" y="9328"/>
                    </a:cubicBezTo>
                    <a:cubicBezTo>
                      <a:pt x="25942" y="8518"/>
                      <a:pt x="25684" y="7737"/>
                      <a:pt x="25498" y="6945"/>
                    </a:cubicBezTo>
                    <a:cubicBezTo>
                      <a:pt x="25369" y="6400"/>
                      <a:pt x="25258" y="5852"/>
                      <a:pt x="25129" y="5311"/>
                    </a:cubicBezTo>
                    <a:cubicBezTo>
                      <a:pt x="24863" y="4208"/>
                      <a:pt x="24817" y="3082"/>
                      <a:pt x="24752" y="1957"/>
                    </a:cubicBezTo>
                    <a:cubicBezTo>
                      <a:pt x="24731" y="1610"/>
                      <a:pt x="24706" y="1262"/>
                      <a:pt x="24713" y="904"/>
                    </a:cubicBezTo>
                    <a:close/>
                    <a:moveTo>
                      <a:pt x="24534" y="589"/>
                    </a:moveTo>
                    <a:cubicBezTo>
                      <a:pt x="24541" y="657"/>
                      <a:pt x="24555" y="725"/>
                      <a:pt x="24559" y="793"/>
                    </a:cubicBezTo>
                    <a:cubicBezTo>
                      <a:pt x="24620" y="1735"/>
                      <a:pt x="24677" y="2678"/>
                      <a:pt x="24742" y="3620"/>
                    </a:cubicBezTo>
                    <a:cubicBezTo>
                      <a:pt x="24785" y="4208"/>
                      <a:pt x="24903" y="4781"/>
                      <a:pt x="25035" y="5351"/>
                    </a:cubicBezTo>
                    <a:cubicBezTo>
                      <a:pt x="25200" y="6035"/>
                      <a:pt x="25365" y="6716"/>
                      <a:pt x="25526" y="7397"/>
                    </a:cubicBezTo>
                    <a:cubicBezTo>
                      <a:pt x="25627" y="7826"/>
                      <a:pt x="25734" y="8256"/>
                      <a:pt x="25824" y="8690"/>
                    </a:cubicBezTo>
                    <a:cubicBezTo>
                      <a:pt x="25899" y="9066"/>
                      <a:pt x="25949" y="9442"/>
                      <a:pt x="26017" y="9819"/>
                    </a:cubicBezTo>
                    <a:cubicBezTo>
                      <a:pt x="26117" y="10370"/>
                      <a:pt x="26178" y="10929"/>
                      <a:pt x="26196" y="11488"/>
                    </a:cubicBezTo>
                    <a:cubicBezTo>
                      <a:pt x="26203" y="11743"/>
                      <a:pt x="26193" y="12001"/>
                      <a:pt x="26193" y="12255"/>
                    </a:cubicBezTo>
                    <a:cubicBezTo>
                      <a:pt x="26028" y="11213"/>
                      <a:pt x="25598" y="10259"/>
                      <a:pt x="25204" y="9292"/>
                    </a:cubicBezTo>
                    <a:cubicBezTo>
                      <a:pt x="24849" y="8414"/>
                      <a:pt x="24505" y="7533"/>
                      <a:pt x="24251" y="6615"/>
                    </a:cubicBezTo>
                    <a:cubicBezTo>
                      <a:pt x="24011" y="5752"/>
                      <a:pt x="23892" y="4860"/>
                      <a:pt x="23900" y="3964"/>
                    </a:cubicBezTo>
                    <a:cubicBezTo>
                      <a:pt x="23903" y="3498"/>
                      <a:pt x="23978" y="3039"/>
                      <a:pt x="24079" y="2588"/>
                    </a:cubicBezTo>
                    <a:cubicBezTo>
                      <a:pt x="24226" y="1922"/>
                      <a:pt x="24369" y="1255"/>
                      <a:pt x="24534" y="589"/>
                    </a:cubicBezTo>
                    <a:close/>
                    <a:moveTo>
                      <a:pt x="20750" y="18848"/>
                    </a:moveTo>
                    <a:lnTo>
                      <a:pt x="20750" y="18848"/>
                    </a:lnTo>
                    <a:cubicBezTo>
                      <a:pt x="21176" y="18909"/>
                      <a:pt x="21560" y="19074"/>
                      <a:pt x="21936" y="19249"/>
                    </a:cubicBezTo>
                    <a:cubicBezTo>
                      <a:pt x="22215" y="19378"/>
                      <a:pt x="22495" y="19507"/>
                      <a:pt x="22778" y="19622"/>
                    </a:cubicBezTo>
                    <a:cubicBezTo>
                      <a:pt x="23280" y="19823"/>
                      <a:pt x="23803" y="19905"/>
                      <a:pt x="24337" y="19941"/>
                    </a:cubicBezTo>
                    <a:cubicBezTo>
                      <a:pt x="24579" y="19959"/>
                      <a:pt x="24821" y="19965"/>
                      <a:pt x="25064" y="19965"/>
                    </a:cubicBezTo>
                    <a:cubicBezTo>
                      <a:pt x="25511" y="19965"/>
                      <a:pt x="25958" y="19943"/>
                      <a:pt x="26404" y="19927"/>
                    </a:cubicBezTo>
                    <a:cubicBezTo>
                      <a:pt x="26787" y="19914"/>
                      <a:pt x="27170" y="19899"/>
                      <a:pt x="27553" y="19899"/>
                    </a:cubicBezTo>
                    <a:cubicBezTo>
                      <a:pt x="27818" y="19899"/>
                      <a:pt x="28084" y="19906"/>
                      <a:pt x="28350" y="19927"/>
                    </a:cubicBezTo>
                    <a:cubicBezTo>
                      <a:pt x="28937" y="19973"/>
                      <a:pt x="29500" y="20138"/>
                      <a:pt x="30052" y="20349"/>
                    </a:cubicBezTo>
                    <a:cubicBezTo>
                      <a:pt x="31177" y="20787"/>
                      <a:pt x="32169" y="21424"/>
                      <a:pt x="32993" y="22309"/>
                    </a:cubicBezTo>
                    <a:cubicBezTo>
                      <a:pt x="33044" y="22360"/>
                      <a:pt x="33079" y="22421"/>
                      <a:pt x="33101" y="22485"/>
                    </a:cubicBezTo>
                    <a:cubicBezTo>
                      <a:pt x="33058" y="22456"/>
                      <a:pt x="33019" y="22431"/>
                      <a:pt x="32979" y="22399"/>
                    </a:cubicBezTo>
                    <a:cubicBezTo>
                      <a:pt x="32234" y="21833"/>
                      <a:pt x="31442" y="21356"/>
                      <a:pt x="30557" y="21045"/>
                    </a:cubicBezTo>
                    <a:cubicBezTo>
                      <a:pt x="30106" y="20880"/>
                      <a:pt x="29628" y="20794"/>
                      <a:pt x="29148" y="20794"/>
                    </a:cubicBezTo>
                    <a:cubicBezTo>
                      <a:pt x="29095" y="20794"/>
                      <a:pt x="29041" y="20795"/>
                      <a:pt x="28988" y="20797"/>
                    </a:cubicBezTo>
                    <a:cubicBezTo>
                      <a:pt x="27701" y="20862"/>
                      <a:pt x="26411" y="20944"/>
                      <a:pt x="25121" y="21005"/>
                    </a:cubicBezTo>
                    <a:cubicBezTo>
                      <a:pt x="25063" y="21008"/>
                      <a:pt x="25005" y="21009"/>
                      <a:pt x="24947" y="21009"/>
                    </a:cubicBezTo>
                    <a:cubicBezTo>
                      <a:pt x="24155" y="21009"/>
                      <a:pt x="23427" y="20777"/>
                      <a:pt x="22800" y="20256"/>
                    </a:cubicBezTo>
                    <a:cubicBezTo>
                      <a:pt x="22567" y="20066"/>
                      <a:pt x="22337" y="19869"/>
                      <a:pt x="22104" y="19679"/>
                    </a:cubicBezTo>
                    <a:cubicBezTo>
                      <a:pt x="21735" y="19364"/>
                      <a:pt x="21320" y="19106"/>
                      <a:pt x="20875" y="18913"/>
                    </a:cubicBezTo>
                    <a:cubicBezTo>
                      <a:pt x="20832" y="18895"/>
                      <a:pt x="20789" y="18870"/>
                      <a:pt x="20750" y="18848"/>
                    </a:cubicBezTo>
                    <a:close/>
                    <a:moveTo>
                      <a:pt x="21284" y="19239"/>
                    </a:moveTo>
                    <a:cubicBezTo>
                      <a:pt x="21424" y="19332"/>
                      <a:pt x="21571" y="19414"/>
                      <a:pt x="21703" y="19518"/>
                    </a:cubicBezTo>
                    <a:cubicBezTo>
                      <a:pt x="21986" y="19744"/>
                      <a:pt x="22269" y="19970"/>
                      <a:pt x="22542" y="20210"/>
                    </a:cubicBezTo>
                    <a:cubicBezTo>
                      <a:pt x="23111" y="20715"/>
                      <a:pt x="23771" y="21020"/>
                      <a:pt x="24527" y="21098"/>
                    </a:cubicBezTo>
                    <a:cubicBezTo>
                      <a:pt x="24660" y="21116"/>
                      <a:pt x="24792" y="21125"/>
                      <a:pt x="24925" y="21125"/>
                    </a:cubicBezTo>
                    <a:cubicBezTo>
                      <a:pt x="24982" y="21125"/>
                      <a:pt x="25039" y="21123"/>
                      <a:pt x="25096" y="21120"/>
                    </a:cubicBezTo>
                    <a:cubicBezTo>
                      <a:pt x="25910" y="21059"/>
                      <a:pt x="26719" y="20987"/>
                      <a:pt x="27529" y="20919"/>
                    </a:cubicBezTo>
                    <a:cubicBezTo>
                      <a:pt x="27823" y="20898"/>
                      <a:pt x="28117" y="20876"/>
                      <a:pt x="28411" y="20865"/>
                    </a:cubicBezTo>
                    <a:cubicBezTo>
                      <a:pt x="28499" y="20862"/>
                      <a:pt x="28587" y="20860"/>
                      <a:pt x="28675" y="20860"/>
                    </a:cubicBezTo>
                    <a:cubicBezTo>
                      <a:pt x="29381" y="20860"/>
                      <a:pt x="30070" y="20978"/>
                      <a:pt x="30733" y="21245"/>
                    </a:cubicBezTo>
                    <a:cubicBezTo>
                      <a:pt x="31496" y="21550"/>
                      <a:pt x="32187" y="21965"/>
                      <a:pt x="32843" y="22453"/>
                    </a:cubicBezTo>
                    <a:cubicBezTo>
                      <a:pt x="32922" y="22506"/>
                      <a:pt x="32983" y="22582"/>
                      <a:pt x="33026" y="22664"/>
                    </a:cubicBezTo>
                    <a:cubicBezTo>
                      <a:pt x="32979" y="22646"/>
                      <a:pt x="32929" y="22628"/>
                      <a:pt x="32886" y="22607"/>
                    </a:cubicBezTo>
                    <a:cubicBezTo>
                      <a:pt x="31893" y="22123"/>
                      <a:pt x="30826" y="21826"/>
                      <a:pt x="29729" y="21725"/>
                    </a:cubicBezTo>
                    <a:cubicBezTo>
                      <a:pt x="29310" y="21690"/>
                      <a:pt x="28890" y="21673"/>
                      <a:pt x="28470" y="21673"/>
                    </a:cubicBezTo>
                    <a:cubicBezTo>
                      <a:pt x="28290" y="21673"/>
                      <a:pt x="28110" y="21676"/>
                      <a:pt x="27931" y="21682"/>
                    </a:cubicBezTo>
                    <a:cubicBezTo>
                      <a:pt x="27225" y="21707"/>
                      <a:pt x="26526" y="21733"/>
                      <a:pt x="25820" y="21733"/>
                    </a:cubicBezTo>
                    <a:cubicBezTo>
                      <a:pt x="25807" y="21733"/>
                      <a:pt x="25793" y="21733"/>
                      <a:pt x="25780" y="21733"/>
                    </a:cubicBezTo>
                    <a:cubicBezTo>
                      <a:pt x="25088" y="21733"/>
                      <a:pt x="24406" y="21642"/>
                      <a:pt x="23749" y="21399"/>
                    </a:cubicBezTo>
                    <a:cubicBezTo>
                      <a:pt x="23176" y="21188"/>
                      <a:pt x="22671" y="20873"/>
                      <a:pt x="22266" y="20407"/>
                    </a:cubicBezTo>
                    <a:cubicBezTo>
                      <a:pt x="21936" y="20027"/>
                      <a:pt x="21599" y="19651"/>
                      <a:pt x="21262" y="19271"/>
                    </a:cubicBezTo>
                    <a:lnTo>
                      <a:pt x="21284" y="19239"/>
                    </a:lnTo>
                    <a:close/>
                    <a:moveTo>
                      <a:pt x="24491" y="1"/>
                    </a:moveTo>
                    <a:cubicBezTo>
                      <a:pt x="24466" y="55"/>
                      <a:pt x="24448" y="108"/>
                      <a:pt x="24433" y="162"/>
                    </a:cubicBezTo>
                    <a:cubicBezTo>
                      <a:pt x="24290" y="857"/>
                      <a:pt x="24150" y="1552"/>
                      <a:pt x="24003" y="2244"/>
                    </a:cubicBezTo>
                    <a:cubicBezTo>
                      <a:pt x="23857" y="2921"/>
                      <a:pt x="23742" y="3598"/>
                      <a:pt x="23756" y="4294"/>
                    </a:cubicBezTo>
                    <a:cubicBezTo>
                      <a:pt x="23781" y="5318"/>
                      <a:pt x="23971" y="6332"/>
                      <a:pt x="24315" y="7296"/>
                    </a:cubicBezTo>
                    <a:cubicBezTo>
                      <a:pt x="24670" y="8285"/>
                      <a:pt x="25053" y="9267"/>
                      <a:pt x="25444" y="10241"/>
                    </a:cubicBezTo>
                    <a:cubicBezTo>
                      <a:pt x="25813" y="11152"/>
                      <a:pt x="26064" y="12087"/>
                      <a:pt x="26146" y="13069"/>
                    </a:cubicBezTo>
                    <a:cubicBezTo>
                      <a:pt x="26164" y="13219"/>
                      <a:pt x="26121" y="13370"/>
                      <a:pt x="26031" y="13488"/>
                    </a:cubicBezTo>
                    <a:cubicBezTo>
                      <a:pt x="25494" y="14247"/>
                      <a:pt x="24885" y="14953"/>
                      <a:pt x="24211" y="15598"/>
                    </a:cubicBezTo>
                    <a:cubicBezTo>
                      <a:pt x="23294" y="16480"/>
                      <a:pt x="22294" y="17246"/>
                      <a:pt x="21130" y="17780"/>
                    </a:cubicBezTo>
                    <a:cubicBezTo>
                      <a:pt x="19754" y="18415"/>
                      <a:pt x="18285" y="18730"/>
                      <a:pt x="16809" y="18995"/>
                    </a:cubicBezTo>
                    <a:cubicBezTo>
                      <a:pt x="16314" y="19081"/>
                      <a:pt x="15823" y="19156"/>
                      <a:pt x="15329" y="19224"/>
                    </a:cubicBezTo>
                    <a:cubicBezTo>
                      <a:pt x="14741" y="19307"/>
                      <a:pt x="14153" y="19382"/>
                      <a:pt x="13562" y="19454"/>
                    </a:cubicBezTo>
                    <a:cubicBezTo>
                      <a:pt x="13251" y="19493"/>
                      <a:pt x="12939" y="19525"/>
                      <a:pt x="12627" y="19568"/>
                    </a:cubicBezTo>
                    <a:cubicBezTo>
                      <a:pt x="11914" y="19662"/>
                      <a:pt x="11205" y="19755"/>
                      <a:pt x="10495" y="19859"/>
                    </a:cubicBezTo>
                    <a:cubicBezTo>
                      <a:pt x="9893" y="19948"/>
                      <a:pt x="9291" y="20027"/>
                      <a:pt x="8696" y="20156"/>
                    </a:cubicBezTo>
                    <a:cubicBezTo>
                      <a:pt x="7912" y="20328"/>
                      <a:pt x="7131" y="20529"/>
                      <a:pt x="6360" y="20754"/>
                    </a:cubicBezTo>
                    <a:cubicBezTo>
                      <a:pt x="5138" y="21113"/>
                      <a:pt x="3959" y="21578"/>
                      <a:pt x="2849" y="22213"/>
                    </a:cubicBezTo>
                    <a:cubicBezTo>
                      <a:pt x="1810" y="22811"/>
                      <a:pt x="867" y="23524"/>
                      <a:pt x="68" y="24427"/>
                    </a:cubicBezTo>
                    <a:cubicBezTo>
                      <a:pt x="43" y="24456"/>
                      <a:pt x="18" y="24488"/>
                      <a:pt x="0" y="24517"/>
                    </a:cubicBezTo>
                    <a:cubicBezTo>
                      <a:pt x="4" y="24578"/>
                      <a:pt x="7" y="24631"/>
                      <a:pt x="11" y="24707"/>
                    </a:cubicBezTo>
                    <a:cubicBezTo>
                      <a:pt x="61" y="24656"/>
                      <a:pt x="100" y="24617"/>
                      <a:pt x="136" y="24578"/>
                    </a:cubicBezTo>
                    <a:cubicBezTo>
                      <a:pt x="315" y="24391"/>
                      <a:pt x="487" y="24194"/>
                      <a:pt x="674" y="24015"/>
                    </a:cubicBezTo>
                    <a:cubicBezTo>
                      <a:pt x="1720" y="22997"/>
                      <a:pt x="2942" y="22241"/>
                      <a:pt x="4278" y="21664"/>
                    </a:cubicBezTo>
                    <a:cubicBezTo>
                      <a:pt x="6385" y="20754"/>
                      <a:pt x="8600" y="20231"/>
                      <a:pt x="10871" y="19948"/>
                    </a:cubicBezTo>
                    <a:cubicBezTo>
                      <a:pt x="11122" y="19916"/>
                      <a:pt x="11373" y="19880"/>
                      <a:pt x="11624" y="19848"/>
                    </a:cubicBezTo>
                    <a:cubicBezTo>
                      <a:pt x="12211" y="19773"/>
                      <a:pt x="12803" y="19697"/>
                      <a:pt x="13394" y="19622"/>
                    </a:cubicBezTo>
                    <a:cubicBezTo>
                      <a:pt x="13935" y="19554"/>
                      <a:pt x="14480" y="19500"/>
                      <a:pt x="15021" y="19421"/>
                    </a:cubicBezTo>
                    <a:cubicBezTo>
                      <a:pt x="15687" y="19325"/>
                      <a:pt x="16353" y="19214"/>
                      <a:pt x="17020" y="19095"/>
                    </a:cubicBezTo>
                    <a:cubicBezTo>
                      <a:pt x="17489" y="19013"/>
                      <a:pt x="17955" y="18905"/>
                      <a:pt x="18425" y="18816"/>
                    </a:cubicBezTo>
                    <a:cubicBezTo>
                      <a:pt x="18743" y="18756"/>
                      <a:pt x="19048" y="18642"/>
                      <a:pt x="19379" y="18642"/>
                    </a:cubicBezTo>
                    <a:cubicBezTo>
                      <a:pt x="19402" y="18642"/>
                      <a:pt x="19426" y="18643"/>
                      <a:pt x="19449" y="18644"/>
                    </a:cubicBezTo>
                    <a:cubicBezTo>
                      <a:pt x="19851" y="18662"/>
                      <a:pt x="20230" y="18737"/>
                      <a:pt x="20585" y="18938"/>
                    </a:cubicBezTo>
                    <a:cubicBezTo>
                      <a:pt x="20861" y="19099"/>
                      <a:pt x="21112" y="19307"/>
                      <a:pt x="21323" y="19547"/>
                    </a:cubicBezTo>
                    <a:cubicBezTo>
                      <a:pt x="21585" y="19837"/>
                      <a:pt x="21846" y="20127"/>
                      <a:pt x="22094" y="20425"/>
                    </a:cubicBezTo>
                    <a:cubicBezTo>
                      <a:pt x="22588" y="21009"/>
                      <a:pt x="23208" y="21381"/>
                      <a:pt x="23932" y="21607"/>
                    </a:cubicBezTo>
                    <a:cubicBezTo>
                      <a:pt x="24600" y="21817"/>
                      <a:pt x="25282" y="21867"/>
                      <a:pt x="25971" y="21867"/>
                    </a:cubicBezTo>
                    <a:cubicBezTo>
                      <a:pt x="26047" y="21867"/>
                      <a:pt x="26124" y="21866"/>
                      <a:pt x="26200" y="21865"/>
                    </a:cubicBezTo>
                    <a:cubicBezTo>
                      <a:pt x="26931" y="21858"/>
                      <a:pt x="27662" y="21819"/>
                      <a:pt x="28393" y="21811"/>
                    </a:cubicBezTo>
                    <a:cubicBezTo>
                      <a:pt x="28519" y="21809"/>
                      <a:pt x="28644" y="21808"/>
                      <a:pt x="28770" y="21808"/>
                    </a:cubicBezTo>
                    <a:cubicBezTo>
                      <a:pt x="29103" y="21808"/>
                      <a:pt x="29435" y="21818"/>
                      <a:pt x="29765" y="21854"/>
                    </a:cubicBezTo>
                    <a:cubicBezTo>
                      <a:pt x="31159" y="22012"/>
                      <a:pt x="32478" y="22403"/>
                      <a:pt x="33642" y="23230"/>
                    </a:cubicBezTo>
                    <a:cubicBezTo>
                      <a:pt x="33689" y="23255"/>
                      <a:pt x="33739" y="23277"/>
                      <a:pt x="33793" y="23295"/>
                    </a:cubicBezTo>
                    <a:lnTo>
                      <a:pt x="33832" y="23259"/>
                    </a:lnTo>
                    <a:cubicBezTo>
                      <a:pt x="33814" y="23194"/>
                      <a:pt x="33807" y="23119"/>
                      <a:pt x="33775" y="23062"/>
                    </a:cubicBezTo>
                    <a:cubicBezTo>
                      <a:pt x="33703" y="22944"/>
                      <a:pt x="33624" y="22829"/>
                      <a:pt x="33538" y="22725"/>
                    </a:cubicBezTo>
                    <a:cubicBezTo>
                      <a:pt x="31950" y="20836"/>
                      <a:pt x="29967" y="19754"/>
                      <a:pt x="27473" y="19754"/>
                    </a:cubicBezTo>
                    <a:cubicBezTo>
                      <a:pt x="27441" y="19754"/>
                      <a:pt x="27408" y="19754"/>
                      <a:pt x="27375" y="19755"/>
                    </a:cubicBezTo>
                    <a:cubicBezTo>
                      <a:pt x="26576" y="19762"/>
                      <a:pt x="25774" y="19805"/>
                      <a:pt x="24974" y="19819"/>
                    </a:cubicBezTo>
                    <a:cubicBezTo>
                      <a:pt x="24670" y="19819"/>
                      <a:pt x="24362" y="19805"/>
                      <a:pt x="24057" y="19773"/>
                    </a:cubicBezTo>
                    <a:cubicBezTo>
                      <a:pt x="23351" y="19712"/>
                      <a:pt x="22703" y="19472"/>
                      <a:pt x="22072" y="19163"/>
                    </a:cubicBezTo>
                    <a:cubicBezTo>
                      <a:pt x="21606" y="18931"/>
                      <a:pt x="21112" y="18762"/>
                      <a:pt x="20603" y="18662"/>
                    </a:cubicBezTo>
                    <a:cubicBezTo>
                      <a:pt x="20302" y="18604"/>
                      <a:pt x="20001" y="18551"/>
                      <a:pt x="19682" y="18490"/>
                    </a:cubicBezTo>
                    <a:cubicBezTo>
                      <a:pt x="19765" y="18461"/>
                      <a:pt x="19836" y="18436"/>
                      <a:pt x="19904" y="18415"/>
                    </a:cubicBezTo>
                    <a:cubicBezTo>
                      <a:pt x="20682" y="18167"/>
                      <a:pt x="21424" y="17834"/>
                      <a:pt x="22126" y="17418"/>
                    </a:cubicBezTo>
                    <a:cubicBezTo>
                      <a:pt x="23749" y="16433"/>
                      <a:pt x="25333" y="14799"/>
                      <a:pt x="26343" y="13298"/>
                    </a:cubicBezTo>
                    <a:cubicBezTo>
                      <a:pt x="26934" y="12416"/>
                      <a:pt x="27422" y="11478"/>
                      <a:pt x="27877" y="10521"/>
                    </a:cubicBezTo>
                    <a:cubicBezTo>
                      <a:pt x="28156" y="9930"/>
                      <a:pt x="28425" y="9331"/>
                      <a:pt x="28690" y="8729"/>
                    </a:cubicBezTo>
                    <a:cubicBezTo>
                      <a:pt x="29296" y="7346"/>
                      <a:pt x="30145" y="6142"/>
                      <a:pt x="31331" y="5204"/>
                    </a:cubicBezTo>
                    <a:cubicBezTo>
                      <a:pt x="31818" y="4817"/>
                      <a:pt x="32334" y="4466"/>
                      <a:pt x="32839" y="4104"/>
                    </a:cubicBezTo>
                    <a:cubicBezTo>
                      <a:pt x="32929" y="4036"/>
                      <a:pt x="33022" y="3978"/>
                      <a:pt x="33040" y="3828"/>
                    </a:cubicBezTo>
                    <a:lnTo>
                      <a:pt x="33040" y="3828"/>
                    </a:lnTo>
                    <a:cubicBezTo>
                      <a:pt x="32979" y="3856"/>
                      <a:pt x="32922" y="3889"/>
                      <a:pt x="32868" y="3924"/>
                    </a:cubicBezTo>
                    <a:cubicBezTo>
                      <a:pt x="32338" y="4297"/>
                      <a:pt x="31793" y="4655"/>
                      <a:pt x="31284" y="5057"/>
                    </a:cubicBezTo>
                    <a:cubicBezTo>
                      <a:pt x="30227" y="5899"/>
                      <a:pt x="29382" y="6920"/>
                      <a:pt x="28808" y="8153"/>
                    </a:cubicBezTo>
                    <a:cubicBezTo>
                      <a:pt x="28726" y="8328"/>
                      <a:pt x="28640" y="8497"/>
                      <a:pt x="28558" y="8672"/>
                    </a:cubicBezTo>
                    <a:cubicBezTo>
                      <a:pt x="28189" y="9471"/>
                      <a:pt x="27830" y="10277"/>
                      <a:pt x="27443" y="11069"/>
                    </a:cubicBezTo>
                    <a:cubicBezTo>
                      <a:pt x="27142" y="11682"/>
                      <a:pt x="26838" y="12295"/>
                      <a:pt x="26451" y="12861"/>
                    </a:cubicBezTo>
                    <a:cubicBezTo>
                      <a:pt x="26411" y="12918"/>
                      <a:pt x="26368" y="12972"/>
                      <a:pt x="26311" y="13051"/>
                    </a:cubicBezTo>
                    <a:cubicBezTo>
                      <a:pt x="26300" y="13022"/>
                      <a:pt x="26297" y="12990"/>
                      <a:pt x="26293" y="12957"/>
                    </a:cubicBezTo>
                    <a:cubicBezTo>
                      <a:pt x="26329" y="12610"/>
                      <a:pt x="26372" y="12266"/>
                      <a:pt x="26408" y="11918"/>
                    </a:cubicBezTo>
                    <a:cubicBezTo>
                      <a:pt x="26461" y="11392"/>
                      <a:pt x="26530" y="10861"/>
                      <a:pt x="26558" y="10331"/>
                    </a:cubicBezTo>
                    <a:cubicBezTo>
                      <a:pt x="26590" y="9761"/>
                      <a:pt x="26576" y="9184"/>
                      <a:pt x="26587" y="8611"/>
                    </a:cubicBezTo>
                    <a:cubicBezTo>
                      <a:pt x="26601" y="7690"/>
                      <a:pt x="26476" y="6784"/>
                      <a:pt x="26307" y="5884"/>
                    </a:cubicBezTo>
                    <a:cubicBezTo>
                      <a:pt x="26135" y="4989"/>
                      <a:pt x="25906" y="4100"/>
                      <a:pt x="25623" y="3233"/>
                    </a:cubicBezTo>
                    <a:cubicBezTo>
                      <a:pt x="25290" y="2201"/>
                      <a:pt x="24957" y="1169"/>
                      <a:pt x="24623" y="137"/>
                    </a:cubicBezTo>
                    <a:cubicBezTo>
                      <a:pt x="24602" y="91"/>
                      <a:pt x="24577" y="44"/>
                      <a:pt x="24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8"/>
              <p:cNvSpPr/>
              <p:nvPr/>
            </p:nvSpPr>
            <p:spPr>
              <a:xfrm>
                <a:off x="2755425" y="451650"/>
                <a:ext cx="360400" cy="454300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18172" extrusionOk="0">
                    <a:moveTo>
                      <a:pt x="9365" y="2728"/>
                    </a:moveTo>
                    <a:cubicBezTo>
                      <a:pt x="9579" y="2728"/>
                      <a:pt x="9794" y="2739"/>
                      <a:pt x="10008" y="2745"/>
                    </a:cubicBezTo>
                    <a:cubicBezTo>
                      <a:pt x="10191" y="2748"/>
                      <a:pt x="10370" y="2777"/>
                      <a:pt x="10524" y="2906"/>
                    </a:cubicBezTo>
                    <a:lnTo>
                      <a:pt x="10524" y="2906"/>
                    </a:lnTo>
                    <a:cubicBezTo>
                      <a:pt x="10522" y="2906"/>
                      <a:pt x="10520" y="2906"/>
                      <a:pt x="10518" y="2906"/>
                    </a:cubicBezTo>
                    <a:cubicBezTo>
                      <a:pt x="10276" y="2906"/>
                      <a:pt x="10092" y="3036"/>
                      <a:pt x="9894" y="3142"/>
                    </a:cubicBezTo>
                    <a:cubicBezTo>
                      <a:pt x="9761" y="3210"/>
                      <a:pt x="9625" y="3271"/>
                      <a:pt x="9489" y="3329"/>
                    </a:cubicBezTo>
                    <a:cubicBezTo>
                      <a:pt x="9404" y="3363"/>
                      <a:pt x="9319" y="3377"/>
                      <a:pt x="9232" y="3377"/>
                    </a:cubicBezTo>
                    <a:cubicBezTo>
                      <a:pt x="9157" y="3377"/>
                      <a:pt x="9082" y="3367"/>
                      <a:pt x="9005" y="3350"/>
                    </a:cubicBezTo>
                    <a:cubicBezTo>
                      <a:pt x="8804" y="3307"/>
                      <a:pt x="8597" y="3275"/>
                      <a:pt x="8364" y="3232"/>
                    </a:cubicBezTo>
                    <a:cubicBezTo>
                      <a:pt x="8353" y="3203"/>
                      <a:pt x="8335" y="3139"/>
                      <a:pt x="8317" y="3078"/>
                    </a:cubicBezTo>
                    <a:cubicBezTo>
                      <a:pt x="8568" y="2806"/>
                      <a:pt x="8880" y="2734"/>
                      <a:pt x="9213" y="2730"/>
                    </a:cubicBezTo>
                    <a:cubicBezTo>
                      <a:pt x="9264" y="2729"/>
                      <a:pt x="9314" y="2728"/>
                      <a:pt x="9365" y="2728"/>
                    </a:cubicBezTo>
                    <a:close/>
                    <a:moveTo>
                      <a:pt x="11445" y="3952"/>
                    </a:moveTo>
                    <a:cubicBezTo>
                      <a:pt x="11485" y="4024"/>
                      <a:pt x="11520" y="4099"/>
                      <a:pt x="11553" y="4174"/>
                    </a:cubicBezTo>
                    <a:cubicBezTo>
                      <a:pt x="11675" y="4522"/>
                      <a:pt x="11850" y="4848"/>
                      <a:pt x="12079" y="5138"/>
                    </a:cubicBezTo>
                    <a:cubicBezTo>
                      <a:pt x="12388" y="5539"/>
                      <a:pt x="12484" y="6012"/>
                      <a:pt x="12488" y="6503"/>
                    </a:cubicBezTo>
                    <a:cubicBezTo>
                      <a:pt x="12484" y="6539"/>
                      <a:pt x="12477" y="6575"/>
                      <a:pt x="12466" y="6611"/>
                    </a:cubicBezTo>
                    <a:cubicBezTo>
                      <a:pt x="12427" y="6564"/>
                      <a:pt x="12406" y="6536"/>
                      <a:pt x="12384" y="6511"/>
                    </a:cubicBezTo>
                    <a:cubicBezTo>
                      <a:pt x="12234" y="6346"/>
                      <a:pt x="12105" y="6149"/>
                      <a:pt x="11929" y="6020"/>
                    </a:cubicBezTo>
                    <a:cubicBezTo>
                      <a:pt x="11495" y="5697"/>
                      <a:pt x="11388" y="5253"/>
                      <a:pt x="11391" y="4755"/>
                    </a:cubicBezTo>
                    <a:cubicBezTo>
                      <a:pt x="11395" y="4500"/>
                      <a:pt x="11424" y="4246"/>
                      <a:pt x="11445" y="3952"/>
                    </a:cubicBezTo>
                    <a:close/>
                    <a:moveTo>
                      <a:pt x="10538" y="3002"/>
                    </a:moveTo>
                    <a:cubicBezTo>
                      <a:pt x="10560" y="3002"/>
                      <a:pt x="10583" y="3003"/>
                      <a:pt x="10607" y="3006"/>
                    </a:cubicBezTo>
                    <a:cubicBezTo>
                      <a:pt x="10893" y="3038"/>
                      <a:pt x="11155" y="3307"/>
                      <a:pt x="11237" y="3626"/>
                    </a:cubicBezTo>
                    <a:cubicBezTo>
                      <a:pt x="11316" y="3934"/>
                      <a:pt x="11316" y="4242"/>
                      <a:pt x="11291" y="4558"/>
                    </a:cubicBezTo>
                    <a:cubicBezTo>
                      <a:pt x="11277" y="4794"/>
                      <a:pt x="11280" y="5034"/>
                      <a:pt x="11313" y="5271"/>
                    </a:cubicBezTo>
                    <a:cubicBezTo>
                      <a:pt x="11352" y="5565"/>
                      <a:pt x="11503" y="5833"/>
                      <a:pt x="11732" y="6023"/>
                    </a:cubicBezTo>
                    <a:cubicBezTo>
                      <a:pt x="11915" y="6167"/>
                      <a:pt x="12079" y="6331"/>
                      <a:pt x="12226" y="6511"/>
                    </a:cubicBezTo>
                    <a:cubicBezTo>
                      <a:pt x="12406" y="6747"/>
                      <a:pt x="12488" y="7023"/>
                      <a:pt x="12377" y="7317"/>
                    </a:cubicBezTo>
                    <a:cubicBezTo>
                      <a:pt x="12341" y="7396"/>
                      <a:pt x="12302" y="7474"/>
                      <a:pt x="12255" y="7546"/>
                    </a:cubicBezTo>
                    <a:cubicBezTo>
                      <a:pt x="11968" y="7403"/>
                      <a:pt x="11700" y="7267"/>
                      <a:pt x="11438" y="7127"/>
                    </a:cubicBezTo>
                    <a:cubicBezTo>
                      <a:pt x="11116" y="6955"/>
                      <a:pt x="10790" y="6801"/>
                      <a:pt x="10424" y="6758"/>
                    </a:cubicBezTo>
                    <a:cubicBezTo>
                      <a:pt x="10288" y="6741"/>
                      <a:pt x="10153" y="6732"/>
                      <a:pt x="10019" y="6732"/>
                    </a:cubicBezTo>
                    <a:cubicBezTo>
                      <a:pt x="9539" y="6732"/>
                      <a:pt x="9073" y="6839"/>
                      <a:pt x="8622" y="7026"/>
                    </a:cubicBezTo>
                    <a:cubicBezTo>
                      <a:pt x="8400" y="7120"/>
                      <a:pt x="8185" y="7241"/>
                      <a:pt x="7955" y="7360"/>
                    </a:cubicBezTo>
                    <a:cubicBezTo>
                      <a:pt x="8045" y="7059"/>
                      <a:pt x="8145" y="6786"/>
                      <a:pt x="8210" y="6500"/>
                    </a:cubicBezTo>
                    <a:cubicBezTo>
                      <a:pt x="8263" y="6245"/>
                      <a:pt x="8299" y="5991"/>
                      <a:pt x="8310" y="5729"/>
                    </a:cubicBezTo>
                    <a:cubicBezTo>
                      <a:pt x="8324" y="5475"/>
                      <a:pt x="8242" y="5228"/>
                      <a:pt x="8088" y="5027"/>
                    </a:cubicBezTo>
                    <a:cubicBezTo>
                      <a:pt x="8278" y="4515"/>
                      <a:pt x="8425" y="3984"/>
                      <a:pt x="8378" y="3418"/>
                    </a:cubicBezTo>
                    <a:cubicBezTo>
                      <a:pt x="8438" y="3383"/>
                      <a:pt x="8505" y="3365"/>
                      <a:pt x="8573" y="3365"/>
                    </a:cubicBezTo>
                    <a:cubicBezTo>
                      <a:pt x="8624" y="3365"/>
                      <a:pt x="8675" y="3375"/>
                      <a:pt x="8722" y="3397"/>
                    </a:cubicBezTo>
                    <a:cubicBezTo>
                      <a:pt x="8885" y="3463"/>
                      <a:pt x="9042" y="3493"/>
                      <a:pt x="9194" y="3493"/>
                    </a:cubicBezTo>
                    <a:cubicBezTo>
                      <a:pt x="9510" y="3493"/>
                      <a:pt x="9805" y="3365"/>
                      <a:pt x="10091" y="3171"/>
                    </a:cubicBezTo>
                    <a:cubicBezTo>
                      <a:pt x="10227" y="3079"/>
                      <a:pt x="10371" y="3002"/>
                      <a:pt x="10538" y="3002"/>
                    </a:cubicBezTo>
                    <a:close/>
                    <a:moveTo>
                      <a:pt x="4077" y="304"/>
                    </a:moveTo>
                    <a:cubicBezTo>
                      <a:pt x="4236" y="304"/>
                      <a:pt x="4373" y="372"/>
                      <a:pt x="4494" y="498"/>
                    </a:cubicBezTo>
                    <a:cubicBezTo>
                      <a:pt x="4709" y="738"/>
                      <a:pt x="4867" y="1021"/>
                      <a:pt x="4956" y="1333"/>
                    </a:cubicBezTo>
                    <a:cubicBezTo>
                      <a:pt x="5150" y="1942"/>
                      <a:pt x="5006" y="2512"/>
                      <a:pt x="4684" y="3035"/>
                    </a:cubicBezTo>
                    <a:cubicBezTo>
                      <a:pt x="4469" y="3382"/>
                      <a:pt x="4229" y="3712"/>
                      <a:pt x="4060" y="4092"/>
                    </a:cubicBezTo>
                    <a:cubicBezTo>
                      <a:pt x="4003" y="4232"/>
                      <a:pt x="3878" y="4343"/>
                      <a:pt x="3770" y="4457"/>
                    </a:cubicBezTo>
                    <a:cubicBezTo>
                      <a:pt x="3451" y="4805"/>
                      <a:pt x="3122" y="5142"/>
                      <a:pt x="2810" y="5493"/>
                    </a:cubicBezTo>
                    <a:cubicBezTo>
                      <a:pt x="2276" y="6098"/>
                      <a:pt x="2176" y="6815"/>
                      <a:pt x="2312" y="7585"/>
                    </a:cubicBezTo>
                    <a:cubicBezTo>
                      <a:pt x="2337" y="7704"/>
                      <a:pt x="2358" y="7822"/>
                      <a:pt x="2380" y="7940"/>
                    </a:cubicBezTo>
                    <a:lnTo>
                      <a:pt x="2351" y="7951"/>
                    </a:lnTo>
                    <a:cubicBezTo>
                      <a:pt x="2315" y="7897"/>
                      <a:pt x="2276" y="7843"/>
                      <a:pt x="2244" y="7786"/>
                    </a:cubicBezTo>
                    <a:cubicBezTo>
                      <a:pt x="1903" y="7188"/>
                      <a:pt x="1678" y="6528"/>
                      <a:pt x="1577" y="5848"/>
                    </a:cubicBezTo>
                    <a:cubicBezTo>
                      <a:pt x="1434" y="4909"/>
                      <a:pt x="1470" y="3981"/>
                      <a:pt x="1739" y="3074"/>
                    </a:cubicBezTo>
                    <a:cubicBezTo>
                      <a:pt x="1825" y="2763"/>
                      <a:pt x="1943" y="2465"/>
                      <a:pt x="2093" y="2179"/>
                    </a:cubicBezTo>
                    <a:cubicBezTo>
                      <a:pt x="2387" y="1637"/>
                      <a:pt x="2742" y="1136"/>
                      <a:pt x="3215" y="731"/>
                    </a:cubicBezTo>
                    <a:cubicBezTo>
                      <a:pt x="3408" y="555"/>
                      <a:pt x="3634" y="423"/>
                      <a:pt x="3878" y="337"/>
                    </a:cubicBezTo>
                    <a:cubicBezTo>
                      <a:pt x="3948" y="314"/>
                      <a:pt x="4014" y="304"/>
                      <a:pt x="4077" y="304"/>
                    </a:cubicBezTo>
                    <a:close/>
                    <a:moveTo>
                      <a:pt x="1349" y="4976"/>
                    </a:moveTo>
                    <a:cubicBezTo>
                      <a:pt x="1363" y="5060"/>
                      <a:pt x="1373" y="5096"/>
                      <a:pt x="1377" y="5135"/>
                    </a:cubicBezTo>
                    <a:cubicBezTo>
                      <a:pt x="1402" y="5489"/>
                      <a:pt x="1423" y="5844"/>
                      <a:pt x="1456" y="6199"/>
                    </a:cubicBezTo>
                    <a:cubicBezTo>
                      <a:pt x="1502" y="6736"/>
                      <a:pt x="1420" y="7259"/>
                      <a:pt x="1241" y="7768"/>
                    </a:cubicBezTo>
                    <a:cubicBezTo>
                      <a:pt x="1133" y="8069"/>
                      <a:pt x="1033" y="8374"/>
                      <a:pt x="954" y="8685"/>
                    </a:cubicBezTo>
                    <a:cubicBezTo>
                      <a:pt x="914" y="8829"/>
                      <a:pt x="932" y="8990"/>
                      <a:pt x="922" y="9184"/>
                    </a:cubicBezTo>
                    <a:cubicBezTo>
                      <a:pt x="843" y="9108"/>
                      <a:pt x="771" y="9062"/>
                      <a:pt x="735" y="8994"/>
                    </a:cubicBezTo>
                    <a:cubicBezTo>
                      <a:pt x="581" y="8725"/>
                      <a:pt x="520" y="8413"/>
                      <a:pt x="556" y="8105"/>
                    </a:cubicBezTo>
                    <a:cubicBezTo>
                      <a:pt x="613" y="7575"/>
                      <a:pt x="639" y="7048"/>
                      <a:pt x="649" y="6514"/>
                    </a:cubicBezTo>
                    <a:cubicBezTo>
                      <a:pt x="660" y="5991"/>
                      <a:pt x="857" y="5532"/>
                      <a:pt x="1190" y="5127"/>
                    </a:cubicBezTo>
                    <a:cubicBezTo>
                      <a:pt x="1226" y="5085"/>
                      <a:pt x="1275" y="5046"/>
                      <a:pt x="1349" y="4976"/>
                    </a:cubicBezTo>
                    <a:close/>
                    <a:moveTo>
                      <a:pt x="4129" y="4318"/>
                    </a:moveTo>
                    <a:cubicBezTo>
                      <a:pt x="4139" y="4465"/>
                      <a:pt x="4143" y="4576"/>
                      <a:pt x="4150" y="4680"/>
                    </a:cubicBezTo>
                    <a:cubicBezTo>
                      <a:pt x="4157" y="4755"/>
                      <a:pt x="4146" y="4837"/>
                      <a:pt x="4172" y="4905"/>
                    </a:cubicBezTo>
                    <a:cubicBezTo>
                      <a:pt x="4268" y="5145"/>
                      <a:pt x="4193" y="5346"/>
                      <a:pt x="4078" y="5561"/>
                    </a:cubicBezTo>
                    <a:cubicBezTo>
                      <a:pt x="3724" y="6217"/>
                      <a:pt x="3501" y="6937"/>
                      <a:pt x="3423" y="7679"/>
                    </a:cubicBezTo>
                    <a:cubicBezTo>
                      <a:pt x="3369" y="8166"/>
                      <a:pt x="3390" y="8660"/>
                      <a:pt x="3487" y="9141"/>
                    </a:cubicBezTo>
                    <a:cubicBezTo>
                      <a:pt x="3494" y="9169"/>
                      <a:pt x="3498" y="9194"/>
                      <a:pt x="3501" y="9223"/>
                    </a:cubicBezTo>
                    <a:cubicBezTo>
                      <a:pt x="3498" y="9248"/>
                      <a:pt x="3498" y="9273"/>
                      <a:pt x="3491" y="9298"/>
                    </a:cubicBezTo>
                    <a:cubicBezTo>
                      <a:pt x="3089" y="8961"/>
                      <a:pt x="2717" y="8625"/>
                      <a:pt x="2581" y="8098"/>
                    </a:cubicBezTo>
                    <a:cubicBezTo>
                      <a:pt x="2530" y="7901"/>
                      <a:pt x="2437" y="7714"/>
                      <a:pt x="2398" y="7514"/>
                    </a:cubicBezTo>
                    <a:cubicBezTo>
                      <a:pt x="2276" y="6869"/>
                      <a:pt x="2387" y="6263"/>
                      <a:pt x="2796" y="5740"/>
                    </a:cubicBezTo>
                    <a:cubicBezTo>
                      <a:pt x="3025" y="5450"/>
                      <a:pt x="3283" y="5185"/>
                      <a:pt x="3530" y="4912"/>
                    </a:cubicBezTo>
                    <a:cubicBezTo>
                      <a:pt x="3681" y="4751"/>
                      <a:pt x="3835" y="4597"/>
                      <a:pt x="3985" y="4443"/>
                    </a:cubicBezTo>
                    <a:cubicBezTo>
                      <a:pt x="4021" y="4407"/>
                      <a:pt x="4060" y="4375"/>
                      <a:pt x="4129" y="4318"/>
                    </a:cubicBezTo>
                    <a:close/>
                    <a:moveTo>
                      <a:pt x="1627" y="6726"/>
                    </a:moveTo>
                    <a:cubicBezTo>
                      <a:pt x="1896" y="7568"/>
                      <a:pt x="2337" y="8284"/>
                      <a:pt x="2925" y="8961"/>
                    </a:cubicBezTo>
                    <a:cubicBezTo>
                      <a:pt x="2305" y="8997"/>
                      <a:pt x="1753" y="9158"/>
                      <a:pt x="1223" y="9352"/>
                    </a:cubicBezTo>
                    <a:cubicBezTo>
                      <a:pt x="1000" y="9173"/>
                      <a:pt x="1033" y="8965"/>
                      <a:pt x="1054" y="8771"/>
                    </a:cubicBezTo>
                    <a:cubicBezTo>
                      <a:pt x="1086" y="8596"/>
                      <a:pt x="1133" y="8427"/>
                      <a:pt x="1198" y="8263"/>
                    </a:cubicBezTo>
                    <a:cubicBezTo>
                      <a:pt x="1370" y="7793"/>
                      <a:pt x="1552" y="7331"/>
                      <a:pt x="1581" y="6822"/>
                    </a:cubicBezTo>
                    <a:cubicBezTo>
                      <a:pt x="1584" y="6801"/>
                      <a:pt x="1602" y="6776"/>
                      <a:pt x="1627" y="6726"/>
                    </a:cubicBezTo>
                    <a:close/>
                    <a:moveTo>
                      <a:pt x="7722" y="140"/>
                    </a:moveTo>
                    <a:cubicBezTo>
                      <a:pt x="7971" y="140"/>
                      <a:pt x="8157" y="269"/>
                      <a:pt x="8249" y="512"/>
                    </a:cubicBezTo>
                    <a:cubicBezTo>
                      <a:pt x="8335" y="720"/>
                      <a:pt x="8367" y="950"/>
                      <a:pt x="8346" y="1175"/>
                    </a:cubicBezTo>
                    <a:cubicBezTo>
                      <a:pt x="8310" y="1480"/>
                      <a:pt x="8271" y="1784"/>
                      <a:pt x="8224" y="2089"/>
                    </a:cubicBezTo>
                    <a:cubicBezTo>
                      <a:pt x="8167" y="2480"/>
                      <a:pt x="8134" y="2870"/>
                      <a:pt x="8210" y="3268"/>
                    </a:cubicBezTo>
                    <a:cubicBezTo>
                      <a:pt x="8303" y="3755"/>
                      <a:pt x="8224" y="4232"/>
                      <a:pt x="8056" y="4697"/>
                    </a:cubicBezTo>
                    <a:cubicBezTo>
                      <a:pt x="8023" y="4776"/>
                      <a:pt x="7995" y="4862"/>
                      <a:pt x="7973" y="4948"/>
                    </a:cubicBezTo>
                    <a:cubicBezTo>
                      <a:pt x="7962" y="5009"/>
                      <a:pt x="7959" y="5099"/>
                      <a:pt x="7995" y="5142"/>
                    </a:cubicBezTo>
                    <a:cubicBezTo>
                      <a:pt x="8203" y="5393"/>
                      <a:pt x="8195" y="5690"/>
                      <a:pt x="8170" y="5980"/>
                    </a:cubicBezTo>
                    <a:cubicBezTo>
                      <a:pt x="8081" y="6908"/>
                      <a:pt x="7669" y="7697"/>
                      <a:pt x="7106" y="8424"/>
                    </a:cubicBezTo>
                    <a:cubicBezTo>
                      <a:pt x="6934" y="8646"/>
                      <a:pt x="6723" y="8825"/>
                      <a:pt x="6526" y="9019"/>
                    </a:cubicBezTo>
                    <a:cubicBezTo>
                      <a:pt x="6153" y="9391"/>
                      <a:pt x="5716" y="9639"/>
                      <a:pt x="5236" y="9825"/>
                    </a:cubicBezTo>
                    <a:cubicBezTo>
                      <a:pt x="5061" y="9894"/>
                      <a:pt x="4874" y="9930"/>
                      <a:pt x="4688" y="9930"/>
                    </a:cubicBezTo>
                    <a:cubicBezTo>
                      <a:pt x="4595" y="9930"/>
                      <a:pt x="4503" y="9922"/>
                      <a:pt x="4412" y="9904"/>
                    </a:cubicBezTo>
                    <a:cubicBezTo>
                      <a:pt x="4200" y="9864"/>
                      <a:pt x="4007" y="9768"/>
                      <a:pt x="3853" y="9624"/>
                    </a:cubicBezTo>
                    <a:cubicBezTo>
                      <a:pt x="3767" y="9545"/>
                      <a:pt x="3702" y="9445"/>
                      <a:pt x="3670" y="9334"/>
                    </a:cubicBezTo>
                    <a:cubicBezTo>
                      <a:pt x="3602" y="9094"/>
                      <a:pt x="3562" y="8843"/>
                      <a:pt x="3512" y="8596"/>
                    </a:cubicBezTo>
                    <a:cubicBezTo>
                      <a:pt x="3462" y="7442"/>
                      <a:pt x="3756" y="6378"/>
                      <a:pt x="4329" y="5396"/>
                    </a:cubicBezTo>
                    <a:cubicBezTo>
                      <a:pt x="4967" y="4310"/>
                      <a:pt x="5590" y="3221"/>
                      <a:pt x="6071" y="2053"/>
                    </a:cubicBezTo>
                    <a:cubicBezTo>
                      <a:pt x="6200" y="1745"/>
                      <a:pt x="6393" y="1469"/>
                      <a:pt x="6536" y="1168"/>
                    </a:cubicBezTo>
                    <a:cubicBezTo>
                      <a:pt x="6655" y="924"/>
                      <a:pt x="6805" y="699"/>
                      <a:pt x="6984" y="498"/>
                    </a:cubicBezTo>
                    <a:cubicBezTo>
                      <a:pt x="7153" y="294"/>
                      <a:pt x="7393" y="168"/>
                      <a:pt x="7654" y="143"/>
                    </a:cubicBezTo>
                    <a:cubicBezTo>
                      <a:pt x="7677" y="141"/>
                      <a:pt x="7700" y="140"/>
                      <a:pt x="7722" y="140"/>
                    </a:cubicBezTo>
                    <a:close/>
                    <a:moveTo>
                      <a:pt x="9986" y="6867"/>
                    </a:moveTo>
                    <a:cubicBezTo>
                      <a:pt x="10423" y="6867"/>
                      <a:pt x="10846" y="6978"/>
                      <a:pt x="11259" y="7198"/>
                    </a:cubicBezTo>
                    <a:cubicBezTo>
                      <a:pt x="11718" y="7442"/>
                      <a:pt x="12191" y="7657"/>
                      <a:pt x="12653" y="7897"/>
                    </a:cubicBezTo>
                    <a:cubicBezTo>
                      <a:pt x="12896" y="8015"/>
                      <a:pt x="13136" y="8152"/>
                      <a:pt x="13362" y="8298"/>
                    </a:cubicBezTo>
                    <a:cubicBezTo>
                      <a:pt x="13774" y="8582"/>
                      <a:pt x="14064" y="8958"/>
                      <a:pt x="14190" y="9452"/>
                    </a:cubicBezTo>
                    <a:cubicBezTo>
                      <a:pt x="14269" y="9753"/>
                      <a:pt x="14240" y="10169"/>
                      <a:pt x="14118" y="10427"/>
                    </a:cubicBezTo>
                    <a:cubicBezTo>
                      <a:pt x="13918" y="10033"/>
                      <a:pt x="13549" y="9868"/>
                      <a:pt x="13190" y="9682"/>
                    </a:cubicBezTo>
                    <a:cubicBezTo>
                      <a:pt x="13083" y="9624"/>
                      <a:pt x="12982" y="9560"/>
                      <a:pt x="12907" y="9517"/>
                    </a:cubicBezTo>
                    <a:cubicBezTo>
                      <a:pt x="12839" y="9262"/>
                      <a:pt x="13111" y="9169"/>
                      <a:pt x="13093" y="8933"/>
                    </a:cubicBezTo>
                    <a:lnTo>
                      <a:pt x="13093" y="8933"/>
                    </a:lnTo>
                    <a:cubicBezTo>
                      <a:pt x="13029" y="8943"/>
                      <a:pt x="12968" y="8958"/>
                      <a:pt x="12907" y="8976"/>
                    </a:cubicBezTo>
                    <a:cubicBezTo>
                      <a:pt x="12671" y="9065"/>
                      <a:pt x="12441" y="9166"/>
                      <a:pt x="12201" y="9244"/>
                    </a:cubicBezTo>
                    <a:cubicBezTo>
                      <a:pt x="12091" y="9281"/>
                      <a:pt x="11978" y="9298"/>
                      <a:pt x="11866" y="9298"/>
                    </a:cubicBezTo>
                    <a:cubicBezTo>
                      <a:pt x="11483" y="9298"/>
                      <a:pt x="11116" y="9093"/>
                      <a:pt x="10922" y="8743"/>
                    </a:cubicBezTo>
                    <a:cubicBezTo>
                      <a:pt x="10732" y="8410"/>
                      <a:pt x="10510" y="8098"/>
                      <a:pt x="10288" y="7786"/>
                    </a:cubicBezTo>
                    <a:cubicBezTo>
                      <a:pt x="9994" y="7367"/>
                      <a:pt x="9575" y="7163"/>
                      <a:pt x="9070" y="7127"/>
                    </a:cubicBezTo>
                    <a:cubicBezTo>
                      <a:pt x="9037" y="7127"/>
                      <a:pt x="9005" y="7120"/>
                      <a:pt x="8973" y="7112"/>
                    </a:cubicBezTo>
                    <a:cubicBezTo>
                      <a:pt x="8959" y="7112"/>
                      <a:pt x="8951" y="7095"/>
                      <a:pt x="8926" y="7066"/>
                    </a:cubicBezTo>
                    <a:lnTo>
                      <a:pt x="9238" y="6973"/>
                    </a:lnTo>
                    <a:cubicBezTo>
                      <a:pt x="9492" y="6902"/>
                      <a:pt x="9741" y="6867"/>
                      <a:pt x="9986" y="6867"/>
                    </a:cubicBezTo>
                    <a:close/>
                    <a:moveTo>
                      <a:pt x="8868" y="7236"/>
                    </a:moveTo>
                    <a:cubicBezTo>
                      <a:pt x="9137" y="7236"/>
                      <a:pt x="9411" y="7307"/>
                      <a:pt x="9679" y="7435"/>
                    </a:cubicBezTo>
                    <a:cubicBezTo>
                      <a:pt x="9865" y="7525"/>
                      <a:pt x="10026" y="7661"/>
                      <a:pt x="10141" y="7833"/>
                    </a:cubicBezTo>
                    <a:cubicBezTo>
                      <a:pt x="10349" y="8130"/>
                      <a:pt x="10567" y="8420"/>
                      <a:pt x="10736" y="8739"/>
                    </a:cubicBezTo>
                    <a:cubicBezTo>
                      <a:pt x="10951" y="9148"/>
                      <a:pt x="11362" y="9442"/>
                      <a:pt x="11856" y="9442"/>
                    </a:cubicBezTo>
                    <a:cubicBezTo>
                      <a:pt x="12003" y="9442"/>
                      <a:pt x="12157" y="9416"/>
                      <a:pt x="12316" y="9359"/>
                    </a:cubicBezTo>
                    <a:cubicBezTo>
                      <a:pt x="12466" y="9305"/>
                      <a:pt x="12610" y="9248"/>
                      <a:pt x="12778" y="9184"/>
                    </a:cubicBezTo>
                    <a:lnTo>
                      <a:pt x="12778" y="9184"/>
                    </a:lnTo>
                    <a:cubicBezTo>
                      <a:pt x="12778" y="9234"/>
                      <a:pt x="12778" y="9252"/>
                      <a:pt x="12775" y="9270"/>
                    </a:cubicBezTo>
                    <a:cubicBezTo>
                      <a:pt x="12732" y="9556"/>
                      <a:pt x="12767" y="9631"/>
                      <a:pt x="13018" y="9760"/>
                    </a:cubicBezTo>
                    <a:cubicBezTo>
                      <a:pt x="13215" y="9864"/>
                      <a:pt x="13409" y="9965"/>
                      <a:pt x="13595" y="10072"/>
                    </a:cubicBezTo>
                    <a:cubicBezTo>
                      <a:pt x="13681" y="10122"/>
                      <a:pt x="13756" y="10180"/>
                      <a:pt x="13824" y="10248"/>
                    </a:cubicBezTo>
                    <a:cubicBezTo>
                      <a:pt x="14068" y="10491"/>
                      <a:pt x="14090" y="10631"/>
                      <a:pt x="13943" y="10939"/>
                    </a:cubicBezTo>
                    <a:cubicBezTo>
                      <a:pt x="13774" y="11287"/>
                      <a:pt x="13552" y="11599"/>
                      <a:pt x="13237" y="11831"/>
                    </a:cubicBezTo>
                    <a:cubicBezTo>
                      <a:pt x="13154" y="11889"/>
                      <a:pt x="13065" y="11939"/>
                      <a:pt x="12968" y="11996"/>
                    </a:cubicBezTo>
                    <a:cubicBezTo>
                      <a:pt x="12925" y="11957"/>
                      <a:pt x="12886" y="11914"/>
                      <a:pt x="12853" y="11867"/>
                    </a:cubicBezTo>
                    <a:cubicBezTo>
                      <a:pt x="12692" y="11573"/>
                      <a:pt x="12506" y="11290"/>
                      <a:pt x="12380" y="10986"/>
                    </a:cubicBezTo>
                    <a:cubicBezTo>
                      <a:pt x="12022" y="10108"/>
                      <a:pt x="11391" y="9488"/>
                      <a:pt x="10646" y="8929"/>
                    </a:cubicBezTo>
                    <a:cubicBezTo>
                      <a:pt x="9919" y="8381"/>
                      <a:pt x="9098" y="8152"/>
                      <a:pt x="8220" y="8062"/>
                    </a:cubicBezTo>
                    <a:cubicBezTo>
                      <a:pt x="8009" y="8041"/>
                      <a:pt x="7801" y="8048"/>
                      <a:pt x="7575" y="8041"/>
                    </a:cubicBezTo>
                    <a:cubicBezTo>
                      <a:pt x="7604" y="7883"/>
                      <a:pt x="7701" y="7779"/>
                      <a:pt x="7801" y="7682"/>
                    </a:cubicBezTo>
                    <a:cubicBezTo>
                      <a:pt x="8130" y="7372"/>
                      <a:pt x="8495" y="7236"/>
                      <a:pt x="8868" y="7236"/>
                    </a:cubicBezTo>
                    <a:close/>
                    <a:moveTo>
                      <a:pt x="10345" y="8933"/>
                    </a:moveTo>
                    <a:lnTo>
                      <a:pt x="10345" y="8933"/>
                    </a:lnTo>
                    <a:cubicBezTo>
                      <a:pt x="10392" y="8951"/>
                      <a:pt x="10438" y="8972"/>
                      <a:pt x="10478" y="8997"/>
                    </a:cubicBezTo>
                    <a:cubicBezTo>
                      <a:pt x="10790" y="9241"/>
                      <a:pt x="11108" y="9477"/>
                      <a:pt x="11402" y="9739"/>
                    </a:cubicBezTo>
                    <a:cubicBezTo>
                      <a:pt x="11685" y="9990"/>
                      <a:pt x="11893" y="10309"/>
                      <a:pt x="12062" y="10645"/>
                    </a:cubicBezTo>
                    <a:cubicBezTo>
                      <a:pt x="12316" y="11161"/>
                      <a:pt x="12542" y="11688"/>
                      <a:pt x="12875" y="12161"/>
                    </a:cubicBezTo>
                    <a:cubicBezTo>
                      <a:pt x="12911" y="12211"/>
                      <a:pt x="12932" y="12276"/>
                      <a:pt x="12932" y="12340"/>
                    </a:cubicBezTo>
                    <a:cubicBezTo>
                      <a:pt x="12846" y="12244"/>
                      <a:pt x="12757" y="12150"/>
                      <a:pt x="12660" y="12064"/>
                    </a:cubicBezTo>
                    <a:cubicBezTo>
                      <a:pt x="12434" y="11878"/>
                      <a:pt x="12201" y="11699"/>
                      <a:pt x="11965" y="11523"/>
                    </a:cubicBezTo>
                    <a:cubicBezTo>
                      <a:pt x="11520" y="11194"/>
                      <a:pt x="11130" y="10817"/>
                      <a:pt x="10908" y="10298"/>
                    </a:cubicBezTo>
                    <a:cubicBezTo>
                      <a:pt x="10861" y="10183"/>
                      <a:pt x="10818" y="10069"/>
                      <a:pt x="10779" y="9954"/>
                    </a:cubicBezTo>
                    <a:cubicBezTo>
                      <a:pt x="10682" y="9631"/>
                      <a:pt x="10575" y="9316"/>
                      <a:pt x="10392" y="9033"/>
                    </a:cubicBezTo>
                    <a:cubicBezTo>
                      <a:pt x="10374" y="9001"/>
                      <a:pt x="10360" y="8969"/>
                      <a:pt x="10345" y="8933"/>
                    </a:cubicBezTo>
                    <a:close/>
                    <a:moveTo>
                      <a:pt x="2886" y="9067"/>
                    </a:moveTo>
                    <a:cubicBezTo>
                      <a:pt x="3000" y="9067"/>
                      <a:pt x="3109" y="9113"/>
                      <a:pt x="3190" y="9194"/>
                    </a:cubicBezTo>
                    <a:cubicBezTo>
                      <a:pt x="3297" y="9298"/>
                      <a:pt x="3419" y="9384"/>
                      <a:pt x="3530" y="9481"/>
                    </a:cubicBezTo>
                    <a:cubicBezTo>
                      <a:pt x="3573" y="9520"/>
                      <a:pt x="3613" y="9563"/>
                      <a:pt x="3648" y="9606"/>
                    </a:cubicBezTo>
                    <a:cubicBezTo>
                      <a:pt x="3261" y="10309"/>
                      <a:pt x="3129" y="11061"/>
                      <a:pt x="3093" y="11828"/>
                    </a:cubicBezTo>
                    <a:cubicBezTo>
                      <a:pt x="3071" y="12326"/>
                      <a:pt x="3050" y="12824"/>
                      <a:pt x="3075" y="13322"/>
                    </a:cubicBezTo>
                    <a:cubicBezTo>
                      <a:pt x="3107" y="14006"/>
                      <a:pt x="3236" y="14673"/>
                      <a:pt x="3541" y="15300"/>
                    </a:cubicBezTo>
                    <a:cubicBezTo>
                      <a:pt x="3548" y="15332"/>
                      <a:pt x="3555" y="15364"/>
                      <a:pt x="3562" y="15400"/>
                    </a:cubicBezTo>
                    <a:cubicBezTo>
                      <a:pt x="3394" y="15257"/>
                      <a:pt x="3261" y="15078"/>
                      <a:pt x="3168" y="14877"/>
                    </a:cubicBezTo>
                    <a:cubicBezTo>
                      <a:pt x="3068" y="14676"/>
                      <a:pt x="2989" y="14465"/>
                      <a:pt x="2892" y="14261"/>
                    </a:cubicBezTo>
                    <a:cubicBezTo>
                      <a:pt x="2792" y="14039"/>
                      <a:pt x="2674" y="13824"/>
                      <a:pt x="2545" y="13616"/>
                    </a:cubicBezTo>
                    <a:cubicBezTo>
                      <a:pt x="2376" y="13365"/>
                      <a:pt x="2201" y="13118"/>
                      <a:pt x="1860" y="13017"/>
                    </a:cubicBezTo>
                    <a:cubicBezTo>
                      <a:pt x="1936" y="12949"/>
                      <a:pt x="1982" y="12899"/>
                      <a:pt x="2032" y="12856"/>
                    </a:cubicBezTo>
                    <a:cubicBezTo>
                      <a:pt x="2215" y="12681"/>
                      <a:pt x="2251" y="12566"/>
                      <a:pt x="2115" y="12351"/>
                    </a:cubicBezTo>
                    <a:cubicBezTo>
                      <a:pt x="1957" y="12111"/>
                      <a:pt x="1785" y="11882"/>
                      <a:pt x="1592" y="11670"/>
                    </a:cubicBezTo>
                    <a:cubicBezTo>
                      <a:pt x="1438" y="11498"/>
                      <a:pt x="1255" y="11351"/>
                      <a:pt x="1079" y="11197"/>
                    </a:cubicBezTo>
                    <a:cubicBezTo>
                      <a:pt x="843" y="10997"/>
                      <a:pt x="649" y="10742"/>
                      <a:pt x="520" y="10456"/>
                    </a:cubicBezTo>
                    <a:cubicBezTo>
                      <a:pt x="459" y="10323"/>
                      <a:pt x="484" y="10223"/>
                      <a:pt x="567" y="10115"/>
                    </a:cubicBezTo>
                    <a:cubicBezTo>
                      <a:pt x="739" y="9889"/>
                      <a:pt x="961" y="9699"/>
                      <a:pt x="1212" y="9563"/>
                    </a:cubicBezTo>
                    <a:cubicBezTo>
                      <a:pt x="1717" y="9287"/>
                      <a:pt x="2255" y="9141"/>
                      <a:pt x="2821" y="9072"/>
                    </a:cubicBezTo>
                    <a:cubicBezTo>
                      <a:pt x="2843" y="9069"/>
                      <a:pt x="2865" y="9067"/>
                      <a:pt x="2886" y="9067"/>
                    </a:cubicBezTo>
                    <a:close/>
                    <a:moveTo>
                      <a:pt x="391" y="10473"/>
                    </a:moveTo>
                    <a:cubicBezTo>
                      <a:pt x="406" y="10491"/>
                      <a:pt x="416" y="10509"/>
                      <a:pt x="424" y="10527"/>
                    </a:cubicBezTo>
                    <a:cubicBezTo>
                      <a:pt x="553" y="10857"/>
                      <a:pt x="789" y="11104"/>
                      <a:pt x="1040" y="11333"/>
                    </a:cubicBezTo>
                    <a:cubicBezTo>
                      <a:pt x="1341" y="11606"/>
                      <a:pt x="1635" y="11878"/>
                      <a:pt x="1868" y="12215"/>
                    </a:cubicBezTo>
                    <a:cubicBezTo>
                      <a:pt x="1943" y="12322"/>
                      <a:pt x="2004" y="12448"/>
                      <a:pt x="2083" y="12580"/>
                    </a:cubicBezTo>
                    <a:lnTo>
                      <a:pt x="1670" y="13039"/>
                    </a:lnTo>
                    <a:cubicBezTo>
                      <a:pt x="1731" y="13089"/>
                      <a:pt x="1771" y="13136"/>
                      <a:pt x="1814" y="13146"/>
                    </a:cubicBezTo>
                    <a:cubicBezTo>
                      <a:pt x="2072" y="13215"/>
                      <a:pt x="2240" y="13404"/>
                      <a:pt x="2373" y="13605"/>
                    </a:cubicBezTo>
                    <a:cubicBezTo>
                      <a:pt x="2538" y="13856"/>
                      <a:pt x="2685" y="14121"/>
                      <a:pt x="2803" y="14393"/>
                    </a:cubicBezTo>
                    <a:cubicBezTo>
                      <a:pt x="2978" y="14784"/>
                      <a:pt x="3161" y="15164"/>
                      <a:pt x="3491" y="15450"/>
                    </a:cubicBezTo>
                    <a:cubicBezTo>
                      <a:pt x="3498" y="15458"/>
                      <a:pt x="3498" y="15475"/>
                      <a:pt x="3505" y="15501"/>
                    </a:cubicBezTo>
                    <a:cubicBezTo>
                      <a:pt x="3451" y="15519"/>
                      <a:pt x="3396" y="15525"/>
                      <a:pt x="3342" y="15525"/>
                    </a:cubicBezTo>
                    <a:cubicBezTo>
                      <a:pt x="3236" y="15525"/>
                      <a:pt x="3131" y="15499"/>
                      <a:pt x="3028" y="15483"/>
                    </a:cubicBezTo>
                    <a:cubicBezTo>
                      <a:pt x="2892" y="15458"/>
                      <a:pt x="2760" y="15422"/>
                      <a:pt x="2631" y="15379"/>
                    </a:cubicBezTo>
                    <a:cubicBezTo>
                      <a:pt x="1903" y="15149"/>
                      <a:pt x="1452" y="14662"/>
                      <a:pt x="1287" y="13917"/>
                    </a:cubicBezTo>
                    <a:cubicBezTo>
                      <a:pt x="1212" y="13562"/>
                      <a:pt x="1140" y="13207"/>
                      <a:pt x="1061" y="12856"/>
                    </a:cubicBezTo>
                    <a:cubicBezTo>
                      <a:pt x="990" y="12527"/>
                      <a:pt x="850" y="12222"/>
                      <a:pt x="649" y="11953"/>
                    </a:cubicBezTo>
                    <a:cubicBezTo>
                      <a:pt x="424" y="11645"/>
                      <a:pt x="252" y="11312"/>
                      <a:pt x="273" y="10914"/>
                    </a:cubicBezTo>
                    <a:cubicBezTo>
                      <a:pt x="287" y="10767"/>
                      <a:pt x="312" y="10624"/>
                      <a:pt x="341" y="10477"/>
                    </a:cubicBezTo>
                    <a:lnTo>
                      <a:pt x="391" y="10473"/>
                    </a:lnTo>
                    <a:close/>
                    <a:moveTo>
                      <a:pt x="7924" y="8184"/>
                    </a:moveTo>
                    <a:cubicBezTo>
                      <a:pt x="8110" y="8184"/>
                      <a:pt x="8297" y="8200"/>
                      <a:pt x="8486" y="8227"/>
                    </a:cubicBezTo>
                    <a:cubicBezTo>
                      <a:pt x="8944" y="8281"/>
                      <a:pt x="9396" y="8402"/>
                      <a:pt x="9822" y="8589"/>
                    </a:cubicBezTo>
                    <a:cubicBezTo>
                      <a:pt x="9958" y="8650"/>
                      <a:pt x="10073" y="8750"/>
                      <a:pt x="10155" y="8875"/>
                    </a:cubicBezTo>
                    <a:cubicBezTo>
                      <a:pt x="10406" y="9227"/>
                      <a:pt x="10553" y="9617"/>
                      <a:pt x="10675" y="10026"/>
                    </a:cubicBezTo>
                    <a:cubicBezTo>
                      <a:pt x="10822" y="10549"/>
                      <a:pt x="11126" y="11014"/>
                      <a:pt x="11549" y="11355"/>
                    </a:cubicBezTo>
                    <a:cubicBezTo>
                      <a:pt x="11807" y="11563"/>
                      <a:pt x="12072" y="11756"/>
                      <a:pt x="12330" y="11957"/>
                    </a:cubicBezTo>
                    <a:cubicBezTo>
                      <a:pt x="12434" y="12036"/>
                      <a:pt x="12535" y="12118"/>
                      <a:pt x="12635" y="12201"/>
                    </a:cubicBezTo>
                    <a:cubicBezTo>
                      <a:pt x="12921" y="12437"/>
                      <a:pt x="13000" y="12745"/>
                      <a:pt x="12947" y="13100"/>
                    </a:cubicBezTo>
                    <a:cubicBezTo>
                      <a:pt x="12882" y="13523"/>
                      <a:pt x="12696" y="13892"/>
                      <a:pt x="12441" y="14229"/>
                    </a:cubicBezTo>
                    <a:cubicBezTo>
                      <a:pt x="12273" y="14454"/>
                      <a:pt x="12105" y="14680"/>
                      <a:pt x="11929" y="14895"/>
                    </a:cubicBezTo>
                    <a:cubicBezTo>
                      <a:pt x="11703" y="15171"/>
                      <a:pt x="11524" y="15483"/>
                      <a:pt x="11402" y="15816"/>
                    </a:cubicBezTo>
                    <a:cubicBezTo>
                      <a:pt x="11316" y="16070"/>
                      <a:pt x="11151" y="16292"/>
                      <a:pt x="10933" y="16446"/>
                    </a:cubicBezTo>
                    <a:cubicBezTo>
                      <a:pt x="10823" y="16522"/>
                      <a:pt x="10710" y="16568"/>
                      <a:pt x="10592" y="16568"/>
                    </a:cubicBezTo>
                    <a:cubicBezTo>
                      <a:pt x="10521" y="16568"/>
                      <a:pt x="10448" y="16551"/>
                      <a:pt x="10374" y="16515"/>
                    </a:cubicBezTo>
                    <a:cubicBezTo>
                      <a:pt x="10256" y="16461"/>
                      <a:pt x="10141" y="16400"/>
                      <a:pt x="10033" y="16332"/>
                    </a:cubicBezTo>
                    <a:cubicBezTo>
                      <a:pt x="9260" y="15802"/>
                      <a:pt x="8482" y="15278"/>
                      <a:pt x="7661" y="14823"/>
                    </a:cubicBezTo>
                    <a:cubicBezTo>
                      <a:pt x="6984" y="14447"/>
                      <a:pt x="6307" y="14064"/>
                      <a:pt x="5676" y="13605"/>
                    </a:cubicBezTo>
                    <a:cubicBezTo>
                      <a:pt x="5332" y="13361"/>
                      <a:pt x="5003" y="13100"/>
                      <a:pt x="4691" y="12813"/>
                    </a:cubicBezTo>
                    <a:cubicBezTo>
                      <a:pt x="4154" y="12308"/>
                      <a:pt x="3874" y="11649"/>
                      <a:pt x="3684" y="10946"/>
                    </a:cubicBezTo>
                    <a:cubicBezTo>
                      <a:pt x="3595" y="10602"/>
                      <a:pt x="3570" y="10262"/>
                      <a:pt x="3695" y="9922"/>
                    </a:cubicBezTo>
                    <a:cubicBezTo>
                      <a:pt x="3713" y="9871"/>
                      <a:pt x="3738" y="9825"/>
                      <a:pt x="3763" y="9768"/>
                    </a:cubicBezTo>
                    <a:cubicBezTo>
                      <a:pt x="3849" y="9818"/>
                      <a:pt x="3924" y="9864"/>
                      <a:pt x="4000" y="9904"/>
                    </a:cubicBezTo>
                    <a:cubicBezTo>
                      <a:pt x="4225" y="10011"/>
                      <a:pt x="4451" y="10060"/>
                      <a:pt x="4675" y="10060"/>
                    </a:cubicBezTo>
                    <a:cubicBezTo>
                      <a:pt x="4936" y="10060"/>
                      <a:pt x="5195" y="9994"/>
                      <a:pt x="5447" y="9879"/>
                    </a:cubicBezTo>
                    <a:cubicBezTo>
                      <a:pt x="5777" y="9728"/>
                      <a:pt x="6088" y="9520"/>
                      <a:pt x="6397" y="9320"/>
                    </a:cubicBezTo>
                    <a:cubicBezTo>
                      <a:pt x="6823" y="9044"/>
                      <a:pt x="7117" y="8628"/>
                      <a:pt x="7436" y="8227"/>
                    </a:cubicBezTo>
                    <a:cubicBezTo>
                      <a:pt x="7597" y="8197"/>
                      <a:pt x="7760" y="8184"/>
                      <a:pt x="7924" y="8184"/>
                    </a:cubicBezTo>
                    <a:close/>
                    <a:moveTo>
                      <a:pt x="3433" y="10534"/>
                    </a:moveTo>
                    <a:cubicBezTo>
                      <a:pt x="3534" y="10871"/>
                      <a:pt x="3620" y="11190"/>
                      <a:pt x="3724" y="11509"/>
                    </a:cubicBezTo>
                    <a:cubicBezTo>
                      <a:pt x="3985" y="12297"/>
                      <a:pt x="4480" y="12906"/>
                      <a:pt x="5150" y="13401"/>
                    </a:cubicBezTo>
                    <a:cubicBezTo>
                      <a:pt x="5691" y="13799"/>
                      <a:pt x="6246" y="14168"/>
                      <a:pt x="6816" y="14515"/>
                    </a:cubicBezTo>
                    <a:cubicBezTo>
                      <a:pt x="7310" y="14820"/>
                      <a:pt x="7823" y="15092"/>
                      <a:pt x="8324" y="15382"/>
                    </a:cubicBezTo>
                    <a:cubicBezTo>
                      <a:pt x="8514" y="15493"/>
                      <a:pt x="8693" y="15619"/>
                      <a:pt x="8880" y="15730"/>
                    </a:cubicBezTo>
                    <a:cubicBezTo>
                      <a:pt x="9066" y="15845"/>
                      <a:pt x="9166" y="16017"/>
                      <a:pt x="9217" y="16224"/>
                    </a:cubicBezTo>
                    <a:cubicBezTo>
                      <a:pt x="9263" y="16421"/>
                      <a:pt x="9303" y="16626"/>
                      <a:pt x="9356" y="16823"/>
                    </a:cubicBezTo>
                    <a:cubicBezTo>
                      <a:pt x="9406" y="17013"/>
                      <a:pt x="9414" y="17213"/>
                      <a:pt x="9378" y="17410"/>
                    </a:cubicBezTo>
                    <a:cubicBezTo>
                      <a:pt x="9338" y="17618"/>
                      <a:pt x="9245" y="17708"/>
                      <a:pt x="9030" y="17751"/>
                    </a:cubicBezTo>
                    <a:cubicBezTo>
                      <a:pt x="8993" y="17758"/>
                      <a:pt x="8957" y="17761"/>
                      <a:pt x="8922" y="17761"/>
                    </a:cubicBezTo>
                    <a:cubicBezTo>
                      <a:pt x="8779" y="17761"/>
                      <a:pt x="8646" y="17709"/>
                      <a:pt x="8514" y="17658"/>
                    </a:cubicBezTo>
                    <a:cubicBezTo>
                      <a:pt x="8124" y="17496"/>
                      <a:pt x="7740" y="17314"/>
                      <a:pt x="7335" y="17188"/>
                    </a:cubicBezTo>
                    <a:cubicBezTo>
                      <a:pt x="6626" y="16966"/>
                      <a:pt x="6146" y="16511"/>
                      <a:pt x="5856" y="15845"/>
                    </a:cubicBezTo>
                    <a:cubicBezTo>
                      <a:pt x="5555" y="15157"/>
                      <a:pt x="5089" y="14590"/>
                      <a:pt x="4576" y="14053"/>
                    </a:cubicBezTo>
                    <a:cubicBezTo>
                      <a:pt x="4322" y="13788"/>
                      <a:pt x="4064" y="13523"/>
                      <a:pt x="3831" y="13240"/>
                    </a:cubicBezTo>
                    <a:cubicBezTo>
                      <a:pt x="3673" y="13043"/>
                      <a:pt x="3530" y="12831"/>
                      <a:pt x="3405" y="12613"/>
                    </a:cubicBezTo>
                    <a:cubicBezTo>
                      <a:pt x="3243" y="12355"/>
                      <a:pt x="3183" y="12050"/>
                      <a:pt x="3233" y="11749"/>
                    </a:cubicBezTo>
                    <a:cubicBezTo>
                      <a:pt x="3290" y="11409"/>
                      <a:pt x="3329" y="11061"/>
                      <a:pt x="3380" y="10721"/>
                    </a:cubicBezTo>
                    <a:cubicBezTo>
                      <a:pt x="3394" y="10656"/>
                      <a:pt x="3408" y="10595"/>
                      <a:pt x="3430" y="10534"/>
                    </a:cubicBezTo>
                    <a:close/>
                    <a:moveTo>
                      <a:pt x="3204" y="12544"/>
                    </a:moveTo>
                    <a:cubicBezTo>
                      <a:pt x="3233" y="12573"/>
                      <a:pt x="3258" y="12605"/>
                      <a:pt x="3279" y="12641"/>
                    </a:cubicBezTo>
                    <a:cubicBezTo>
                      <a:pt x="3523" y="13129"/>
                      <a:pt x="3878" y="13533"/>
                      <a:pt x="4254" y="13920"/>
                    </a:cubicBezTo>
                    <a:cubicBezTo>
                      <a:pt x="4390" y="14064"/>
                      <a:pt x="4526" y="14211"/>
                      <a:pt x="4659" y="14354"/>
                    </a:cubicBezTo>
                    <a:cubicBezTo>
                      <a:pt x="5107" y="14831"/>
                      <a:pt x="5487" y="15354"/>
                      <a:pt x="5748" y="15956"/>
                    </a:cubicBezTo>
                    <a:cubicBezTo>
                      <a:pt x="5927" y="16382"/>
                      <a:pt x="6232" y="16744"/>
                      <a:pt x="6619" y="16991"/>
                    </a:cubicBezTo>
                    <a:cubicBezTo>
                      <a:pt x="6802" y="17095"/>
                      <a:pt x="6995" y="17185"/>
                      <a:pt x="7192" y="17253"/>
                    </a:cubicBezTo>
                    <a:cubicBezTo>
                      <a:pt x="7568" y="17400"/>
                      <a:pt x="7948" y="17529"/>
                      <a:pt x="8321" y="17679"/>
                    </a:cubicBezTo>
                    <a:cubicBezTo>
                      <a:pt x="8557" y="17772"/>
                      <a:pt x="8776" y="17919"/>
                      <a:pt x="9052" y="17919"/>
                    </a:cubicBezTo>
                    <a:cubicBezTo>
                      <a:pt x="8928" y="18020"/>
                      <a:pt x="8791" y="18055"/>
                      <a:pt x="8648" y="18055"/>
                    </a:cubicBezTo>
                    <a:cubicBezTo>
                      <a:pt x="8608" y="18055"/>
                      <a:pt x="8569" y="18053"/>
                      <a:pt x="8529" y="18048"/>
                    </a:cubicBezTo>
                    <a:cubicBezTo>
                      <a:pt x="8156" y="18005"/>
                      <a:pt x="7783" y="17955"/>
                      <a:pt x="7414" y="17916"/>
                    </a:cubicBezTo>
                    <a:cubicBezTo>
                      <a:pt x="7224" y="17894"/>
                      <a:pt x="7031" y="17894"/>
                      <a:pt x="6845" y="17862"/>
                    </a:cubicBezTo>
                    <a:cubicBezTo>
                      <a:pt x="6293" y="17765"/>
                      <a:pt x="5813" y="17514"/>
                      <a:pt x="5372" y="17177"/>
                    </a:cubicBezTo>
                    <a:cubicBezTo>
                      <a:pt x="4791" y="16719"/>
                      <a:pt x="4283" y="16178"/>
                      <a:pt x="3867" y="15565"/>
                    </a:cubicBezTo>
                    <a:cubicBezTo>
                      <a:pt x="3570" y="15128"/>
                      <a:pt x="3380" y="14626"/>
                      <a:pt x="3315" y="14103"/>
                    </a:cubicBezTo>
                    <a:cubicBezTo>
                      <a:pt x="3258" y="13662"/>
                      <a:pt x="3229" y="13222"/>
                      <a:pt x="3190" y="12777"/>
                    </a:cubicBezTo>
                    <a:cubicBezTo>
                      <a:pt x="3190" y="12699"/>
                      <a:pt x="3193" y="12620"/>
                      <a:pt x="3204" y="12544"/>
                    </a:cubicBezTo>
                    <a:close/>
                    <a:moveTo>
                      <a:pt x="7734" y="1"/>
                    </a:moveTo>
                    <a:cubicBezTo>
                      <a:pt x="7711" y="1"/>
                      <a:pt x="7688" y="2"/>
                      <a:pt x="7665" y="4"/>
                    </a:cubicBezTo>
                    <a:cubicBezTo>
                      <a:pt x="7403" y="21"/>
                      <a:pt x="7156" y="133"/>
                      <a:pt x="6966" y="315"/>
                    </a:cubicBezTo>
                    <a:cubicBezTo>
                      <a:pt x="6776" y="491"/>
                      <a:pt x="6619" y="699"/>
                      <a:pt x="6508" y="932"/>
                    </a:cubicBezTo>
                    <a:cubicBezTo>
                      <a:pt x="6286" y="1412"/>
                      <a:pt x="5981" y="1852"/>
                      <a:pt x="5780" y="2347"/>
                    </a:cubicBezTo>
                    <a:cubicBezTo>
                      <a:pt x="5422" y="3218"/>
                      <a:pt x="4981" y="4056"/>
                      <a:pt x="4469" y="4852"/>
                    </a:cubicBezTo>
                    <a:cubicBezTo>
                      <a:pt x="4437" y="4905"/>
                      <a:pt x="4397" y="4959"/>
                      <a:pt x="4354" y="5024"/>
                    </a:cubicBezTo>
                    <a:cubicBezTo>
                      <a:pt x="4243" y="4826"/>
                      <a:pt x="4268" y="4629"/>
                      <a:pt x="4243" y="4443"/>
                    </a:cubicBezTo>
                    <a:cubicBezTo>
                      <a:pt x="4200" y="4121"/>
                      <a:pt x="4297" y="3838"/>
                      <a:pt x="4476" y="3572"/>
                    </a:cubicBezTo>
                    <a:cubicBezTo>
                      <a:pt x="4544" y="3472"/>
                      <a:pt x="4616" y="3372"/>
                      <a:pt x="4687" y="3271"/>
                    </a:cubicBezTo>
                    <a:cubicBezTo>
                      <a:pt x="4863" y="3035"/>
                      <a:pt x="4996" y="2770"/>
                      <a:pt x="5078" y="2487"/>
                    </a:cubicBezTo>
                    <a:cubicBezTo>
                      <a:pt x="5168" y="2189"/>
                      <a:pt x="5218" y="1885"/>
                      <a:pt x="5164" y="1577"/>
                    </a:cubicBezTo>
                    <a:cubicBezTo>
                      <a:pt x="5096" y="1215"/>
                      <a:pt x="4949" y="867"/>
                      <a:pt x="4734" y="566"/>
                    </a:cubicBezTo>
                    <a:cubicBezTo>
                      <a:pt x="4556" y="312"/>
                      <a:pt x="4359" y="165"/>
                      <a:pt x="4094" y="165"/>
                    </a:cubicBezTo>
                    <a:cubicBezTo>
                      <a:pt x="3964" y="165"/>
                      <a:pt x="3817" y="200"/>
                      <a:pt x="3648" y="276"/>
                    </a:cubicBezTo>
                    <a:cubicBezTo>
                      <a:pt x="3437" y="376"/>
                      <a:pt x="3243" y="505"/>
                      <a:pt x="3075" y="663"/>
                    </a:cubicBezTo>
                    <a:cubicBezTo>
                      <a:pt x="2470" y="1211"/>
                      <a:pt x="2004" y="1899"/>
                      <a:pt x="1721" y="2662"/>
                    </a:cubicBezTo>
                    <a:cubicBezTo>
                      <a:pt x="1463" y="3339"/>
                      <a:pt x="1362" y="4049"/>
                      <a:pt x="1352" y="4769"/>
                    </a:cubicBezTo>
                    <a:lnTo>
                      <a:pt x="1276" y="4873"/>
                    </a:lnTo>
                    <a:cubicBezTo>
                      <a:pt x="1126" y="5081"/>
                      <a:pt x="965" y="5285"/>
                      <a:pt x="825" y="5504"/>
                    </a:cubicBezTo>
                    <a:cubicBezTo>
                      <a:pt x="631" y="5790"/>
                      <a:pt x="538" y="6131"/>
                      <a:pt x="560" y="6475"/>
                    </a:cubicBezTo>
                    <a:cubicBezTo>
                      <a:pt x="567" y="6708"/>
                      <a:pt x="556" y="6937"/>
                      <a:pt x="531" y="7170"/>
                    </a:cubicBezTo>
                    <a:cubicBezTo>
                      <a:pt x="499" y="7514"/>
                      <a:pt x="445" y="7858"/>
                      <a:pt x="420" y="8205"/>
                    </a:cubicBezTo>
                    <a:cubicBezTo>
                      <a:pt x="384" y="8689"/>
                      <a:pt x="542" y="9087"/>
                      <a:pt x="954" y="9370"/>
                    </a:cubicBezTo>
                    <a:cubicBezTo>
                      <a:pt x="990" y="9399"/>
                      <a:pt x="1018" y="9434"/>
                      <a:pt x="1043" y="9470"/>
                    </a:cubicBezTo>
                    <a:cubicBezTo>
                      <a:pt x="897" y="9599"/>
                      <a:pt x="757" y="9707"/>
                      <a:pt x="631" y="9832"/>
                    </a:cubicBezTo>
                    <a:cubicBezTo>
                      <a:pt x="209" y="10269"/>
                      <a:pt x="1" y="10774"/>
                      <a:pt x="194" y="11380"/>
                    </a:cubicBezTo>
                    <a:cubicBezTo>
                      <a:pt x="255" y="11573"/>
                      <a:pt x="363" y="11760"/>
                      <a:pt x="459" y="11932"/>
                    </a:cubicBezTo>
                    <a:cubicBezTo>
                      <a:pt x="556" y="12104"/>
                      <a:pt x="692" y="12254"/>
                      <a:pt x="775" y="12433"/>
                    </a:cubicBezTo>
                    <a:cubicBezTo>
                      <a:pt x="871" y="12630"/>
                      <a:pt x="943" y="12835"/>
                      <a:pt x="990" y="13046"/>
                    </a:cubicBezTo>
                    <a:cubicBezTo>
                      <a:pt x="1058" y="13333"/>
                      <a:pt x="1079" y="13627"/>
                      <a:pt x="1140" y="13913"/>
                    </a:cubicBezTo>
                    <a:cubicBezTo>
                      <a:pt x="1309" y="14734"/>
                      <a:pt x="1796" y="15271"/>
                      <a:pt x="2602" y="15526"/>
                    </a:cubicBezTo>
                    <a:cubicBezTo>
                      <a:pt x="2850" y="15606"/>
                      <a:pt x="3109" y="15648"/>
                      <a:pt x="3369" y="15648"/>
                    </a:cubicBezTo>
                    <a:cubicBezTo>
                      <a:pt x="3478" y="15648"/>
                      <a:pt x="3587" y="15641"/>
                      <a:pt x="3695" y="15626"/>
                    </a:cubicBezTo>
                    <a:cubicBezTo>
                      <a:pt x="4000" y="15984"/>
                      <a:pt x="4275" y="16325"/>
                      <a:pt x="4573" y="16647"/>
                    </a:cubicBezTo>
                    <a:cubicBezTo>
                      <a:pt x="4931" y="17041"/>
                      <a:pt x="5354" y="17378"/>
                      <a:pt x="5820" y="17640"/>
                    </a:cubicBezTo>
                    <a:cubicBezTo>
                      <a:pt x="6189" y="17847"/>
                      <a:pt x="6597" y="17984"/>
                      <a:pt x="7020" y="18030"/>
                    </a:cubicBezTo>
                    <a:cubicBezTo>
                      <a:pt x="7454" y="18080"/>
                      <a:pt x="7887" y="18127"/>
                      <a:pt x="8321" y="18159"/>
                    </a:cubicBezTo>
                    <a:cubicBezTo>
                      <a:pt x="8411" y="18167"/>
                      <a:pt x="8501" y="18172"/>
                      <a:pt x="8592" y="18172"/>
                    </a:cubicBezTo>
                    <a:cubicBezTo>
                      <a:pt x="8698" y="18172"/>
                      <a:pt x="8805" y="18166"/>
                      <a:pt x="8912" y="18152"/>
                    </a:cubicBezTo>
                    <a:cubicBezTo>
                      <a:pt x="9224" y="18109"/>
                      <a:pt x="9467" y="17819"/>
                      <a:pt x="9507" y="17507"/>
                    </a:cubicBezTo>
                    <a:cubicBezTo>
                      <a:pt x="9550" y="17174"/>
                      <a:pt x="9518" y="16837"/>
                      <a:pt x="9414" y="16518"/>
                    </a:cubicBezTo>
                    <a:cubicBezTo>
                      <a:pt x="9367" y="16368"/>
                      <a:pt x="9338" y="16214"/>
                      <a:pt x="9303" y="16060"/>
                    </a:cubicBezTo>
                    <a:lnTo>
                      <a:pt x="9303" y="16060"/>
                    </a:lnTo>
                    <a:cubicBezTo>
                      <a:pt x="9478" y="16149"/>
                      <a:pt x="9650" y="16249"/>
                      <a:pt x="9811" y="16361"/>
                    </a:cubicBezTo>
                    <a:cubicBezTo>
                      <a:pt x="9958" y="16461"/>
                      <a:pt x="10112" y="16550"/>
                      <a:pt x="10270" y="16629"/>
                    </a:cubicBezTo>
                    <a:cubicBezTo>
                      <a:pt x="10379" y="16680"/>
                      <a:pt x="10487" y="16704"/>
                      <a:pt x="10591" y="16704"/>
                    </a:cubicBezTo>
                    <a:cubicBezTo>
                      <a:pt x="10761" y="16704"/>
                      <a:pt x="10923" y="16640"/>
                      <a:pt x="11076" y="16518"/>
                    </a:cubicBezTo>
                    <a:cubicBezTo>
                      <a:pt x="11280" y="16364"/>
                      <a:pt x="11431" y="16153"/>
                      <a:pt x="11517" y="15913"/>
                    </a:cubicBezTo>
                    <a:cubicBezTo>
                      <a:pt x="11642" y="15565"/>
                      <a:pt x="11829" y="15243"/>
                      <a:pt x="12065" y="14956"/>
                    </a:cubicBezTo>
                    <a:cubicBezTo>
                      <a:pt x="12234" y="14752"/>
                      <a:pt x="12395" y="14537"/>
                      <a:pt x="12552" y="14322"/>
                    </a:cubicBezTo>
                    <a:cubicBezTo>
                      <a:pt x="13033" y="13659"/>
                      <a:pt x="13265" y="12935"/>
                      <a:pt x="13043" y="12100"/>
                    </a:cubicBezTo>
                    <a:cubicBezTo>
                      <a:pt x="13287" y="11993"/>
                      <a:pt x="13498" y="11831"/>
                      <a:pt x="13667" y="11624"/>
                    </a:cubicBezTo>
                    <a:cubicBezTo>
                      <a:pt x="13993" y="11244"/>
                      <a:pt x="14219" y="10789"/>
                      <a:pt x="14326" y="10298"/>
                    </a:cubicBezTo>
                    <a:cubicBezTo>
                      <a:pt x="14416" y="9936"/>
                      <a:pt x="14394" y="9556"/>
                      <a:pt x="14265" y="9209"/>
                    </a:cubicBezTo>
                    <a:cubicBezTo>
                      <a:pt x="14129" y="8847"/>
                      <a:pt x="13928" y="8513"/>
                      <a:pt x="13602" y="8295"/>
                    </a:cubicBezTo>
                    <a:cubicBezTo>
                      <a:pt x="13287" y="8080"/>
                      <a:pt x="12947" y="7904"/>
                      <a:pt x="12613" y="7714"/>
                    </a:cubicBezTo>
                    <a:cubicBezTo>
                      <a:pt x="12542" y="7675"/>
                      <a:pt x="12470" y="7643"/>
                      <a:pt x="12391" y="7603"/>
                    </a:cubicBezTo>
                    <a:cubicBezTo>
                      <a:pt x="12538" y="7367"/>
                      <a:pt x="12585" y="7120"/>
                      <a:pt x="12595" y="6865"/>
                    </a:cubicBezTo>
                    <a:cubicBezTo>
                      <a:pt x="12606" y="6683"/>
                      <a:pt x="12620" y="6496"/>
                      <a:pt x="12613" y="6313"/>
                    </a:cubicBezTo>
                    <a:cubicBezTo>
                      <a:pt x="12592" y="5855"/>
                      <a:pt x="12484" y="5421"/>
                      <a:pt x="12198" y="5049"/>
                    </a:cubicBezTo>
                    <a:cubicBezTo>
                      <a:pt x="11972" y="4762"/>
                      <a:pt x="11814" y="4439"/>
                      <a:pt x="11671" y="4103"/>
                    </a:cubicBezTo>
                    <a:cubicBezTo>
                      <a:pt x="11560" y="3830"/>
                      <a:pt x="11427" y="3572"/>
                      <a:pt x="11270" y="3322"/>
                    </a:cubicBezTo>
                    <a:cubicBezTo>
                      <a:pt x="10994" y="2899"/>
                      <a:pt x="10600" y="2637"/>
                      <a:pt x="10084" y="2612"/>
                    </a:cubicBezTo>
                    <a:cubicBezTo>
                      <a:pt x="9949" y="2604"/>
                      <a:pt x="9813" y="2601"/>
                      <a:pt x="9676" y="2601"/>
                    </a:cubicBezTo>
                    <a:cubicBezTo>
                      <a:pt x="9465" y="2601"/>
                      <a:pt x="9252" y="2608"/>
                      <a:pt x="9041" y="2612"/>
                    </a:cubicBezTo>
                    <a:cubicBezTo>
                      <a:pt x="8830" y="2616"/>
                      <a:pt x="8622" y="2677"/>
                      <a:pt x="8439" y="2791"/>
                    </a:cubicBezTo>
                    <a:cubicBezTo>
                      <a:pt x="8396" y="2816"/>
                      <a:pt x="8346" y="2838"/>
                      <a:pt x="8299" y="2856"/>
                    </a:cubicBezTo>
                    <a:cubicBezTo>
                      <a:pt x="8296" y="2766"/>
                      <a:pt x="8296" y="2680"/>
                      <a:pt x="8303" y="2591"/>
                    </a:cubicBezTo>
                    <a:cubicBezTo>
                      <a:pt x="8328" y="2386"/>
                      <a:pt x="8357" y="2186"/>
                      <a:pt x="8392" y="1985"/>
                    </a:cubicBezTo>
                    <a:cubicBezTo>
                      <a:pt x="8464" y="1559"/>
                      <a:pt x="8511" y="1132"/>
                      <a:pt x="8450" y="699"/>
                    </a:cubicBezTo>
                    <a:cubicBezTo>
                      <a:pt x="8389" y="276"/>
                      <a:pt x="8108" y="1"/>
                      <a:pt x="7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1" name="Google Shape;2231;p48"/>
            <p:cNvGrpSpPr/>
            <p:nvPr/>
          </p:nvGrpSpPr>
          <p:grpSpPr>
            <a:xfrm rot="9534724">
              <a:off x="4802021" y="1469342"/>
              <a:ext cx="235059" cy="561131"/>
              <a:chOff x="1275325" y="1951450"/>
              <a:chExt cx="129200" cy="308425"/>
            </a:xfrm>
          </p:grpSpPr>
          <p:sp>
            <p:nvSpPr>
              <p:cNvPr id="2232" name="Google Shape;2232;p48"/>
              <p:cNvSpPr/>
              <p:nvPr/>
            </p:nvSpPr>
            <p:spPr>
              <a:xfrm>
                <a:off x="1323350" y="2016025"/>
                <a:ext cx="8275" cy="1814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2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2" y="2419"/>
                      <a:pt x="212" y="4838"/>
                      <a:pt x="65" y="7256"/>
                    </a:cubicBezTo>
                    <a:cubicBezTo>
                      <a:pt x="330" y="6224"/>
                      <a:pt x="284" y="13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8"/>
              <p:cNvSpPr/>
              <p:nvPr/>
            </p:nvSpPr>
            <p:spPr>
              <a:xfrm>
                <a:off x="1323875" y="1965150"/>
                <a:ext cx="1875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3" y="1631"/>
                      <a:pt x="538" y="3279"/>
                      <a:pt x="700" y="4931"/>
                    </a:cubicBezTo>
                    <a:cubicBezTo>
                      <a:pt x="750" y="4329"/>
                      <a:pt x="284" y="68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8"/>
              <p:cNvSpPr/>
              <p:nvPr/>
            </p:nvSpPr>
            <p:spPr>
              <a:xfrm>
                <a:off x="1342250" y="2182100"/>
                <a:ext cx="62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054" extrusionOk="0">
                    <a:moveTo>
                      <a:pt x="183" y="1"/>
                    </a:moveTo>
                    <a:lnTo>
                      <a:pt x="144" y="11"/>
                    </a:lnTo>
                    <a:lnTo>
                      <a:pt x="147" y="620"/>
                    </a:lnTo>
                    <a:cubicBezTo>
                      <a:pt x="151" y="825"/>
                      <a:pt x="151" y="1029"/>
                      <a:pt x="151" y="1233"/>
                    </a:cubicBezTo>
                    <a:cubicBezTo>
                      <a:pt x="147" y="1437"/>
                      <a:pt x="147" y="1642"/>
                      <a:pt x="137" y="1846"/>
                    </a:cubicBezTo>
                    <a:cubicBezTo>
                      <a:pt x="122" y="2050"/>
                      <a:pt x="97" y="2254"/>
                      <a:pt x="86" y="2459"/>
                    </a:cubicBezTo>
                    <a:cubicBezTo>
                      <a:pt x="76" y="2656"/>
                      <a:pt x="1" y="2849"/>
                      <a:pt x="69" y="3053"/>
                    </a:cubicBezTo>
                    <a:cubicBezTo>
                      <a:pt x="115" y="3007"/>
                      <a:pt x="144" y="2946"/>
                      <a:pt x="155" y="2878"/>
                    </a:cubicBezTo>
                    <a:cubicBezTo>
                      <a:pt x="187" y="2623"/>
                      <a:pt x="241" y="2365"/>
                      <a:pt x="241" y="2107"/>
                    </a:cubicBezTo>
                    <a:cubicBezTo>
                      <a:pt x="248" y="1434"/>
                      <a:pt x="230" y="764"/>
                      <a:pt x="223" y="90"/>
                    </a:cubicBezTo>
                    <a:cubicBezTo>
                      <a:pt x="215" y="58"/>
                      <a:pt x="201" y="29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8"/>
              <p:cNvSpPr/>
              <p:nvPr/>
            </p:nvSpPr>
            <p:spPr>
              <a:xfrm>
                <a:off x="1291200" y="2111525"/>
                <a:ext cx="745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25" extrusionOk="0">
                    <a:moveTo>
                      <a:pt x="93" y="0"/>
                    </a:moveTo>
                    <a:lnTo>
                      <a:pt x="93" y="0"/>
                    </a:lnTo>
                    <a:cubicBezTo>
                      <a:pt x="0" y="516"/>
                      <a:pt x="143" y="2910"/>
                      <a:pt x="298" y="3125"/>
                    </a:cubicBezTo>
                    <a:cubicBezTo>
                      <a:pt x="244" y="2085"/>
                      <a:pt x="161" y="1043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8"/>
              <p:cNvSpPr/>
              <p:nvPr/>
            </p:nvSpPr>
            <p:spPr>
              <a:xfrm>
                <a:off x="1337500" y="2220075"/>
                <a:ext cx="5850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92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08" y="241"/>
                      <a:pt x="1" y="1402"/>
                      <a:pt x="33" y="1491"/>
                    </a:cubicBezTo>
                    <a:cubicBezTo>
                      <a:pt x="140" y="1334"/>
                      <a:pt x="233" y="334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8"/>
              <p:cNvSpPr/>
              <p:nvPr/>
            </p:nvSpPr>
            <p:spPr>
              <a:xfrm>
                <a:off x="1371000" y="2215775"/>
                <a:ext cx="362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79" extrusionOk="0">
                    <a:moveTo>
                      <a:pt x="76" y="1"/>
                    </a:moveTo>
                    <a:lnTo>
                      <a:pt x="1" y="872"/>
                    </a:lnTo>
                    <a:lnTo>
                      <a:pt x="69" y="879"/>
                    </a:lnTo>
                    <a:cubicBezTo>
                      <a:pt x="144" y="592"/>
                      <a:pt x="130" y="302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8"/>
              <p:cNvSpPr/>
              <p:nvPr/>
            </p:nvSpPr>
            <p:spPr>
              <a:xfrm>
                <a:off x="1275325" y="1951450"/>
                <a:ext cx="129200" cy="30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2337" extrusionOk="0">
                    <a:moveTo>
                      <a:pt x="2799" y="1448"/>
                    </a:moveTo>
                    <a:cubicBezTo>
                      <a:pt x="2986" y="1763"/>
                      <a:pt x="3179" y="2075"/>
                      <a:pt x="3351" y="2397"/>
                    </a:cubicBezTo>
                    <a:cubicBezTo>
                      <a:pt x="3695" y="3024"/>
                      <a:pt x="3996" y="3676"/>
                      <a:pt x="4258" y="4346"/>
                    </a:cubicBezTo>
                    <a:cubicBezTo>
                      <a:pt x="4709" y="5543"/>
                      <a:pt x="5010" y="6769"/>
                      <a:pt x="4981" y="8059"/>
                    </a:cubicBezTo>
                    <a:cubicBezTo>
                      <a:pt x="4967" y="8671"/>
                      <a:pt x="4892" y="9270"/>
                      <a:pt x="4688" y="9850"/>
                    </a:cubicBezTo>
                    <a:cubicBezTo>
                      <a:pt x="4663" y="9915"/>
                      <a:pt x="4645" y="9979"/>
                      <a:pt x="4623" y="10044"/>
                    </a:cubicBezTo>
                    <a:lnTo>
                      <a:pt x="4584" y="10036"/>
                    </a:lnTo>
                    <a:cubicBezTo>
                      <a:pt x="4548" y="9843"/>
                      <a:pt x="4519" y="9646"/>
                      <a:pt x="4469" y="9452"/>
                    </a:cubicBezTo>
                    <a:cubicBezTo>
                      <a:pt x="4408" y="9209"/>
                      <a:pt x="4336" y="8965"/>
                      <a:pt x="4261" y="8725"/>
                    </a:cubicBezTo>
                    <a:cubicBezTo>
                      <a:pt x="4121" y="8277"/>
                      <a:pt x="3960" y="7833"/>
                      <a:pt x="3831" y="7381"/>
                    </a:cubicBezTo>
                    <a:cubicBezTo>
                      <a:pt x="3591" y="6546"/>
                      <a:pt x="3480" y="5683"/>
                      <a:pt x="3491" y="4816"/>
                    </a:cubicBezTo>
                    <a:cubicBezTo>
                      <a:pt x="3494" y="4264"/>
                      <a:pt x="3505" y="3709"/>
                      <a:pt x="3401" y="3164"/>
                    </a:cubicBezTo>
                    <a:cubicBezTo>
                      <a:pt x="3369" y="2967"/>
                      <a:pt x="3315" y="2777"/>
                      <a:pt x="3247" y="2591"/>
                    </a:cubicBezTo>
                    <a:cubicBezTo>
                      <a:pt x="3111" y="2240"/>
                      <a:pt x="2957" y="1899"/>
                      <a:pt x="2806" y="1555"/>
                    </a:cubicBezTo>
                    <a:cubicBezTo>
                      <a:pt x="2796" y="1523"/>
                      <a:pt x="2781" y="1494"/>
                      <a:pt x="2771" y="1462"/>
                    </a:cubicBezTo>
                    <a:lnTo>
                      <a:pt x="2799" y="1448"/>
                    </a:lnTo>
                    <a:close/>
                    <a:moveTo>
                      <a:pt x="1950" y="197"/>
                    </a:moveTo>
                    <a:cubicBezTo>
                      <a:pt x="1986" y="237"/>
                      <a:pt x="2022" y="276"/>
                      <a:pt x="2050" y="323"/>
                    </a:cubicBezTo>
                    <a:cubicBezTo>
                      <a:pt x="2233" y="667"/>
                      <a:pt x="2420" y="1007"/>
                      <a:pt x="2588" y="1358"/>
                    </a:cubicBezTo>
                    <a:cubicBezTo>
                      <a:pt x="2735" y="1659"/>
                      <a:pt x="2860" y="1967"/>
                      <a:pt x="2996" y="2275"/>
                    </a:cubicBezTo>
                    <a:cubicBezTo>
                      <a:pt x="3244" y="2849"/>
                      <a:pt x="3333" y="3451"/>
                      <a:pt x="3340" y="4071"/>
                    </a:cubicBezTo>
                    <a:cubicBezTo>
                      <a:pt x="3344" y="4414"/>
                      <a:pt x="3340" y="4755"/>
                      <a:pt x="3348" y="5095"/>
                    </a:cubicBezTo>
                    <a:cubicBezTo>
                      <a:pt x="3351" y="5866"/>
                      <a:pt x="3466" y="6636"/>
                      <a:pt x="3688" y="7374"/>
                    </a:cubicBezTo>
                    <a:cubicBezTo>
                      <a:pt x="3864" y="7933"/>
                      <a:pt x="4053" y="8488"/>
                      <a:pt x="4218" y="9051"/>
                    </a:cubicBezTo>
                    <a:cubicBezTo>
                      <a:pt x="4301" y="9341"/>
                      <a:pt x="4365" y="9632"/>
                      <a:pt x="4408" y="9929"/>
                    </a:cubicBezTo>
                    <a:cubicBezTo>
                      <a:pt x="4469" y="10327"/>
                      <a:pt x="4362" y="10735"/>
                      <a:pt x="4111" y="11050"/>
                    </a:cubicBezTo>
                    <a:cubicBezTo>
                      <a:pt x="3928" y="11298"/>
                      <a:pt x="3727" y="11531"/>
                      <a:pt x="3512" y="11749"/>
                    </a:cubicBezTo>
                    <a:cubicBezTo>
                      <a:pt x="3358" y="11892"/>
                      <a:pt x="3183" y="12011"/>
                      <a:pt x="2996" y="12107"/>
                    </a:cubicBezTo>
                    <a:cubicBezTo>
                      <a:pt x="2880" y="12169"/>
                      <a:pt x="2758" y="12195"/>
                      <a:pt x="2633" y="12195"/>
                    </a:cubicBezTo>
                    <a:cubicBezTo>
                      <a:pt x="2528" y="12195"/>
                      <a:pt x="2421" y="12176"/>
                      <a:pt x="2316" y="12147"/>
                    </a:cubicBezTo>
                    <a:cubicBezTo>
                      <a:pt x="2244" y="12125"/>
                      <a:pt x="2172" y="12097"/>
                      <a:pt x="2104" y="12068"/>
                    </a:cubicBezTo>
                    <a:cubicBezTo>
                      <a:pt x="1491" y="11828"/>
                      <a:pt x="1219" y="11316"/>
                      <a:pt x="1044" y="10724"/>
                    </a:cubicBezTo>
                    <a:cubicBezTo>
                      <a:pt x="972" y="10456"/>
                      <a:pt x="947" y="10176"/>
                      <a:pt x="972" y="9897"/>
                    </a:cubicBezTo>
                    <a:cubicBezTo>
                      <a:pt x="1004" y="9449"/>
                      <a:pt x="886" y="9030"/>
                      <a:pt x="732" y="8617"/>
                    </a:cubicBezTo>
                    <a:cubicBezTo>
                      <a:pt x="384" y="7682"/>
                      <a:pt x="198" y="6697"/>
                      <a:pt x="173" y="5697"/>
                    </a:cubicBezTo>
                    <a:cubicBezTo>
                      <a:pt x="148" y="4784"/>
                      <a:pt x="370" y="3909"/>
                      <a:pt x="692" y="3060"/>
                    </a:cubicBezTo>
                    <a:cubicBezTo>
                      <a:pt x="814" y="2741"/>
                      <a:pt x="947" y="2429"/>
                      <a:pt x="1087" y="2114"/>
                    </a:cubicBezTo>
                    <a:cubicBezTo>
                      <a:pt x="1230" y="1792"/>
                      <a:pt x="1388" y="1476"/>
                      <a:pt x="1534" y="1150"/>
                    </a:cubicBezTo>
                    <a:cubicBezTo>
                      <a:pt x="1646" y="903"/>
                      <a:pt x="1749" y="649"/>
                      <a:pt x="1857" y="398"/>
                    </a:cubicBezTo>
                    <a:cubicBezTo>
                      <a:pt x="1882" y="337"/>
                      <a:pt x="1911" y="280"/>
                      <a:pt x="1950" y="197"/>
                    </a:cubicBezTo>
                    <a:close/>
                    <a:moveTo>
                      <a:pt x="2004" y="0"/>
                    </a:moveTo>
                    <a:cubicBezTo>
                      <a:pt x="1839" y="7"/>
                      <a:pt x="1818" y="111"/>
                      <a:pt x="1778" y="197"/>
                    </a:cubicBezTo>
                    <a:cubicBezTo>
                      <a:pt x="1628" y="541"/>
                      <a:pt x="1484" y="889"/>
                      <a:pt x="1330" y="1233"/>
                    </a:cubicBezTo>
                    <a:cubicBezTo>
                      <a:pt x="1183" y="1569"/>
                      <a:pt x="1026" y="1903"/>
                      <a:pt x="875" y="2240"/>
                    </a:cubicBezTo>
                    <a:cubicBezTo>
                      <a:pt x="786" y="2437"/>
                      <a:pt x="696" y="2634"/>
                      <a:pt x="617" y="2838"/>
                    </a:cubicBezTo>
                    <a:cubicBezTo>
                      <a:pt x="252" y="3752"/>
                      <a:pt x="1" y="4698"/>
                      <a:pt x="26" y="5690"/>
                    </a:cubicBezTo>
                    <a:cubicBezTo>
                      <a:pt x="55" y="6761"/>
                      <a:pt x="266" y="7822"/>
                      <a:pt x="646" y="8825"/>
                    </a:cubicBezTo>
                    <a:cubicBezTo>
                      <a:pt x="764" y="9130"/>
                      <a:pt x="825" y="9456"/>
                      <a:pt x="829" y="9782"/>
                    </a:cubicBezTo>
                    <a:cubicBezTo>
                      <a:pt x="836" y="10047"/>
                      <a:pt x="850" y="10316"/>
                      <a:pt x="879" y="10577"/>
                    </a:cubicBezTo>
                    <a:cubicBezTo>
                      <a:pt x="925" y="10961"/>
                      <a:pt x="1076" y="11323"/>
                      <a:pt x="1316" y="11620"/>
                    </a:cubicBezTo>
                    <a:cubicBezTo>
                      <a:pt x="1556" y="11932"/>
                      <a:pt x="1853" y="12161"/>
                      <a:pt x="2230" y="12276"/>
                    </a:cubicBezTo>
                    <a:cubicBezTo>
                      <a:pt x="2351" y="12317"/>
                      <a:pt x="2476" y="12337"/>
                      <a:pt x="2600" y="12337"/>
                    </a:cubicBezTo>
                    <a:cubicBezTo>
                      <a:pt x="2816" y="12337"/>
                      <a:pt x="3029" y="12277"/>
                      <a:pt x="3215" y="12161"/>
                    </a:cubicBezTo>
                    <a:cubicBezTo>
                      <a:pt x="3634" y="11914"/>
                      <a:pt x="3953" y="11566"/>
                      <a:pt x="4207" y="11172"/>
                    </a:cubicBezTo>
                    <a:cubicBezTo>
                      <a:pt x="4766" y="10319"/>
                      <a:pt x="5082" y="9334"/>
                      <a:pt x="5121" y="8317"/>
                    </a:cubicBezTo>
                    <a:cubicBezTo>
                      <a:pt x="5168" y="7091"/>
                      <a:pt x="4967" y="5869"/>
                      <a:pt x="4534" y="4723"/>
                    </a:cubicBezTo>
                    <a:cubicBezTo>
                      <a:pt x="4340" y="4217"/>
                      <a:pt x="4157" y="3709"/>
                      <a:pt x="3924" y="3221"/>
                    </a:cubicBezTo>
                    <a:cubicBezTo>
                      <a:pt x="3634" y="2623"/>
                      <a:pt x="3312" y="2032"/>
                      <a:pt x="2971" y="1458"/>
                    </a:cubicBezTo>
                    <a:cubicBezTo>
                      <a:pt x="2674" y="957"/>
                      <a:pt x="2326" y="480"/>
                      <a:pt x="2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9" name="Google Shape;2239;p48"/>
            <p:cNvGrpSpPr/>
            <p:nvPr/>
          </p:nvGrpSpPr>
          <p:grpSpPr>
            <a:xfrm rot="-9534724" flipH="1">
              <a:off x="4106871" y="1469342"/>
              <a:ext cx="235059" cy="561131"/>
              <a:chOff x="1275325" y="1951450"/>
              <a:chExt cx="129200" cy="308425"/>
            </a:xfrm>
          </p:grpSpPr>
          <p:sp>
            <p:nvSpPr>
              <p:cNvPr id="2240" name="Google Shape;2240;p48"/>
              <p:cNvSpPr/>
              <p:nvPr/>
            </p:nvSpPr>
            <p:spPr>
              <a:xfrm>
                <a:off x="1323350" y="2016025"/>
                <a:ext cx="8275" cy="18142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72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2" y="2419"/>
                      <a:pt x="212" y="4838"/>
                      <a:pt x="65" y="7256"/>
                    </a:cubicBezTo>
                    <a:cubicBezTo>
                      <a:pt x="330" y="6224"/>
                      <a:pt x="284" y="13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8"/>
              <p:cNvSpPr/>
              <p:nvPr/>
            </p:nvSpPr>
            <p:spPr>
              <a:xfrm>
                <a:off x="1323875" y="1965150"/>
                <a:ext cx="1875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3" y="1631"/>
                      <a:pt x="538" y="3279"/>
                      <a:pt x="700" y="4931"/>
                    </a:cubicBezTo>
                    <a:cubicBezTo>
                      <a:pt x="750" y="4329"/>
                      <a:pt x="284" y="68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8"/>
              <p:cNvSpPr/>
              <p:nvPr/>
            </p:nvSpPr>
            <p:spPr>
              <a:xfrm>
                <a:off x="1342250" y="2182100"/>
                <a:ext cx="62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054" extrusionOk="0">
                    <a:moveTo>
                      <a:pt x="183" y="1"/>
                    </a:moveTo>
                    <a:lnTo>
                      <a:pt x="144" y="11"/>
                    </a:lnTo>
                    <a:lnTo>
                      <a:pt x="147" y="620"/>
                    </a:lnTo>
                    <a:cubicBezTo>
                      <a:pt x="151" y="825"/>
                      <a:pt x="151" y="1029"/>
                      <a:pt x="151" y="1233"/>
                    </a:cubicBezTo>
                    <a:cubicBezTo>
                      <a:pt x="147" y="1437"/>
                      <a:pt x="147" y="1642"/>
                      <a:pt x="137" y="1846"/>
                    </a:cubicBezTo>
                    <a:cubicBezTo>
                      <a:pt x="122" y="2050"/>
                      <a:pt x="97" y="2254"/>
                      <a:pt x="86" y="2459"/>
                    </a:cubicBezTo>
                    <a:cubicBezTo>
                      <a:pt x="76" y="2656"/>
                      <a:pt x="1" y="2849"/>
                      <a:pt x="69" y="3053"/>
                    </a:cubicBezTo>
                    <a:cubicBezTo>
                      <a:pt x="115" y="3007"/>
                      <a:pt x="144" y="2946"/>
                      <a:pt x="155" y="2878"/>
                    </a:cubicBezTo>
                    <a:cubicBezTo>
                      <a:pt x="187" y="2623"/>
                      <a:pt x="241" y="2365"/>
                      <a:pt x="241" y="2107"/>
                    </a:cubicBezTo>
                    <a:cubicBezTo>
                      <a:pt x="248" y="1434"/>
                      <a:pt x="230" y="764"/>
                      <a:pt x="223" y="90"/>
                    </a:cubicBezTo>
                    <a:cubicBezTo>
                      <a:pt x="215" y="58"/>
                      <a:pt x="201" y="29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8"/>
              <p:cNvSpPr/>
              <p:nvPr/>
            </p:nvSpPr>
            <p:spPr>
              <a:xfrm>
                <a:off x="1291200" y="2111525"/>
                <a:ext cx="7450" cy="781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25" extrusionOk="0">
                    <a:moveTo>
                      <a:pt x="93" y="0"/>
                    </a:moveTo>
                    <a:lnTo>
                      <a:pt x="93" y="0"/>
                    </a:lnTo>
                    <a:cubicBezTo>
                      <a:pt x="0" y="516"/>
                      <a:pt x="143" y="2910"/>
                      <a:pt x="298" y="3125"/>
                    </a:cubicBezTo>
                    <a:cubicBezTo>
                      <a:pt x="244" y="2085"/>
                      <a:pt x="161" y="1043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8"/>
              <p:cNvSpPr/>
              <p:nvPr/>
            </p:nvSpPr>
            <p:spPr>
              <a:xfrm>
                <a:off x="1337500" y="2220075"/>
                <a:ext cx="5850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92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08" y="241"/>
                      <a:pt x="1" y="1402"/>
                      <a:pt x="33" y="1491"/>
                    </a:cubicBezTo>
                    <a:cubicBezTo>
                      <a:pt x="140" y="1334"/>
                      <a:pt x="233" y="334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8"/>
              <p:cNvSpPr/>
              <p:nvPr/>
            </p:nvSpPr>
            <p:spPr>
              <a:xfrm>
                <a:off x="1371000" y="2215775"/>
                <a:ext cx="362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79" extrusionOk="0">
                    <a:moveTo>
                      <a:pt x="76" y="1"/>
                    </a:moveTo>
                    <a:lnTo>
                      <a:pt x="1" y="872"/>
                    </a:lnTo>
                    <a:lnTo>
                      <a:pt x="69" y="879"/>
                    </a:lnTo>
                    <a:cubicBezTo>
                      <a:pt x="144" y="592"/>
                      <a:pt x="130" y="302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8"/>
              <p:cNvSpPr/>
              <p:nvPr/>
            </p:nvSpPr>
            <p:spPr>
              <a:xfrm>
                <a:off x="1275325" y="1951450"/>
                <a:ext cx="129200" cy="3084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2337" extrusionOk="0">
                    <a:moveTo>
                      <a:pt x="2799" y="1448"/>
                    </a:moveTo>
                    <a:cubicBezTo>
                      <a:pt x="2986" y="1763"/>
                      <a:pt x="3179" y="2075"/>
                      <a:pt x="3351" y="2397"/>
                    </a:cubicBezTo>
                    <a:cubicBezTo>
                      <a:pt x="3695" y="3024"/>
                      <a:pt x="3996" y="3676"/>
                      <a:pt x="4258" y="4346"/>
                    </a:cubicBezTo>
                    <a:cubicBezTo>
                      <a:pt x="4709" y="5543"/>
                      <a:pt x="5010" y="6769"/>
                      <a:pt x="4981" y="8059"/>
                    </a:cubicBezTo>
                    <a:cubicBezTo>
                      <a:pt x="4967" y="8671"/>
                      <a:pt x="4892" y="9270"/>
                      <a:pt x="4688" y="9850"/>
                    </a:cubicBezTo>
                    <a:cubicBezTo>
                      <a:pt x="4663" y="9915"/>
                      <a:pt x="4645" y="9979"/>
                      <a:pt x="4623" y="10044"/>
                    </a:cubicBezTo>
                    <a:lnTo>
                      <a:pt x="4584" y="10036"/>
                    </a:lnTo>
                    <a:cubicBezTo>
                      <a:pt x="4548" y="9843"/>
                      <a:pt x="4519" y="9646"/>
                      <a:pt x="4469" y="9452"/>
                    </a:cubicBezTo>
                    <a:cubicBezTo>
                      <a:pt x="4408" y="9209"/>
                      <a:pt x="4336" y="8965"/>
                      <a:pt x="4261" y="8725"/>
                    </a:cubicBezTo>
                    <a:cubicBezTo>
                      <a:pt x="4121" y="8277"/>
                      <a:pt x="3960" y="7833"/>
                      <a:pt x="3831" y="7381"/>
                    </a:cubicBezTo>
                    <a:cubicBezTo>
                      <a:pt x="3591" y="6546"/>
                      <a:pt x="3480" y="5683"/>
                      <a:pt x="3491" y="4816"/>
                    </a:cubicBezTo>
                    <a:cubicBezTo>
                      <a:pt x="3494" y="4264"/>
                      <a:pt x="3505" y="3709"/>
                      <a:pt x="3401" y="3164"/>
                    </a:cubicBezTo>
                    <a:cubicBezTo>
                      <a:pt x="3369" y="2967"/>
                      <a:pt x="3315" y="2777"/>
                      <a:pt x="3247" y="2591"/>
                    </a:cubicBezTo>
                    <a:cubicBezTo>
                      <a:pt x="3111" y="2240"/>
                      <a:pt x="2957" y="1899"/>
                      <a:pt x="2806" y="1555"/>
                    </a:cubicBezTo>
                    <a:cubicBezTo>
                      <a:pt x="2796" y="1523"/>
                      <a:pt x="2781" y="1494"/>
                      <a:pt x="2771" y="1462"/>
                    </a:cubicBezTo>
                    <a:lnTo>
                      <a:pt x="2799" y="1448"/>
                    </a:lnTo>
                    <a:close/>
                    <a:moveTo>
                      <a:pt x="1950" y="197"/>
                    </a:moveTo>
                    <a:cubicBezTo>
                      <a:pt x="1986" y="237"/>
                      <a:pt x="2022" y="276"/>
                      <a:pt x="2050" y="323"/>
                    </a:cubicBezTo>
                    <a:cubicBezTo>
                      <a:pt x="2233" y="667"/>
                      <a:pt x="2420" y="1007"/>
                      <a:pt x="2588" y="1358"/>
                    </a:cubicBezTo>
                    <a:cubicBezTo>
                      <a:pt x="2735" y="1659"/>
                      <a:pt x="2860" y="1967"/>
                      <a:pt x="2996" y="2275"/>
                    </a:cubicBezTo>
                    <a:cubicBezTo>
                      <a:pt x="3244" y="2849"/>
                      <a:pt x="3333" y="3451"/>
                      <a:pt x="3340" y="4071"/>
                    </a:cubicBezTo>
                    <a:cubicBezTo>
                      <a:pt x="3344" y="4414"/>
                      <a:pt x="3340" y="4755"/>
                      <a:pt x="3348" y="5095"/>
                    </a:cubicBezTo>
                    <a:cubicBezTo>
                      <a:pt x="3351" y="5866"/>
                      <a:pt x="3466" y="6636"/>
                      <a:pt x="3688" y="7374"/>
                    </a:cubicBezTo>
                    <a:cubicBezTo>
                      <a:pt x="3864" y="7933"/>
                      <a:pt x="4053" y="8488"/>
                      <a:pt x="4218" y="9051"/>
                    </a:cubicBezTo>
                    <a:cubicBezTo>
                      <a:pt x="4301" y="9341"/>
                      <a:pt x="4365" y="9632"/>
                      <a:pt x="4408" y="9929"/>
                    </a:cubicBezTo>
                    <a:cubicBezTo>
                      <a:pt x="4469" y="10327"/>
                      <a:pt x="4362" y="10735"/>
                      <a:pt x="4111" y="11050"/>
                    </a:cubicBezTo>
                    <a:cubicBezTo>
                      <a:pt x="3928" y="11298"/>
                      <a:pt x="3727" y="11531"/>
                      <a:pt x="3512" y="11749"/>
                    </a:cubicBezTo>
                    <a:cubicBezTo>
                      <a:pt x="3358" y="11892"/>
                      <a:pt x="3183" y="12011"/>
                      <a:pt x="2996" y="12107"/>
                    </a:cubicBezTo>
                    <a:cubicBezTo>
                      <a:pt x="2880" y="12169"/>
                      <a:pt x="2758" y="12195"/>
                      <a:pt x="2633" y="12195"/>
                    </a:cubicBezTo>
                    <a:cubicBezTo>
                      <a:pt x="2528" y="12195"/>
                      <a:pt x="2421" y="12176"/>
                      <a:pt x="2316" y="12147"/>
                    </a:cubicBezTo>
                    <a:cubicBezTo>
                      <a:pt x="2244" y="12125"/>
                      <a:pt x="2172" y="12097"/>
                      <a:pt x="2104" y="12068"/>
                    </a:cubicBezTo>
                    <a:cubicBezTo>
                      <a:pt x="1491" y="11828"/>
                      <a:pt x="1219" y="11316"/>
                      <a:pt x="1044" y="10724"/>
                    </a:cubicBezTo>
                    <a:cubicBezTo>
                      <a:pt x="972" y="10456"/>
                      <a:pt x="947" y="10176"/>
                      <a:pt x="972" y="9897"/>
                    </a:cubicBezTo>
                    <a:cubicBezTo>
                      <a:pt x="1004" y="9449"/>
                      <a:pt x="886" y="9030"/>
                      <a:pt x="732" y="8617"/>
                    </a:cubicBezTo>
                    <a:cubicBezTo>
                      <a:pt x="384" y="7682"/>
                      <a:pt x="198" y="6697"/>
                      <a:pt x="173" y="5697"/>
                    </a:cubicBezTo>
                    <a:cubicBezTo>
                      <a:pt x="148" y="4784"/>
                      <a:pt x="370" y="3909"/>
                      <a:pt x="692" y="3060"/>
                    </a:cubicBezTo>
                    <a:cubicBezTo>
                      <a:pt x="814" y="2741"/>
                      <a:pt x="947" y="2429"/>
                      <a:pt x="1087" y="2114"/>
                    </a:cubicBezTo>
                    <a:cubicBezTo>
                      <a:pt x="1230" y="1792"/>
                      <a:pt x="1388" y="1476"/>
                      <a:pt x="1534" y="1150"/>
                    </a:cubicBezTo>
                    <a:cubicBezTo>
                      <a:pt x="1646" y="903"/>
                      <a:pt x="1749" y="649"/>
                      <a:pt x="1857" y="398"/>
                    </a:cubicBezTo>
                    <a:cubicBezTo>
                      <a:pt x="1882" y="337"/>
                      <a:pt x="1911" y="280"/>
                      <a:pt x="1950" y="197"/>
                    </a:cubicBezTo>
                    <a:close/>
                    <a:moveTo>
                      <a:pt x="2004" y="0"/>
                    </a:moveTo>
                    <a:cubicBezTo>
                      <a:pt x="1839" y="7"/>
                      <a:pt x="1818" y="111"/>
                      <a:pt x="1778" y="197"/>
                    </a:cubicBezTo>
                    <a:cubicBezTo>
                      <a:pt x="1628" y="541"/>
                      <a:pt x="1484" y="889"/>
                      <a:pt x="1330" y="1233"/>
                    </a:cubicBezTo>
                    <a:cubicBezTo>
                      <a:pt x="1183" y="1569"/>
                      <a:pt x="1026" y="1903"/>
                      <a:pt x="875" y="2240"/>
                    </a:cubicBezTo>
                    <a:cubicBezTo>
                      <a:pt x="786" y="2437"/>
                      <a:pt x="696" y="2634"/>
                      <a:pt x="617" y="2838"/>
                    </a:cubicBezTo>
                    <a:cubicBezTo>
                      <a:pt x="252" y="3752"/>
                      <a:pt x="1" y="4698"/>
                      <a:pt x="26" y="5690"/>
                    </a:cubicBezTo>
                    <a:cubicBezTo>
                      <a:pt x="55" y="6761"/>
                      <a:pt x="266" y="7822"/>
                      <a:pt x="646" y="8825"/>
                    </a:cubicBezTo>
                    <a:cubicBezTo>
                      <a:pt x="764" y="9130"/>
                      <a:pt x="825" y="9456"/>
                      <a:pt x="829" y="9782"/>
                    </a:cubicBezTo>
                    <a:cubicBezTo>
                      <a:pt x="836" y="10047"/>
                      <a:pt x="850" y="10316"/>
                      <a:pt x="879" y="10577"/>
                    </a:cubicBezTo>
                    <a:cubicBezTo>
                      <a:pt x="925" y="10961"/>
                      <a:pt x="1076" y="11323"/>
                      <a:pt x="1316" y="11620"/>
                    </a:cubicBezTo>
                    <a:cubicBezTo>
                      <a:pt x="1556" y="11932"/>
                      <a:pt x="1853" y="12161"/>
                      <a:pt x="2230" y="12276"/>
                    </a:cubicBezTo>
                    <a:cubicBezTo>
                      <a:pt x="2351" y="12317"/>
                      <a:pt x="2476" y="12337"/>
                      <a:pt x="2600" y="12337"/>
                    </a:cubicBezTo>
                    <a:cubicBezTo>
                      <a:pt x="2816" y="12337"/>
                      <a:pt x="3029" y="12277"/>
                      <a:pt x="3215" y="12161"/>
                    </a:cubicBezTo>
                    <a:cubicBezTo>
                      <a:pt x="3634" y="11914"/>
                      <a:pt x="3953" y="11566"/>
                      <a:pt x="4207" y="11172"/>
                    </a:cubicBezTo>
                    <a:cubicBezTo>
                      <a:pt x="4766" y="10319"/>
                      <a:pt x="5082" y="9334"/>
                      <a:pt x="5121" y="8317"/>
                    </a:cubicBezTo>
                    <a:cubicBezTo>
                      <a:pt x="5168" y="7091"/>
                      <a:pt x="4967" y="5869"/>
                      <a:pt x="4534" y="4723"/>
                    </a:cubicBezTo>
                    <a:cubicBezTo>
                      <a:pt x="4340" y="4217"/>
                      <a:pt x="4157" y="3709"/>
                      <a:pt x="3924" y="3221"/>
                    </a:cubicBezTo>
                    <a:cubicBezTo>
                      <a:pt x="3634" y="2623"/>
                      <a:pt x="3312" y="2032"/>
                      <a:pt x="2971" y="1458"/>
                    </a:cubicBezTo>
                    <a:cubicBezTo>
                      <a:pt x="2674" y="957"/>
                      <a:pt x="2326" y="480"/>
                      <a:pt x="2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286207"/>
            <a:ext cx="6665071" cy="44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8" name="Google Shape;6958;p71"/>
          <p:cNvSpPr txBox="1">
            <a:spLocks noGrp="1"/>
          </p:cNvSpPr>
          <p:nvPr>
            <p:ph type="title"/>
          </p:nvPr>
        </p:nvSpPr>
        <p:spPr>
          <a:xfrm>
            <a:off x="3934375" y="2227763"/>
            <a:ext cx="4032900" cy="13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plan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/>
          <a:stretch/>
        </p:blipFill>
        <p:spPr>
          <a:xfrm>
            <a:off x="0" y="784551"/>
            <a:ext cx="9144000" cy="3884707"/>
          </a:xfrm>
          <a:prstGeom prst="rect">
            <a:avLst/>
          </a:prstGeom>
        </p:spPr>
      </p:pic>
      <p:sp>
        <p:nvSpPr>
          <p:cNvPr id="6959" name="Google Shape;6959;p71"/>
          <p:cNvSpPr txBox="1">
            <a:spLocks noGrp="1"/>
          </p:cNvSpPr>
          <p:nvPr>
            <p:ph type="title" idx="2"/>
          </p:nvPr>
        </p:nvSpPr>
        <p:spPr>
          <a:xfrm>
            <a:off x="3934370" y="1217275"/>
            <a:ext cx="1536300" cy="8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06.</a:t>
            </a:r>
            <a:endParaRPr/>
          </a:p>
        </p:txBody>
      </p:sp>
      <p:grpSp>
        <p:nvGrpSpPr>
          <p:cNvPr id="6961" name="Google Shape;6961;p71"/>
          <p:cNvGrpSpPr/>
          <p:nvPr/>
        </p:nvGrpSpPr>
        <p:grpSpPr>
          <a:xfrm>
            <a:off x="407373" y="1539578"/>
            <a:ext cx="1829828" cy="3074744"/>
            <a:chOff x="2353370" y="1634491"/>
            <a:chExt cx="1899541" cy="3191887"/>
          </a:xfrm>
        </p:grpSpPr>
        <p:grpSp>
          <p:nvGrpSpPr>
            <p:cNvPr id="6962" name="Google Shape;6962;p71"/>
            <p:cNvGrpSpPr/>
            <p:nvPr/>
          </p:nvGrpSpPr>
          <p:grpSpPr>
            <a:xfrm>
              <a:off x="2353370" y="1634491"/>
              <a:ext cx="1684366" cy="1611524"/>
              <a:chOff x="1725200" y="3614200"/>
              <a:chExt cx="1624425" cy="1554175"/>
            </a:xfrm>
          </p:grpSpPr>
          <p:sp>
            <p:nvSpPr>
              <p:cNvPr id="6963" name="Google Shape;6963;p71"/>
              <p:cNvSpPr/>
              <p:nvPr/>
            </p:nvSpPr>
            <p:spPr>
              <a:xfrm>
                <a:off x="2013275" y="4416975"/>
                <a:ext cx="62650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7322" extrusionOk="0">
                    <a:moveTo>
                      <a:pt x="19" y="1"/>
                    </a:moveTo>
                    <a:cubicBezTo>
                      <a:pt x="8" y="65"/>
                      <a:pt x="1" y="80"/>
                      <a:pt x="4" y="87"/>
                    </a:cubicBezTo>
                    <a:cubicBezTo>
                      <a:pt x="11" y="105"/>
                      <a:pt x="22" y="123"/>
                      <a:pt x="33" y="140"/>
                    </a:cubicBezTo>
                    <a:cubicBezTo>
                      <a:pt x="337" y="495"/>
                      <a:pt x="531" y="911"/>
                      <a:pt x="710" y="1334"/>
                    </a:cubicBezTo>
                    <a:cubicBezTo>
                      <a:pt x="1172" y="2416"/>
                      <a:pt x="1488" y="3541"/>
                      <a:pt x="1799" y="4670"/>
                    </a:cubicBezTo>
                    <a:cubicBezTo>
                      <a:pt x="2043" y="5551"/>
                      <a:pt x="2269" y="6436"/>
                      <a:pt x="2505" y="7321"/>
                    </a:cubicBezTo>
                    <a:cubicBezTo>
                      <a:pt x="2473" y="7077"/>
                      <a:pt x="2426" y="6837"/>
                      <a:pt x="2369" y="6601"/>
                    </a:cubicBezTo>
                    <a:cubicBezTo>
                      <a:pt x="2097" y="5540"/>
                      <a:pt x="1832" y="4476"/>
                      <a:pt x="1541" y="3423"/>
                    </a:cubicBezTo>
                    <a:cubicBezTo>
                      <a:pt x="1301" y="2563"/>
                      <a:pt x="1025" y="1713"/>
                      <a:pt x="631" y="911"/>
                    </a:cubicBezTo>
                    <a:cubicBezTo>
                      <a:pt x="506" y="660"/>
                      <a:pt x="348" y="427"/>
                      <a:pt x="198" y="194"/>
                    </a:cubicBezTo>
                    <a:cubicBezTo>
                      <a:pt x="158" y="130"/>
                      <a:pt x="94" y="80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71"/>
              <p:cNvSpPr/>
              <p:nvPr/>
            </p:nvSpPr>
            <p:spPr>
              <a:xfrm>
                <a:off x="2343275" y="4588075"/>
                <a:ext cx="119975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878" extrusionOk="0">
                    <a:moveTo>
                      <a:pt x="4799" y="0"/>
                    </a:moveTo>
                    <a:lnTo>
                      <a:pt x="4799" y="0"/>
                    </a:lnTo>
                    <a:cubicBezTo>
                      <a:pt x="3279" y="1692"/>
                      <a:pt x="1764" y="3383"/>
                      <a:pt x="1" y="4877"/>
                    </a:cubicBezTo>
                    <a:cubicBezTo>
                      <a:pt x="5" y="4877"/>
                      <a:pt x="9" y="4877"/>
                      <a:pt x="13" y="4877"/>
                    </a:cubicBezTo>
                    <a:cubicBezTo>
                      <a:pt x="174" y="4877"/>
                      <a:pt x="272" y="4810"/>
                      <a:pt x="363" y="4723"/>
                    </a:cubicBezTo>
                    <a:cubicBezTo>
                      <a:pt x="757" y="4354"/>
                      <a:pt x="1158" y="3996"/>
                      <a:pt x="1542" y="3619"/>
                    </a:cubicBezTo>
                    <a:cubicBezTo>
                      <a:pt x="2509" y="2666"/>
                      <a:pt x="3419" y="1667"/>
                      <a:pt x="4293" y="631"/>
                    </a:cubicBezTo>
                    <a:cubicBezTo>
                      <a:pt x="4465" y="427"/>
                      <a:pt x="4630" y="212"/>
                      <a:pt x="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71"/>
              <p:cNvSpPr/>
              <p:nvPr/>
            </p:nvSpPr>
            <p:spPr>
              <a:xfrm>
                <a:off x="1893150" y="4801175"/>
                <a:ext cx="1628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10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" y="51"/>
                      <a:pt x="108" y="87"/>
                      <a:pt x="173" y="108"/>
                    </a:cubicBezTo>
                    <a:cubicBezTo>
                      <a:pt x="699" y="287"/>
                      <a:pt x="1223" y="484"/>
                      <a:pt x="1753" y="646"/>
                    </a:cubicBezTo>
                    <a:cubicBezTo>
                      <a:pt x="2423" y="846"/>
                      <a:pt x="3104" y="1000"/>
                      <a:pt x="3799" y="1061"/>
                    </a:cubicBezTo>
                    <a:cubicBezTo>
                      <a:pt x="4085" y="1085"/>
                      <a:pt x="4372" y="1096"/>
                      <a:pt x="4658" y="1096"/>
                    </a:cubicBezTo>
                    <a:cubicBezTo>
                      <a:pt x="4944" y="1096"/>
                      <a:pt x="5230" y="1085"/>
                      <a:pt x="5515" y="1061"/>
                    </a:cubicBezTo>
                    <a:cubicBezTo>
                      <a:pt x="5766" y="1036"/>
                      <a:pt x="6017" y="990"/>
                      <a:pt x="6264" y="943"/>
                    </a:cubicBezTo>
                    <a:cubicBezTo>
                      <a:pt x="6350" y="922"/>
                      <a:pt x="6432" y="896"/>
                      <a:pt x="6511" y="861"/>
                    </a:cubicBezTo>
                    <a:lnTo>
                      <a:pt x="6493" y="800"/>
                    </a:lnTo>
                    <a:cubicBezTo>
                      <a:pt x="6450" y="807"/>
                      <a:pt x="6404" y="811"/>
                      <a:pt x="6361" y="814"/>
                    </a:cubicBezTo>
                    <a:cubicBezTo>
                      <a:pt x="5977" y="864"/>
                      <a:pt x="5598" y="914"/>
                      <a:pt x="5214" y="957"/>
                    </a:cubicBezTo>
                    <a:cubicBezTo>
                      <a:pt x="5030" y="980"/>
                      <a:pt x="4845" y="989"/>
                      <a:pt x="4661" y="989"/>
                    </a:cubicBezTo>
                    <a:cubicBezTo>
                      <a:pt x="4433" y="989"/>
                      <a:pt x="4206" y="975"/>
                      <a:pt x="3978" y="957"/>
                    </a:cubicBezTo>
                    <a:cubicBezTo>
                      <a:pt x="3673" y="929"/>
                      <a:pt x="3365" y="914"/>
                      <a:pt x="3068" y="861"/>
                    </a:cubicBezTo>
                    <a:cubicBezTo>
                      <a:pt x="2061" y="667"/>
                      <a:pt x="1076" y="395"/>
                      <a:pt x="115" y="37"/>
                    </a:cubicBezTo>
                    <a:cubicBezTo>
                      <a:pt x="80" y="22"/>
                      <a:pt x="40" y="1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71"/>
              <p:cNvSpPr/>
              <p:nvPr/>
            </p:nvSpPr>
            <p:spPr>
              <a:xfrm>
                <a:off x="1989625" y="4510500"/>
                <a:ext cx="823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72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1" y="2218"/>
                      <a:pt x="1348" y="4332"/>
                      <a:pt x="2563" y="6249"/>
                    </a:cubicBezTo>
                    <a:cubicBezTo>
                      <a:pt x="2778" y="6590"/>
                      <a:pt x="3000" y="6923"/>
                      <a:pt x="3294" y="7206"/>
                    </a:cubicBezTo>
                    <a:cubicBezTo>
                      <a:pt x="3032" y="6748"/>
                      <a:pt x="2713" y="6335"/>
                      <a:pt x="2444" y="5873"/>
                    </a:cubicBezTo>
                    <a:cubicBezTo>
                      <a:pt x="2179" y="5411"/>
                      <a:pt x="1910" y="4952"/>
                      <a:pt x="1667" y="4479"/>
                    </a:cubicBezTo>
                    <a:cubicBezTo>
                      <a:pt x="1423" y="4003"/>
                      <a:pt x="1197" y="3519"/>
                      <a:pt x="997" y="3028"/>
                    </a:cubicBezTo>
                    <a:cubicBezTo>
                      <a:pt x="796" y="2537"/>
                      <a:pt x="624" y="2032"/>
                      <a:pt x="459" y="1527"/>
                    </a:cubicBezTo>
                    <a:cubicBezTo>
                      <a:pt x="295" y="1022"/>
                      <a:pt x="151" y="50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71"/>
              <p:cNvSpPr/>
              <p:nvPr/>
            </p:nvSpPr>
            <p:spPr>
              <a:xfrm>
                <a:off x="2242250" y="4526975"/>
                <a:ext cx="913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6236" extrusionOk="0">
                    <a:moveTo>
                      <a:pt x="3655" y="1"/>
                    </a:moveTo>
                    <a:lnTo>
                      <a:pt x="3655" y="1"/>
                    </a:lnTo>
                    <a:cubicBezTo>
                      <a:pt x="3641" y="37"/>
                      <a:pt x="3626" y="72"/>
                      <a:pt x="3608" y="105"/>
                    </a:cubicBezTo>
                    <a:cubicBezTo>
                      <a:pt x="3049" y="1438"/>
                      <a:pt x="2426" y="2742"/>
                      <a:pt x="1666" y="3974"/>
                    </a:cubicBezTo>
                    <a:cubicBezTo>
                      <a:pt x="1211" y="4709"/>
                      <a:pt x="710" y="5404"/>
                      <a:pt x="118" y="6035"/>
                    </a:cubicBezTo>
                    <a:cubicBezTo>
                      <a:pt x="72" y="6081"/>
                      <a:pt x="0" y="6124"/>
                      <a:pt x="29" y="6235"/>
                    </a:cubicBezTo>
                    <a:cubicBezTo>
                      <a:pt x="97" y="6171"/>
                      <a:pt x="154" y="6128"/>
                      <a:pt x="201" y="6074"/>
                    </a:cubicBezTo>
                    <a:cubicBezTo>
                      <a:pt x="401" y="5845"/>
                      <a:pt x="616" y="5623"/>
                      <a:pt x="806" y="5383"/>
                    </a:cubicBezTo>
                    <a:cubicBezTo>
                      <a:pt x="1390" y="4630"/>
                      <a:pt x="1906" y="3824"/>
                      <a:pt x="2340" y="2975"/>
                    </a:cubicBezTo>
                    <a:cubicBezTo>
                      <a:pt x="2841" y="2015"/>
                      <a:pt x="3318" y="1040"/>
                      <a:pt x="3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71"/>
              <p:cNvSpPr/>
              <p:nvPr/>
            </p:nvSpPr>
            <p:spPr>
              <a:xfrm>
                <a:off x="2086725" y="4888800"/>
                <a:ext cx="79300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5071" extrusionOk="0">
                    <a:moveTo>
                      <a:pt x="3172" y="0"/>
                    </a:moveTo>
                    <a:lnTo>
                      <a:pt x="3172" y="0"/>
                    </a:lnTo>
                    <a:cubicBezTo>
                      <a:pt x="3129" y="32"/>
                      <a:pt x="3100" y="75"/>
                      <a:pt x="3082" y="125"/>
                    </a:cubicBezTo>
                    <a:cubicBezTo>
                      <a:pt x="2910" y="530"/>
                      <a:pt x="2756" y="942"/>
                      <a:pt x="2559" y="1337"/>
                    </a:cubicBezTo>
                    <a:cubicBezTo>
                      <a:pt x="2276" y="1913"/>
                      <a:pt x="1954" y="2469"/>
                      <a:pt x="1545" y="2978"/>
                    </a:cubicBezTo>
                    <a:cubicBezTo>
                      <a:pt x="1201" y="3400"/>
                      <a:pt x="900" y="3859"/>
                      <a:pt x="578" y="4300"/>
                    </a:cubicBezTo>
                    <a:cubicBezTo>
                      <a:pt x="391" y="4554"/>
                      <a:pt x="191" y="4801"/>
                      <a:pt x="1" y="5049"/>
                    </a:cubicBezTo>
                    <a:lnTo>
                      <a:pt x="22" y="5070"/>
                    </a:lnTo>
                    <a:cubicBezTo>
                      <a:pt x="83" y="5006"/>
                      <a:pt x="151" y="4945"/>
                      <a:pt x="205" y="4873"/>
                    </a:cubicBezTo>
                    <a:cubicBezTo>
                      <a:pt x="728" y="4210"/>
                      <a:pt x="1258" y="3551"/>
                      <a:pt x="1771" y="2881"/>
                    </a:cubicBezTo>
                    <a:cubicBezTo>
                      <a:pt x="2122" y="2411"/>
                      <a:pt x="2427" y="1906"/>
                      <a:pt x="2670" y="1372"/>
                    </a:cubicBezTo>
                    <a:cubicBezTo>
                      <a:pt x="2849" y="982"/>
                      <a:pt x="2996" y="573"/>
                      <a:pt x="3154" y="172"/>
                    </a:cubicBezTo>
                    <a:cubicBezTo>
                      <a:pt x="3168" y="115"/>
                      <a:pt x="3172" y="57"/>
                      <a:pt x="3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71"/>
              <p:cNvSpPr/>
              <p:nvPr/>
            </p:nvSpPr>
            <p:spPr>
              <a:xfrm>
                <a:off x="1955225" y="4594350"/>
                <a:ext cx="90225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082" extrusionOk="0">
                    <a:moveTo>
                      <a:pt x="19" y="0"/>
                    </a:moveTo>
                    <a:lnTo>
                      <a:pt x="1" y="4"/>
                    </a:lnTo>
                    <a:cubicBezTo>
                      <a:pt x="148" y="337"/>
                      <a:pt x="291" y="674"/>
                      <a:pt x="449" y="1000"/>
                    </a:cubicBezTo>
                    <a:cubicBezTo>
                      <a:pt x="911" y="1953"/>
                      <a:pt x="1416" y="2885"/>
                      <a:pt x="2093" y="3709"/>
                    </a:cubicBezTo>
                    <a:cubicBezTo>
                      <a:pt x="2470" y="4171"/>
                      <a:pt x="2874" y="4601"/>
                      <a:pt x="3358" y="4956"/>
                    </a:cubicBezTo>
                    <a:cubicBezTo>
                      <a:pt x="3430" y="5002"/>
                      <a:pt x="3505" y="5045"/>
                      <a:pt x="3584" y="5081"/>
                    </a:cubicBezTo>
                    <a:lnTo>
                      <a:pt x="3609" y="5042"/>
                    </a:lnTo>
                    <a:cubicBezTo>
                      <a:pt x="3584" y="5010"/>
                      <a:pt x="3552" y="4981"/>
                      <a:pt x="3519" y="4952"/>
                    </a:cubicBezTo>
                    <a:cubicBezTo>
                      <a:pt x="3147" y="4683"/>
                      <a:pt x="2803" y="4375"/>
                      <a:pt x="2495" y="4035"/>
                    </a:cubicBezTo>
                    <a:cubicBezTo>
                      <a:pt x="1868" y="3351"/>
                      <a:pt x="1334" y="2587"/>
                      <a:pt x="911" y="1763"/>
                    </a:cubicBezTo>
                    <a:cubicBezTo>
                      <a:pt x="606" y="1179"/>
                      <a:pt x="316" y="588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71"/>
              <p:cNvSpPr/>
              <p:nvPr/>
            </p:nvSpPr>
            <p:spPr>
              <a:xfrm>
                <a:off x="1733700" y="4775750"/>
                <a:ext cx="126600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2290" extrusionOk="0">
                    <a:moveTo>
                      <a:pt x="29" y="0"/>
                    </a:moveTo>
                    <a:lnTo>
                      <a:pt x="1" y="36"/>
                    </a:lnTo>
                    <a:cubicBezTo>
                      <a:pt x="33" y="75"/>
                      <a:pt x="72" y="115"/>
                      <a:pt x="112" y="154"/>
                    </a:cubicBezTo>
                    <a:cubicBezTo>
                      <a:pt x="653" y="620"/>
                      <a:pt x="1266" y="1000"/>
                      <a:pt x="1921" y="1276"/>
                    </a:cubicBezTo>
                    <a:cubicBezTo>
                      <a:pt x="2688" y="1598"/>
                      <a:pt x="3473" y="1874"/>
                      <a:pt x="4272" y="2107"/>
                    </a:cubicBezTo>
                    <a:cubicBezTo>
                      <a:pt x="4533" y="2182"/>
                      <a:pt x="4799" y="2229"/>
                      <a:pt x="5064" y="2290"/>
                    </a:cubicBezTo>
                    <a:cubicBezTo>
                      <a:pt x="4691" y="2164"/>
                      <a:pt x="4318" y="2060"/>
                      <a:pt x="3949" y="1931"/>
                    </a:cubicBezTo>
                    <a:cubicBezTo>
                      <a:pt x="3347" y="1716"/>
                      <a:pt x="2749" y="1498"/>
                      <a:pt x="2154" y="1265"/>
                    </a:cubicBezTo>
                    <a:cubicBezTo>
                      <a:pt x="1488" y="1003"/>
                      <a:pt x="868" y="638"/>
                      <a:pt x="316" y="183"/>
                    </a:cubicBezTo>
                    <a:cubicBezTo>
                      <a:pt x="230" y="115"/>
                      <a:pt x="148" y="22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71"/>
              <p:cNvSpPr/>
              <p:nvPr/>
            </p:nvSpPr>
            <p:spPr>
              <a:xfrm>
                <a:off x="2282275" y="4905975"/>
                <a:ext cx="8055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4144" extrusionOk="0">
                    <a:moveTo>
                      <a:pt x="51" y="1"/>
                    </a:moveTo>
                    <a:lnTo>
                      <a:pt x="1" y="15"/>
                    </a:lnTo>
                    <a:cubicBezTo>
                      <a:pt x="15" y="91"/>
                      <a:pt x="37" y="162"/>
                      <a:pt x="65" y="234"/>
                    </a:cubicBezTo>
                    <a:cubicBezTo>
                      <a:pt x="259" y="599"/>
                      <a:pt x="424" y="983"/>
                      <a:pt x="653" y="1323"/>
                    </a:cubicBezTo>
                    <a:cubicBezTo>
                      <a:pt x="1362" y="2362"/>
                      <a:pt x="2222" y="3276"/>
                      <a:pt x="3161" y="4114"/>
                    </a:cubicBezTo>
                    <a:cubicBezTo>
                      <a:pt x="3179" y="4129"/>
                      <a:pt x="3200" y="4136"/>
                      <a:pt x="3222" y="4143"/>
                    </a:cubicBezTo>
                    <a:cubicBezTo>
                      <a:pt x="2760" y="3649"/>
                      <a:pt x="2305" y="3172"/>
                      <a:pt x="1857" y="2685"/>
                    </a:cubicBezTo>
                    <a:cubicBezTo>
                      <a:pt x="1158" y="1918"/>
                      <a:pt x="542" y="1094"/>
                      <a:pt x="126" y="130"/>
                    </a:cubicBezTo>
                    <a:cubicBezTo>
                      <a:pt x="105" y="87"/>
                      <a:pt x="80" y="40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71"/>
              <p:cNvSpPr/>
              <p:nvPr/>
            </p:nvSpPr>
            <p:spPr>
              <a:xfrm>
                <a:off x="2337200" y="4855275"/>
                <a:ext cx="1242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811" extrusionOk="0">
                    <a:moveTo>
                      <a:pt x="7" y="1"/>
                    </a:moveTo>
                    <a:cubicBezTo>
                      <a:pt x="4" y="22"/>
                      <a:pt x="4" y="44"/>
                      <a:pt x="0" y="65"/>
                    </a:cubicBezTo>
                    <a:cubicBezTo>
                      <a:pt x="853" y="266"/>
                      <a:pt x="1688" y="528"/>
                      <a:pt x="2508" y="847"/>
                    </a:cubicBezTo>
                    <a:cubicBezTo>
                      <a:pt x="3332" y="1162"/>
                      <a:pt x="4149" y="1491"/>
                      <a:pt x="4970" y="1810"/>
                    </a:cubicBezTo>
                    <a:cubicBezTo>
                      <a:pt x="4895" y="1760"/>
                      <a:pt x="4816" y="1714"/>
                      <a:pt x="4733" y="1674"/>
                    </a:cubicBezTo>
                    <a:cubicBezTo>
                      <a:pt x="3913" y="1273"/>
                      <a:pt x="3064" y="947"/>
                      <a:pt x="2207" y="628"/>
                    </a:cubicBezTo>
                    <a:cubicBezTo>
                      <a:pt x="1552" y="388"/>
                      <a:pt x="896" y="159"/>
                      <a:pt x="208" y="19"/>
                    </a:cubicBezTo>
                    <a:cubicBezTo>
                      <a:pt x="140" y="8"/>
                      <a:pt x="75" y="5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71"/>
              <p:cNvSpPr/>
              <p:nvPr/>
            </p:nvSpPr>
            <p:spPr>
              <a:xfrm>
                <a:off x="2275750" y="4672375"/>
                <a:ext cx="94425" cy="813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3254" extrusionOk="0">
                    <a:moveTo>
                      <a:pt x="3752" y="0"/>
                    </a:moveTo>
                    <a:cubicBezTo>
                      <a:pt x="3716" y="32"/>
                      <a:pt x="3673" y="65"/>
                      <a:pt x="3637" y="97"/>
                    </a:cubicBezTo>
                    <a:cubicBezTo>
                      <a:pt x="3368" y="355"/>
                      <a:pt x="3103" y="620"/>
                      <a:pt x="2831" y="871"/>
                    </a:cubicBezTo>
                    <a:cubicBezTo>
                      <a:pt x="2215" y="1430"/>
                      <a:pt x="1605" y="1992"/>
                      <a:pt x="975" y="2537"/>
                    </a:cubicBezTo>
                    <a:cubicBezTo>
                      <a:pt x="710" y="2763"/>
                      <a:pt x="398" y="2935"/>
                      <a:pt x="111" y="3132"/>
                    </a:cubicBezTo>
                    <a:cubicBezTo>
                      <a:pt x="72" y="3157"/>
                      <a:pt x="36" y="3186"/>
                      <a:pt x="0" y="3214"/>
                    </a:cubicBezTo>
                    <a:lnTo>
                      <a:pt x="25" y="3254"/>
                    </a:lnTo>
                    <a:cubicBezTo>
                      <a:pt x="151" y="3243"/>
                      <a:pt x="258" y="3178"/>
                      <a:pt x="362" y="3114"/>
                    </a:cubicBezTo>
                    <a:cubicBezTo>
                      <a:pt x="724" y="2892"/>
                      <a:pt x="1043" y="2619"/>
                      <a:pt x="1362" y="2340"/>
                    </a:cubicBezTo>
                    <a:cubicBezTo>
                      <a:pt x="2129" y="1652"/>
                      <a:pt x="2899" y="960"/>
                      <a:pt x="3608" y="208"/>
                    </a:cubicBezTo>
                    <a:cubicBezTo>
                      <a:pt x="3666" y="147"/>
                      <a:pt x="3719" y="86"/>
                      <a:pt x="3777" y="25"/>
                    </a:cubicBezTo>
                    <a:lnTo>
                      <a:pt x="375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71"/>
              <p:cNvSpPr/>
              <p:nvPr/>
            </p:nvSpPr>
            <p:spPr>
              <a:xfrm>
                <a:off x="2174075" y="4879200"/>
                <a:ext cx="29500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5032" extrusionOk="0">
                    <a:moveTo>
                      <a:pt x="979" y="1"/>
                    </a:moveTo>
                    <a:cubicBezTo>
                      <a:pt x="1007" y="151"/>
                      <a:pt x="1043" y="287"/>
                      <a:pt x="1050" y="420"/>
                    </a:cubicBezTo>
                    <a:cubicBezTo>
                      <a:pt x="1093" y="1194"/>
                      <a:pt x="1004" y="1964"/>
                      <a:pt x="789" y="2709"/>
                    </a:cubicBezTo>
                    <a:cubicBezTo>
                      <a:pt x="559" y="3494"/>
                      <a:pt x="291" y="4265"/>
                      <a:pt x="0" y="5031"/>
                    </a:cubicBezTo>
                    <a:cubicBezTo>
                      <a:pt x="7" y="5021"/>
                      <a:pt x="18" y="5013"/>
                      <a:pt x="25" y="5003"/>
                    </a:cubicBezTo>
                    <a:cubicBezTo>
                      <a:pt x="50" y="4952"/>
                      <a:pt x="72" y="4906"/>
                      <a:pt x="93" y="4859"/>
                    </a:cubicBezTo>
                    <a:cubicBezTo>
                      <a:pt x="602" y="3713"/>
                      <a:pt x="1043" y="2545"/>
                      <a:pt x="1151" y="1283"/>
                    </a:cubicBezTo>
                    <a:cubicBezTo>
                      <a:pt x="1179" y="925"/>
                      <a:pt x="1140" y="567"/>
                      <a:pt x="1118" y="208"/>
                    </a:cubicBezTo>
                    <a:cubicBezTo>
                      <a:pt x="1115" y="133"/>
                      <a:pt x="1100" y="33"/>
                      <a:pt x="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71"/>
              <p:cNvSpPr/>
              <p:nvPr/>
            </p:nvSpPr>
            <p:spPr>
              <a:xfrm>
                <a:off x="2206775" y="4530300"/>
                <a:ext cx="444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4971" extrusionOk="0">
                    <a:moveTo>
                      <a:pt x="1767" y="0"/>
                    </a:moveTo>
                    <a:lnTo>
                      <a:pt x="1767" y="0"/>
                    </a:lnTo>
                    <a:cubicBezTo>
                      <a:pt x="1534" y="785"/>
                      <a:pt x="1294" y="1627"/>
                      <a:pt x="1032" y="2476"/>
                    </a:cubicBezTo>
                    <a:cubicBezTo>
                      <a:pt x="771" y="3322"/>
                      <a:pt x="416" y="4135"/>
                      <a:pt x="0" y="4970"/>
                    </a:cubicBezTo>
                    <a:cubicBezTo>
                      <a:pt x="247" y="4820"/>
                      <a:pt x="731" y="3723"/>
                      <a:pt x="1115" y="2509"/>
                    </a:cubicBezTo>
                    <a:cubicBezTo>
                      <a:pt x="1491" y="1330"/>
                      <a:pt x="1777" y="180"/>
                      <a:pt x="1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71"/>
              <p:cNvSpPr/>
              <p:nvPr/>
            </p:nvSpPr>
            <p:spPr>
              <a:xfrm>
                <a:off x="2229600" y="4363775"/>
                <a:ext cx="121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401" extrusionOk="0">
                    <a:moveTo>
                      <a:pt x="402" y="0"/>
                    </a:moveTo>
                    <a:lnTo>
                      <a:pt x="327" y="15"/>
                    </a:lnTo>
                    <a:cubicBezTo>
                      <a:pt x="320" y="68"/>
                      <a:pt x="320" y="126"/>
                      <a:pt x="327" y="180"/>
                    </a:cubicBezTo>
                    <a:cubicBezTo>
                      <a:pt x="399" y="699"/>
                      <a:pt x="345" y="1219"/>
                      <a:pt x="302" y="1735"/>
                    </a:cubicBezTo>
                    <a:cubicBezTo>
                      <a:pt x="273" y="2064"/>
                      <a:pt x="230" y="2394"/>
                      <a:pt x="194" y="2724"/>
                    </a:cubicBezTo>
                    <a:cubicBezTo>
                      <a:pt x="162" y="3028"/>
                      <a:pt x="123" y="3333"/>
                      <a:pt x="90" y="3634"/>
                    </a:cubicBezTo>
                    <a:cubicBezTo>
                      <a:pt x="58" y="3888"/>
                      <a:pt x="30" y="4146"/>
                      <a:pt x="1" y="4400"/>
                    </a:cubicBezTo>
                    <a:cubicBezTo>
                      <a:pt x="90" y="4024"/>
                      <a:pt x="169" y="3644"/>
                      <a:pt x="227" y="3261"/>
                    </a:cubicBezTo>
                    <a:cubicBezTo>
                      <a:pt x="291" y="2799"/>
                      <a:pt x="334" y="2337"/>
                      <a:pt x="399" y="1878"/>
                    </a:cubicBezTo>
                    <a:cubicBezTo>
                      <a:pt x="463" y="1394"/>
                      <a:pt x="485" y="907"/>
                      <a:pt x="463" y="423"/>
                    </a:cubicBezTo>
                    <a:cubicBezTo>
                      <a:pt x="452" y="280"/>
                      <a:pt x="431" y="14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71"/>
              <p:cNvSpPr/>
              <p:nvPr/>
            </p:nvSpPr>
            <p:spPr>
              <a:xfrm>
                <a:off x="2177475" y="4422900"/>
                <a:ext cx="1452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6336" extrusionOk="0">
                    <a:moveTo>
                      <a:pt x="545" y="0"/>
                    </a:moveTo>
                    <a:cubicBezTo>
                      <a:pt x="524" y="681"/>
                      <a:pt x="516" y="1326"/>
                      <a:pt x="477" y="1985"/>
                    </a:cubicBezTo>
                    <a:cubicBezTo>
                      <a:pt x="441" y="2641"/>
                      <a:pt x="384" y="3293"/>
                      <a:pt x="309" y="3949"/>
                    </a:cubicBezTo>
                    <a:cubicBezTo>
                      <a:pt x="237" y="4608"/>
                      <a:pt x="133" y="5264"/>
                      <a:pt x="43" y="5920"/>
                    </a:cubicBezTo>
                    <a:cubicBezTo>
                      <a:pt x="29" y="6056"/>
                      <a:pt x="15" y="6195"/>
                      <a:pt x="0" y="6328"/>
                    </a:cubicBezTo>
                    <a:lnTo>
                      <a:pt x="18" y="6335"/>
                    </a:lnTo>
                    <a:cubicBezTo>
                      <a:pt x="61" y="6099"/>
                      <a:pt x="108" y="5866"/>
                      <a:pt x="144" y="5629"/>
                    </a:cubicBezTo>
                    <a:cubicBezTo>
                      <a:pt x="219" y="5110"/>
                      <a:pt x="287" y="4590"/>
                      <a:pt x="352" y="4071"/>
                    </a:cubicBezTo>
                    <a:cubicBezTo>
                      <a:pt x="420" y="3497"/>
                      <a:pt x="502" y="2924"/>
                      <a:pt x="538" y="2347"/>
                    </a:cubicBezTo>
                    <a:cubicBezTo>
                      <a:pt x="577" y="1691"/>
                      <a:pt x="570" y="1029"/>
                      <a:pt x="581" y="373"/>
                    </a:cubicBezTo>
                    <a:cubicBezTo>
                      <a:pt x="577" y="247"/>
                      <a:pt x="563" y="122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71"/>
              <p:cNvSpPr/>
              <p:nvPr/>
            </p:nvSpPr>
            <p:spPr>
              <a:xfrm>
                <a:off x="2423450" y="4487400"/>
                <a:ext cx="55475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508" extrusionOk="0">
                    <a:moveTo>
                      <a:pt x="2147" y="0"/>
                    </a:moveTo>
                    <a:cubicBezTo>
                      <a:pt x="1660" y="1326"/>
                      <a:pt x="807" y="2401"/>
                      <a:pt x="1" y="3508"/>
                    </a:cubicBezTo>
                    <a:cubicBezTo>
                      <a:pt x="44" y="3465"/>
                      <a:pt x="94" y="3426"/>
                      <a:pt x="133" y="3375"/>
                    </a:cubicBezTo>
                    <a:cubicBezTo>
                      <a:pt x="818" y="2609"/>
                      <a:pt x="1412" y="1767"/>
                      <a:pt x="1903" y="864"/>
                    </a:cubicBezTo>
                    <a:cubicBezTo>
                      <a:pt x="2018" y="663"/>
                      <a:pt x="2090" y="437"/>
                      <a:pt x="2179" y="222"/>
                    </a:cubicBezTo>
                    <a:cubicBezTo>
                      <a:pt x="2219" y="151"/>
                      <a:pt x="2208" y="57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71"/>
              <p:cNvSpPr/>
              <p:nvPr/>
            </p:nvSpPr>
            <p:spPr>
              <a:xfrm>
                <a:off x="2273425" y="4455400"/>
                <a:ext cx="3585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4713" extrusionOk="0">
                    <a:moveTo>
                      <a:pt x="1405" y="1"/>
                    </a:moveTo>
                    <a:cubicBezTo>
                      <a:pt x="1218" y="1649"/>
                      <a:pt x="577" y="3150"/>
                      <a:pt x="0" y="4713"/>
                    </a:cubicBezTo>
                    <a:cubicBezTo>
                      <a:pt x="18" y="4691"/>
                      <a:pt x="36" y="4666"/>
                      <a:pt x="54" y="4641"/>
                    </a:cubicBezTo>
                    <a:cubicBezTo>
                      <a:pt x="577" y="3505"/>
                      <a:pt x="1010" y="2334"/>
                      <a:pt x="1301" y="1115"/>
                    </a:cubicBezTo>
                    <a:cubicBezTo>
                      <a:pt x="1380" y="786"/>
                      <a:pt x="1394" y="445"/>
                      <a:pt x="1433" y="108"/>
                    </a:cubicBezTo>
                    <a:cubicBezTo>
                      <a:pt x="1430" y="73"/>
                      <a:pt x="1419" y="33"/>
                      <a:pt x="1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71"/>
              <p:cNvSpPr/>
              <p:nvPr/>
            </p:nvSpPr>
            <p:spPr>
              <a:xfrm>
                <a:off x="2125700" y="5030050"/>
                <a:ext cx="60500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055" extrusionOk="0">
                    <a:moveTo>
                      <a:pt x="2398" y="1"/>
                    </a:moveTo>
                    <a:cubicBezTo>
                      <a:pt x="2376" y="36"/>
                      <a:pt x="2351" y="72"/>
                      <a:pt x="2326" y="108"/>
                    </a:cubicBezTo>
                    <a:cubicBezTo>
                      <a:pt x="2039" y="570"/>
                      <a:pt x="1760" y="1040"/>
                      <a:pt x="1462" y="1498"/>
                    </a:cubicBezTo>
                    <a:cubicBezTo>
                      <a:pt x="1129" y="2018"/>
                      <a:pt x="710" y="2484"/>
                      <a:pt x="226" y="2871"/>
                    </a:cubicBezTo>
                    <a:cubicBezTo>
                      <a:pt x="158" y="2928"/>
                      <a:pt x="86" y="2978"/>
                      <a:pt x="0" y="3043"/>
                    </a:cubicBezTo>
                    <a:cubicBezTo>
                      <a:pt x="29" y="3051"/>
                      <a:pt x="55" y="3055"/>
                      <a:pt x="78" y="3055"/>
                    </a:cubicBezTo>
                    <a:cubicBezTo>
                      <a:pt x="165" y="3055"/>
                      <a:pt x="223" y="3005"/>
                      <a:pt x="276" y="2960"/>
                    </a:cubicBezTo>
                    <a:cubicBezTo>
                      <a:pt x="481" y="2788"/>
                      <a:pt x="692" y="2627"/>
                      <a:pt x="871" y="2430"/>
                    </a:cubicBezTo>
                    <a:cubicBezTo>
                      <a:pt x="1495" y="1738"/>
                      <a:pt x="1982" y="954"/>
                      <a:pt x="2380" y="112"/>
                    </a:cubicBezTo>
                    <a:cubicBezTo>
                      <a:pt x="2398" y="79"/>
                      <a:pt x="2408" y="44"/>
                      <a:pt x="2419" y="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71"/>
              <p:cNvSpPr/>
              <p:nvPr/>
            </p:nvSpPr>
            <p:spPr>
              <a:xfrm>
                <a:off x="2092650" y="4559675"/>
                <a:ext cx="942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036" extrusionOk="0">
                    <a:moveTo>
                      <a:pt x="0" y="1"/>
                    </a:moveTo>
                    <a:cubicBezTo>
                      <a:pt x="7" y="158"/>
                      <a:pt x="22" y="316"/>
                      <a:pt x="40" y="474"/>
                    </a:cubicBezTo>
                    <a:cubicBezTo>
                      <a:pt x="90" y="943"/>
                      <a:pt x="144" y="1412"/>
                      <a:pt x="190" y="1882"/>
                    </a:cubicBezTo>
                    <a:cubicBezTo>
                      <a:pt x="212" y="2108"/>
                      <a:pt x="219" y="2333"/>
                      <a:pt x="244" y="2559"/>
                    </a:cubicBezTo>
                    <a:cubicBezTo>
                      <a:pt x="291" y="3010"/>
                      <a:pt x="255" y="3466"/>
                      <a:pt x="133" y="3903"/>
                    </a:cubicBezTo>
                    <a:cubicBezTo>
                      <a:pt x="122" y="3946"/>
                      <a:pt x="119" y="3992"/>
                      <a:pt x="115" y="4035"/>
                    </a:cubicBezTo>
                    <a:cubicBezTo>
                      <a:pt x="230" y="4028"/>
                      <a:pt x="248" y="3949"/>
                      <a:pt x="262" y="3881"/>
                    </a:cubicBezTo>
                    <a:cubicBezTo>
                      <a:pt x="305" y="3627"/>
                      <a:pt x="377" y="3369"/>
                      <a:pt x="369" y="3114"/>
                    </a:cubicBezTo>
                    <a:cubicBezTo>
                      <a:pt x="359" y="2623"/>
                      <a:pt x="301" y="2136"/>
                      <a:pt x="262" y="1642"/>
                    </a:cubicBezTo>
                    <a:cubicBezTo>
                      <a:pt x="215" y="1090"/>
                      <a:pt x="126" y="53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71"/>
              <p:cNvSpPr/>
              <p:nvPr/>
            </p:nvSpPr>
            <p:spPr>
              <a:xfrm>
                <a:off x="2308700" y="5039450"/>
                <a:ext cx="64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6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7" y="62"/>
                      <a:pt x="69" y="126"/>
                      <a:pt x="105" y="187"/>
                    </a:cubicBezTo>
                    <a:cubicBezTo>
                      <a:pt x="578" y="940"/>
                      <a:pt x="1158" y="1617"/>
                      <a:pt x="1828" y="2197"/>
                    </a:cubicBezTo>
                    <a:cubicBezTo>
                      <a:pt x="2011" y="2358"/>
                      <a:pt x="2222" y="2487"/>
                      <a:pt x="2427" y="2627"/>
                    </a:cubicBezTo>
                    <a:cubicBezTo>
                      <a:pt x="2466" y="2645"/>
                      <a:pt x="2509" y="2656"/>
                      <a:pt x="2552" y="2663"/>
                    </a:cubicBezTo>
                    <a:cubicBezTo>
                      <a:pt x="2563" y="2645"/>
                      <a:pt x="2570" y="2627"/>
                      <a:pt x="2581" y="2609"/>
                    </a:cubicBezTo>
                    <a:cubicBezTo>
                      <a:pt x="1524" y="1929"/>
                      <a:pt x="760" y="97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71"/>
              <p:cNvSpPr/>
              <p:nvPr/>
            </p:nvSpPr>
            <p:spPr>
              <a:xfrm>
                <a:off x="1944925" y="4670675"/>
                <a:ext cx="960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2809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1" y="25"/>
                      <a:pt x="8" y="50"/>
                      <a:pt x="26" y="68"/>
                    </a:cubicBezTo>
                    <a:cubicBezTo>
                      <a:pt x="678" y="760"/>
                      <a:pt x="1395" y="1390"/>
                      <a:pt x="2165" y="1953"/>
                    </a:cubicBezTo>
                    <a:cubicBezTo>
                      <a:pt x="2434" y="2146"/>
                      <a:pt x="2745" y="2286"/>
                      <a:pt x="3007" y="2490"/>
                    </a:cubicBezTo>
                    <a:cubicBezTo>
                      <a:pt x="3226" y="2662"/>
                      <a:pt x="3484" y="2691"/>
                      <a:pt x="3716" y="2802"/>
                    </a:cubicBezTo>
                    <a:cubicBezTo>
                      <a:pt x="3727" y="2807"/>
                      <a:pt x="3739" y="2808"/>
                      <a:pt x="3752" y="2808"/>
                    </a:cubicBezTo>
                    <a:cubicBezTo>
                      <a:pt x="3777" y="2808"/>
                      <a:pt x="3805" y="2802"/>
                      <a:pt x="3831" y="2802"/>
                    </a:cubicBezTo>
                    <a:cubicBezTo>
                      <a:pt x="3835" y="2784"/>
                      <a:pt x="3838" y="2766"/>
                      <a:pt x="3842" y="2752"/>
                    </a:cubicBezTo>
                    <a:cubicBezTo>
                      <a:pt x="3566" y="2705"/>
                      <a:pt x="3340" y="2566"/>
                      <a:pt x="3111" y="2426"/>
                    </a:cubicBezTo>
                    <a:cubicBezTo>
                      <a:pt x="2774" y="2214"/>
                      <a:pt x="2419" y="2028"/>
                      <a:pt x="2093" y="1799"/>
                    </a:cubicBezTo>
                    <a:cubicBezTo>
                      <a:pt x="1384" y="1297"/>
                      <a:pt x="750" y="706"/>
                      <a:pt x="126" y="108"/>
                    </a:cubicBezTo>
                    <a:cubicBezTo>
                      <a:pt x="87" y="68"/>
                      <a:pt x="44" y="36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71"/>
              <p:cNvSpPr/>
              <p:nvPr/>
            </p:nvSpPr>
            <p:spPr>
              <a:xfrm>
                <a:off x="2141275" y="4430425"/>
                <a:ext cx="862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939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01" y="355"/>
                      <a:pt x="1" y="2612"/>
                      <a:pt x="148" y="3938"/>
                    </a:cubicBezTo>
                    <a:cubicBezTo>
                      <a:pt x="166" y="2623"/>
                      <a:pt x="198" y="1308"/>
                      <a:pt x="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71"/>
              <p:cNvSpPr/>
              <p:nvPr/>
            </p:nvSpPr>
            <p:spPr>
              <a:xfrm>
                <a:off x="1886625" y="4508900"/>
                <a:ext cx="349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3799" extrusionOk="0">
                    <a:moveTo>
                      <a:pt x="50" y="0"/>
                    </a:moveTo>
                    <a:cubicBezTo>
                      <a:pt x="18" y="43"/>
                      <a:pt x="0" y="93"/>
                      <a:pt x="4" y="147"/>
                    </a:cubicBezTo>
                    <a:cubicBezTo>
                      <a:pt x="43" y="408"/>
                      <a:pt x="68" y="674"/>
                      <a:pt x="133" y="932"/>
                    </a:cubicBezTo>
                    <a:cubicBezTo>
                      <a:pt x="319" y="1698"/>
                      <a:pt x="641" y="2411"/>
                      <a:pt x="1000" y="3114"/>
                    </a:cubicBezTo>
                    <a:cubicBezTo>
                      <a:pt x="1122" y="3347"/>
                      <a:pt x="1265" y="3569"/>
                      <a:pt x="1398" y="3798"/>
                    </a:cubicBezTo>
                    <a:cubicBezTo>
                      <a:pt x="824" y="2569"/>
                      <a:pt x="201" y="1376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71"/>
              <p:cNvSpPr/>
              <p:nvPr/>
            </p:nvSpPr>
            <p:spPr>
              <a:xfrm>
                <a:off x="1928725" y="5040000"/>
                <a:ext cx="650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928" extrusionOk="0">
                    <a:moveTo>
                      <a:pt x="2602" y="0"/>
                    </a:moveTo>
                    <a:lnTo>
                      <a:pt x="2602" y="0"/>
                    </a:lnTo>
                    <a:cubicBezTo>
                      <a:pt x="2569" y="22"/>
                      <a:pt x="2537" y="43"/>
                      <a:pt x="2508" y="68"/>
                    </a:cubicBezTo>
                    <a:cubicBezTo>
                      <a:pt x="1806" y="678"/>
                      <a:pt x="1179" y="1358"/>
                      <a:pt x="566" y="2057"/>
                    </a:cubicBezTo>
                    <a:cubicBezTo>
                      <a:pt x="401" y="2250"/>
                      <a:pt x="247" y="2451"/>
                      <a:pt x="108" y="2663"/>
                    </a:cubicBezTo>
                    <a:cubicBezTo>
                      <a:pt x="58" y="2734"/>
                      <a:pt x="36" y="2824"/>
                      <a:pt x="0" y="2906"/>
                    </a:cubicBezTo>
                    <a:lnTo>
                      <a:pt x="50" y="2928"/>
                    </a:lnTo>
                    <a:cubicBezTo>
                      <a:pt x="778" y="1846"/>
                      <a:pt x="1731" y="957"/>
                      <a:pt x="2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71"/>
              <p:cNvSpPr/>
              <p:nvPr/>
            </p:nvSpPr>
            <p:spPr>
              <a:xfrm>
                <a:off x="1821575" y="4681875"/>
                <a:ext cx="77525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556" extrusionOk="0">
                    <a:moveTo>
                      <a:pt x="67" y="0"/>
                    </a:moveTo>
                    <a:cubicBezTo>
                      <a:pt x="32" y="0"/>
                      <a:pt x="1" y="12"/>
                      <a:pt x="1" y="57"/>
                    </a:cubicBezTo>
                    <a:cubicBezTo>
                      <a:pt x="1094" y="462"/>
                      <a:pt x="2079" y="1043"/>
                      <a:pt x="3100" y="1555"/>
                    </a:cubicBezTo>
                    <a:cubicBezTo>
                      <a:pt x="2928" y="1440"/>
                      <a:pt x="2760" y="1322"/>
                      <a:pt x="2588" y="1215"/>
                    </a:cubicBezTo>
                    <a:cubicBezTo>
                      <a:pt x="1932" y="799"/>
                      <a:pt x="1237" y="466"/>
                      <a:pt x="538" y="133"/>
                    </a:cubicBezTo>
                    <a:cubicBezTo>
                      <a:pt x="409" y="68"/>
                      <a:pt x="262" y="43"/>
                      <a:pt x="119" y="7"/>
                    </a:cubicBezTo>
                    <a:cubicBezTo>
                      <a:pt x="103" y="4"/>
                      <a:pt x="84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71"/>
              <p:cNvSpPr/>
              <p:nvPr/>
            </p:nvSpPr>
            <p:spPr>
              <a:xfrm>
                <a:off x="2426600" y="4645850"/>
                <a:ext cx="700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524" extrusionOk="0">
                    <a:moveTo>
                      <a:pt x="2752" y="1"/>
                    </a:moveTo>
                    <a:cubicBezTo>
                      <a:pt x="2480" y="309"/>
                      <a:pt x="2218" y="635"/>
                      <a:pt x="1928" y="921"/>
                    </a:cubicBezTo>
                    <a:cubicBezTo>
                      <a:pt x="1627" y="1222"/>
                      <a:pt x="1297" y="1498"/>
                      <a:pt x="971" y="1767"/>
                    </a:cubicBezTo>
                    <a:cubicBezTo>
                      <a:pt x="652" y="2029"/>
                      <a:pt x="323" y="2272"/>
                      <a:pt x="0" y="2523"/>
                    </a:cubicBezTo>
                    <a:cubicBezTo>
                      <a:pt x="197" y="2426"/>
                      <a:pt x="387" y="2312"/>
                      <a:pt x="566" y="2183"/>
                    </a:cubicBezTo>
                    <a:cubicBezTo>
                      <a:pt x="1236" y="1688"/>
                      <a:pt x="1899" y="1183"/>
                      <a:pt x="2437" y="538"/>
                    </a:cubicBezTo>
                    <a:cubicBezTo>
                      <a:pt x="2566" y="380"/>
                      <a:pt x="2680" y="208"/>
                      <a:pt x="2802" y="47"/>
                    </a:cubicBezTo>
                    <a:lnTo>
                      <a:pt x="275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71"/>
              <p:cNvSpPr/>
              <p:nvPr/>
            </p:nvSpPr>
            <p:spPr>
              <a:xfrm>
                <a:off x="2306925" y="4898275"/>
                <a:ext cx="80825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2391" extrusionOk="0">
                    <a:moveTo>
                      <a:pt x="0" y="1"/>
                    </a:moveTo>
                    <a:cubicBezTo>
                      <a:pt x="283" y="571"/>
                      <a:pt x="2143" y="1893"/>
                      <a:pt x="3232" y="2391"/>
                    </a:cubicBezTo>
                    <a:cubicBezTo>
                      <a:pt x="3089" y="2308"/>
                      <a:pt x="2942" y="2233"/>
                      <a:pt x="2802" y="2147"/>
                    </a:cubicBezTo>
                    <a:cubicBezTo>
                      <a:pt x="2655" y="2058"/>
                      <a:pt x="2508" y="1950"/>
                      <a:pt x="2372" y="1857"/>
                    </a:cubicBezTo>
                    <a:cubicBezTo>
                      <a:pt x="2232" y="1764"/>
                      <a:pt x="2093" y="1674"/>
                      <a:pt x="1953" y="1581"/>
                    </a:cubicBezTo>
                    <a:cubicBezTo>
                      <a:pt x="1817" y="1488"/>
                      <a:pt x="1684" y="1395"/>
                      <a:pt x="1544" y="1294"/>
                    </a:cubicBezTo>
                    <a:cubicBezTo>
                      <a:pt x="1405" y="1190"/>
                      <a:pt x="1261" y="1083"/>
                      <a:pt x="1132" y="979"/>
                    </a:cubicBezTo>
                    <a:cubicBezTo>
                      <a:pt x="1000" y="875"/>
                      <a:pt x="878" y="775"/>
                      <a:pt x="745" y="660"/>
                    </a:cubicBezTo>
                    <a:cubicBezTo>
                      <a:pt x="616" y="545"/>
                      <a:pt x="491" y="427"/>
                      <a:pt x="362" y="309"/>
                    </a:cubicBezTo>
                    <a:cubicBezTo>
                      <a:pt x="244" y="205"/>
                      <a:pt x="147" y="6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0" name="Google Shape;6990;p71"/>
              <p:cNvSpPr/>
              <p:nvPr/>
            </p:nvSpPr>
            <p:spPr>
              <a:xfrm>
                <a:off x="2348300" y="4493925"/>
                <a:ext cx="245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273" extrusionOk="0">
                    <a:moveTo>
                      <a:pt x="871" y="1"/>
                    </a:moveTo>
                    <a:cubicBezTo>
                      <a:pt x="764" y="1147"/>
                      <a:pt x="359" y="2204"/>
                      <a:pt x="0" y="3272"/>
                    </a:cubicBezTo>
                    <a:cubicBezTo>
                      <a:pt x="40" y="3200"/>
                      <a:pt x="83" y="3125"/>
                      <a:pt x="119" y="3050"/>
                    </a:cubicBezTo>
                    <a:cubicBezTo>
                      <a:pt x="348" y="2555"/>
                      <a:pt x="538" y="2043"/>
                      <a:pt x="688" y="1520"/>
                    </a:cubicBezTo>
                    <a:cubicBezTo>
                      <a:pt x="810" y="1104"/>
                      <a:pt x="914" y="685"/>
                      <a:pt x="950" y="255"/>
                    </a:cubicBezTo>
                    <a:cubicBezTo>
                      <a:pt x="957" y="165"/>
                      <a:pt x="982" y="62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1" name="Google Shape;6991;p71"/>
              <p:cNvSpPr/>
              <p:nvPr/>
            </p:nvSpPr>
            <p:spPr>
              <a:xfrm>
                <a:off x="2221200" y="4773950"/>
                <a:ext cx="2420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33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" y="119"/>
                      <a:pt x="93" y="237"/>
                      <a:pt x="154" y="352"/>
                    </a:cubicBezTo>
                    <a:cubicBezTo>
                      <a:pt x="369" y="803"/>
                      <a:pt x="595" y="1247"/>
                      <a:pt x="710" y="1742"/>
                    </a:cubicBezTo>
                    <a:cubicBezTo>
                      <a:pt x="799" y="2132"/>
                      <a:pt x="864" y="2527"/>
                      <a:pt x="767" y="2924"/>
                    </a:cubicBezTo>
                    <a:cubicBezTo>
                      <a:pt x="731" y="3078"/>
                      <a:pt x="674" y="3225"/>
                      <a:pt x="624" y="3372"/>
                    </a:cubicBezTo>
                    <a:cubicBezTo>
                      <a:pt x="763" y="3329"/>
                      <a:pt x="799" y="3215"/>
                      <a:pt x="835" y="3103"/>
                    </a:cubicBezTo>
                    <a:cubicBezTo>
                      <a:pt x="967" y="2724"/>
                      <a:pt x="939" y="2340"/>
                      <a:pt x="864" y="1957"/>
                    </a:cubicBezTo>
                    <a:cubicBezTo>
                      <a:pt x="731" y="1283"/>
                      <a:pt x="412" y="681"/>
                      <a:pt x="75" y="90"/>
                    </a:cubicBezTo>
                    <a:cubicBezTo>
                      <a:pt x="50" y="58"/>
                      <a:pt x="29" y="2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2" name="Google Shape;6992;p71"/>
              <p:cNvSpPr/>
              <p:nvPr/>
            </p:nvSpPr>
            <p:spPr>
              <a:xfrm>
                <a:off x="1856875" y="4875975"/>
                <a:ext cx="88625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" extrusionOk="0">
                    <a:moveTo>
                      <a:pt x="3544" y="1"/>
                    </a:moveTo>
                    <a:lnTo>
                      <a:pt x="3544" y="1"/>
                    </a:lnTo>
                    <a:cubicBezTo>
                      <a:pt x="2696" y="104"/>
                      <a:pt x="1852" y="247"/>
                      <a:pt x="999" y="247"/>
                    </a:cubicBezTo>
                    <a:cubicBezTo>
                      <a:pt x="670" y="247"/>
                      <a:pt x="340" y="225"/>
                      <a:pt x="8" y="173"/>
                    </a:cubicBezTo>
                    <a:lnTo>
                      <a:pt x="1" y="219"/>
                    </a:lnTo>
                    <a:cubicBezTo>
                      <a:pt x="36" y="244"/>
                      <a:pt x="72" y="262"/>
                      <a:pt x="112" y="273"/>
                    </a:cubicBezTo>
                    <a:cubicBezTo>
                      <a:pt x="355" y="305"/>
                      <a:pt x="602" y="345"/>
                      <a:pt x="846" y="352"/>
                    </a:cubicBezTo>
                    <a:cubicBezTo>
                      <a:pt x="891" y="353"/>
                      <a:pt x="937" y="353"/>
                      <a:pt x="982" y="353"/>
                    </a:cubicBezTo>
                    <a:cubicBezTo>
                      <a:pt x="1569" y="353"/>
                      <a:pt x="2149" y="270"/>
                      <a:pt x="2731" y="183"/>
                    </a:cubicBezTo>
                    <a:cubicBezTo>
                      <a:pt x="3003" y="144"/>
                      <a:pt x="3272" y="62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3" name="Google Shape;6993;p71"/>
              <p:cNvSpPr/>
              <p:nvPr/>
            </p:nvSpPr>
            <p:spPr>
              <a:xfrm>
                <a:off x="2421850" y="4853675"/>
                <a:ext cx="717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484" extrusionOk="0">
                    <a:moveTo>
                      <a:pt x="0" y="0"/>
                    </a:moveTo>
                    <a:cubicBezTo>
                      <a:pt x="22" y="15"/>
                      <a:pt x="47" y="29"/>
                      <a:pt x="68" y="40"/>
                    </a:cubicBezTo>
                    <a:cubicBezTo>
                      <a:pt x="871" y="398"/>
                      <a:pt x="1663" y="774"/>
                      <a:pt x="2397" y="1262"/>
                    </a:cubicBezTo>
                    <a:cubicBezTo>
                      <a:pt x="2505" y="1330"/>
                      <a:pt x="2616" y="1391"/>
                      <a:pt x="2727" y="1448"/>
                    </a:cubicBezTo>
                    <a:cubicBezTo>
                      <a:pt x="2766" y="1466"/>
                      <a:pt x="2809" y="1477"/>
                      <a:pt x="2852" y="1484"/>
                    </a:cubicBezTo>
                    <a:cubicBezTo>
                      <a:pt x="2860" y="1470"/>
                      <a:pt x="2867" y="1452"/>
                      <a:pt x="2870" y="1437"/>
                    </a:cubicBezTo>
                    <a:cubicBezTo>
                      <a:pt x="1985" y="825"/>
                      <a:pt x="1043" y="31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4" name="Google Shape;6994;p71"/>
              <p:cNvSpPr/>
              <p:nvPr/>
            </p:nvSpPr>
            <p:spPr>
              <a:xfrm>
                <a:off x="2453725" y="4930250"/>
                <a:ext cx="647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639" extrusionOk="0">
                    <a:moveTo>
                      <a:pt x="15" y="1"/>
                    </a:moveTo>
                    <a:cubicBezTo>
                      <a:pt x="8" y="12"/>
                      <a:pt x="4" y="19"/>
                      <a:pt x="1" y="26"/>
                    </a:cubicBezTo>
                    <a:lnTo>
                      <a:pt x="2588" y="1638"/>
                    </a:lnTo>
                    <a:cubicBezTo>
                      <a:pt x="2588" y="1492"/>
                      <a:pt x="2491" y="1452"/>
                      <a:pt x="2423" y="1409"/>
                    </a:cubicBezTo>
                    <a:cubicBezTo>
                      <a:pt x="1843" y="1051"/>
                      <a:pt x="1266" y="693"/>
                      <a:pt x="682" y="345"/>
                    </a:cubicBezTo>
                    <a:cubicBezTo>
                      <a:pt x="467" y="216"/>
                      <a:pt x="237" y="116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5" name="Google Shape;6995;p71"/>
              <p:cNvSpPr/>
              <p:nvPr/>
            </p:nvSpPr>
            <p:spPr>
              <a:xfrm>
                <a:off x="2177750" y="4808350"/>
                <a:ext cx="1005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58" extrusionOk="0">
                    <a:moveTo>
                      <a:pt x="140" y="0"/>
                    </a:moveTo>
                    <a:cubicBezTo>
                      <a:pt x="115" y="47"/>
                      <a:pt x="108" y="97"/>
                      <a:pt x="118" y="144"/>
                    </a:cubicBezTo>
                    <a:cubicBezTo>
                      <a:pt x="212" y="713"/>
                      <a:pt x="262" y="1290"/>
                      <a:pt x="273" y="1867"/>
                    </a:cubicBezTo>
                    <a:cubicBezTo>
                      <a:pt x="276" y="2279"/>
                      <a:pt x="247" y="2684"/>
                      <a:pt x="0" y="3053"/>
                    </a:cubicBezTo>
                    <a:cubicBezTo>
                      <a:pt x="16" y="3056"/>
                      <a:pt x="30" y="3058"/>
                      <a:pt x="43" y="3058"/>
                    </a:cubicBezTo>
                    <a:cubicBezTo>
                      <a:pt x="139" y="3058"/>
                      <a:pt x="173" y="2983"/>
                      <a:pt x="204" y="2917"/>
                    </a:cubicBezTo>
                    <a:cubicBezTo>
                      <a:pt x="316" y="2684"/>
                      <a:pt x="376" y="2426"/>
                      <a:pt x="380" y="2168"/>
                    </a:cubicBezTo>
                    <a:cubicBezTo>
                      <a:pt x="402" y="1695"/>
                      <a:pt x="351" y="1226"/>
                      <a:pt x="290" y="756"/>
                    </a:cubicBezTo>
                    <a:cubicBezTo>
                      <a:pt x="258" y="502"/>
                      <a:pt x="190" y="255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6" name="Google Shape;6996;p71"/>
              <p:cNvSpPr/>
              <p:nvPr/>
            </p:nvSpPr>
            <p:spPr>
              <a:xfrm>
                <a:off x="2011400" y="4610200"/>
                <a:ext cx="539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47"/>
                      <a:pt x="40" y="94"/>
                      <a:pt x="61" y="140"/>
                    </a:cubicBezTo>
                    <a:cubicBezTo>
                      <a:pt x="402" y="764"/>
                      <a:pt x="721" y="1402"/>
                      <a:pt x="1082" y="2014"/>
                    </a:cubicBezTo>
                    <a:cubicBezTo>
                      <a:pt x="1315" y="2401"/>
                      <a:pt x="1609" y="2752"/>
                      <a:pt x="1882" y="3114"/>
                    </a:cubicBezTo>
                    <a:cubicBezTo>
                      <a:pt x="1950" y="3193"/>
                      <a:pt x="2025" y="3268"/>
                      <a:pt x="2107" y="3336"/>
                    </a:cubicBezTo>
                    <a:lnTo>
                      <a:pt x="2157" y="3293"/>
                    </a:lnTo>
                    <a:cubicBezTo>
                      <a:pt x="1240" y="2326"/>
                      <a:pt x="631" y="115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7" name="Google Shape;6997;p71"/>
              <p:cNvSpPr/>
              <p:nvPr/>
            </p:nvSpPr>
            <p:spPr>
              <a:xfrm>
                <a:off x="1843350" y="4868550"/>
                <a:ext cx="737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85" extrusionOk="0">
                    <a:moveTo>
                      <a:pt x="2949" y="0"/>
                    </a:moveTo>
                    <a:lnTo>
                      <a:pt x="2949" y="0"/>
                    </a:lnTo>
                    <a:cubicBezTo>
                      <a:pt x="2389" y="50"/>
                      <a:pt x="1825" y="75"/>
                      <a:pt x="1260" y="75"/>
                    </a:cubicBezTo>
                    <a:cubicBezTo>
                      <a:pt x="844" y="75"/>
                      <a:pt x="427" y="61"/>
                      <a:pt x="11" y="32"/>
                    </a:cubicBezTo>
                    <a:cubicBezTo>
                      <a:pt x="8" y="58"/>
                      <a:pt x="4" y="83"/>
                      <a:pt x="0" y="111"/>
                    </a:cubicBezTo>
                    <a:cubicBezTo>
                      <a:pt x="250" y="170"/>
                      <a:pt x="503" y="185"/>
                      <a:pt x="757" y="185"/>
                    </a:cubicBezTo>
                    <a:cubicBezTo>
                      <a:pt x="995" y="185"/>
                      <a:pt x="1234" y="172"/>
                      <a:pt x="1473" y="172"/>
                    </a:cubicBezTo>
                    <a:cubicBezTo>
                      <a:pt x="1971" y="172"/>
                      <a:pt x="2466" y="115"/>
                      <a:pt x="2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8" name="Google Shape;6998;p71"/>
              <p:cNvSpPr/>
              <p:nvPr/>
            </p:nvSpPr>
            <p:spPr>
              <a:xfrm>
                <a:off x="2320800" y="4723700"/>
                <a:ext cx="550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1370" extrusionOk="0">
                    <a:moveTo>
                      <a:pt x="2064" y="0"/>
                    </a:moveTo>
                    <a:cubicBezTo>
                      <a:pt x="2000" y="0"/>
                      <a:pt x="1932" y="11"/>
                      <a:pt x="1871" y="33"/>
                    </a:cubicBezTo>
                    <a:cubicBezTo>
                      <a:pt x="1599" y="136"/>
                      <a:pt x="1333" y="248"/>
                      <a:pt x="1108" y="448"/>
                    </a:cubicBezTo>
                    <a:cubicBezTo>
                      <a:pt x="936" y="602"/>
                      <a:pt x="728" y="713"/>
                      <a:pt x="549" y="857"/>
                    </a:cubicBezTo>
                    <a:cubicBezTo>
                      <a:pt x="359" y="1007"/>
                      <a:pt x="183" y="1179"/>
                      <a:pt x="0" y="1340"/>
                    </a:cubicBezTo>
                    <a:lnTo>
                      <a:pt x="26" y="1369"/>
                    </a:lnTo>
                    <a:cubicBezTo>
                      <a:pt x="51" y="1351"/>
                      <a:pt x="76" y="1337"/>
                      <a:pt x="101" y="1319"/>
                    </a:cubicBezTo>
                    <a:cubicBezTo>
                      <a:pt x="484" y="1011"/>
                      <a:pt x="886" y="731"/>
                      <a:pt x="1305" y="480"/>
                    </a:cubicBezTo>
                    <a:cubicBezTo>
                      <a:pt x="1455" y="391"/>
                      <a:pt x="1602" y="287"/>
                      <a:pt x="1763" y="212"/>
                    </a:cubicBezTo>
                    <a:cubicBezTo>
                      <a:pt x="1889" y="147"/>
                      <a:pt x="2029" y="111"/>
                      <a:pt x="2201" y="54"/>
                    </a:cubicBezTo>
                    <a:cubicBezTo>
                      <a:pt x="2132" y="25"/>
                      <a:pt x="2097" y="0"/>
                      <a:pt x="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9" name="Google Shape;6999;p71"/>
              <p:cNvSpPr/>
              <p:nvPr/>
            </p:nvSpPr>
            <p:spPr>
              <a:xfrm>
                <a:off x="2049925" y="4428000"/>
                <a:ext cx="311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2778" extrusionOk="0">
                    <a:moveTo>
                      <a:pt x="36" y="0"/>
                    </a:moveTo>
                    <a:lnTo>
                      <a:pt x="0" y="29"/>
                    </a:lnTo>
                    <a:cubicBezTo>
                      <a:pt x="599" y="857"/>
                      <a:pt x="874" y="1824"/>
                      <a:pt x="1243" y="2777"/>
                    </a:cubicBezTo>
                    <a:cubicBezTo>
                      <a:pt x="1243" y="2745"/>
                      <a:pt x="1243" y="2709"/>
                      <a:pt x="1240" y="2677"/>
                    </a:cubicBezTo>
                    <a:cubicBezTo>
                      <a:pt x="1064" y="2003"/>
                      <a:pt x="828" y="1344"/>
                      <a:pt x="530" y="714"/>
                    </a:cubicBezTo>
                    <a:cubicBezTo>
                      <a:pt x="434" y="520"/>
                      <a:pt x="323" y="330"/>
                      <a:pt x="197" y="147"/>
                    </a:cubicBezTo>
                    <a:cubicBezTo>
                      <a:pt x="161" y="90"/>
                      <a:pt x="93" y="51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0" name="Google Shape;7000;p71"/>
              <p:cNvSpPr/>
              <p:nvPr/>
            </p:nvSpPr>
            <p:spPr>
              <a:xfrm>
                <a:off x="2363000" y="4762400"/>
                <a:ext cx="685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64" extrusionOk="0">
                    <a:moveTo>
                      <a:pt x="2730" y="0"/>
                    </a:moveTo>
                    <a:cubicBezTo>
                      <a:pt x="2512" y="72"/>
                      <a:pt x="2297" y="151"/>
                      <a:pt x="2075" y="215"/>
                    </a:cubicBezTo>
                    <a:cubicBezTo>
                      <a:pt x="1845" y="280"/>
                      <a:pt x="1613" y="341"/>
                      <a:pt x="1380" y="394"/>
                    </a:cubicBezTo>
                    <a:cubicBezTo>
                      <a:pt x="1154" y="448"/>
                      <a:pt x="928" y="495"/>
                      <a:pt x="699" y="527"/>
                    </a:cubicBezTo>
                    <a:cubicBezTo>
                      <a:pt x="466" y="556"/>
                      <a:pt x="233" y="556"/>
                      <a:pt x="4" y="566"/>
                    </a:cubicBezTo>
                    <a:lnTo>
                      <a:pt x="0" y="609"/>
                    </a:lnTo>
                    <a:cubicBezTo>
                      <a:pt x="43" y="631"/>
                      <a:pt x="93" y="649"/>
                      <a:pt x="143" y="656"/>
                    </a:cubicBezTo>
                    <a:cubicBezTo>
                      <a:pt x="210" y="661"/>
                      <a:pt x="277" y="664"/>
                      <a:pt x="345" y="664"/>
                    </a:cubicBezTo>
                    <a:cubicBezTo>
                      <a:pt x="423" y="664"/>
                      <a:pt x="502" y="660"/>
                      <a:pt x="581" y="652"/>
                    </a:cubicBezTo>
                    <a:cubicBezTo>
                      <a:pt x="1215" y="563"/>
                      <a:pt x="1835" y="398"/>
                      <a:pt x="2426" y="161"/>
                    </a:cubicBezTo>
                    <a:cubicBezTo>
                      <a:pt x="2533" y="118"/>
                      <a:pt x="2637" y="65"/>
                      <a:pt x="2741" y="15"/>
                    </a:cubicBezTo>
                    <a:lnTo>
                      <a:pt x="273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1" name="Google Shape;7001;p71"/>
              <p:cNvSpPr/>
              <p:nvPr/>
            </p:nvSpPr>
            <p:spPr>
              <a:xfrm>
                <a:off x="2013825" y="4955075"/>
                <a:ext cx="5080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782" extrusionOk="0">
                    <a:moveTo>
                      <a:pt x="2017" y="1"/>
                    </a:moveTo>
                    <a:cubicBezTo>
                      <a:pt x="1964" y="8"/>
                      <a:pt x="1906" y="22"/>
                      <a:pt x="1856" y="44"/>
                    </a:cubicBezTo>
                    <a:cubicBezTo>
                      <a:pt x="1716" y="122"/>
                      <a:pt x="1584" y="212"/>
                      <a:pt x="1458" y="309"/>
                    </a:cubicBezTo>
                    <a:cubicBezTo>
                      <a:pt x="996" y="692"/>
                      <a:pt x="566" y="1111"/>
                      <a:pt x="172" y="1563"/>
                    </a:cubicBezTo>
                    <a:cubicBezTo>
                      <a:pt x="140" y="1599"/>
                      <a:pt x="111" y="1634"/>
                      <a:pt x="83" y="1670"/>
                    </a:cubicBezTo>
                    <a:cubicBezTo>
                      <a:pt x="54" y="1710"/>
                      <a:pt x="29" y="1745"/>
                      <a:pt x="0" y="1781"/>
                    </a:cubicBezTo>
                    <a:cubicBezTo>
                      <a:pt x="670" y="1190"/>
                      <a:pt x="1251" y="506"/>
                      <a:pt x="2032" y="51"/>
                    </a:cubicBez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2" name="Google Shape;7002;p71"/>
              <p:cNvSpPr/>
              <p:nvPr/>
            </p:nvSpPr>
            <p:spPr>
              <a:xfrm>
                <a:off x="2052525" y="4761850"/>
                <a:ext cx="26350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735" extrusionOk="0">
                    <a:moveTo>
                      <a:pt x="1053" y="1"/>
                    </a:moveTo>
                    <a:cubicBezTo>
                      <a:pt x="297" y="793"/>
                      <a:pt x="0" y="2011"/>
                      <a:pt x="412" y="2735"/>
                    </a:cubicBezTo>
                    <a:cubicBezTo>
                      <a:pt x="401" y="2670"/>
                      <a:pt x="391" y="2606"/>
                      <a:pt x="376" y="2545"/>
                    </a:cubicBezTo>
                    <a:cubicBezTo>
                      <a:pt x="265" y="2115"/>
                      <a:pt x="283" y="1667"/>
                      <a:pt x="423" y="1248"/>
                    </a:cubicBezTo>
                    <a:cubicBezTo>
                      <a:pt x="548" y="857"/>
                      <a:pt x="745" y="502"/>
                      <a:pt x="960" y="158"/>
                    </a:cubicBezTo>
                    <a:cubicBezTo>
                      <a:pt x="993" y="105"/>
                      <a:pt x="1021" y="54"/>
                      <a:pt x="1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71"/>
              <p:cNvSpPr/>
              <p:nvPr/>
            </p:nvSpPr>
            <p:spPr>
              <a:xfrm>
                <a:off x="2122750" y="4739200"/>
                <a:ext cx="10675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641" extrusionOk="0">
                    <a:moveTo>
                      <a:pt x="427" y="0"/>
                    </a:moveTo>
                    <a:cubicBezTo>
                      <a:pt x="283" y="190"/>
                      <a:pt x="161" y="391"/>
                      <a:pt x="122" y="613"/>
                    </a:cubicBezTo>
                    <a:cubicBezTo>
                      <a:pt x="29" y="1100"/>
                      <a:pt x="0" y="1595"/>
                      <a:pt x="36" y="2086"/>
                    </a:cubicBezTo>
                    <a:cubicBezTo>
                      <a:pt x="47" y="2272"/>
                      <a:pt x="86" y="2455"/>
                      <a:pt x="111" y="2641"/>
                    </a:cubicBezTo>
                    <a:cubicBezTo>
                      <a:pt x="22" y="1749"/>
                      <a:pt x="129" y="846"/>
                      <a:pt x="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71"/>
              <p:cNvSpPr/>
              <p:nvPr/>
            </p:nvSpPr>
            <p:spPr>
              <a:xfrm>
                <a:off x="1984700" y="4811300"/>
                <a:ext cx="660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63" extrusionOk="0">
                    <a:moveTo>
                      <a:pt x="1" y="1"/>
                    </a:moveTo>
                    <a:cubicBezTo>
                      <a:pt x="591" y="151"/>
                      <a:pt x="1183" y="262"/>
                      <a:pt x="1783" y="262"/>
                    </a:cubicBezTo>
                    <a:cubicBezTo>
                      <a:pt x="2067" y="262"/>
                      <a:pt x="2353" y="237"/>
                      <a:pt x="2641" y="180"/>
                    </a:cubicBezTo>
                    <a:cubicBezTo>
                      <a:pt x="2641" y="158"/>
                      <a:pt x="2641" y="133"/>
                      <a:pt x="2641" y="115"/>
                    </a:cubicBezTo>
                    <a:cubicBezTo>
                      <a:pt x="2348" y="130"/>
                      <a:pt x="2054" y="155"/>
                      <a:pt x="1760" y="155"/>
                    </a:cubicBezTo>
                    <a:cubicBezTo>
                      <a:pt x="1466" y="155"/>
                      <a:pt x="1179" y="137"/>
                      <a:pt x="886" y="112"/>
                    </a:cubicBezTo>
                    <a:cubicBezTo>
                      <a:pt x="588" y="83"/>
                      <a:pt x="294" y="3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71"/>
              <p:cNvSpPr/>
              <p:nvPr/>
            </p:nvSpPr>
            <p:spPr>
              <a:xfrm>
                <a:off x="2079300" y="4867925"/>
                <a:ext cx="3925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907" extrusionOk="0">
                    <a:moveTo>
                      <a:pt x="1516" y="0"/>
                    </a:moveTo>
                    <a:cubicBezTo>
                      <a:pt x="1222" y="831"/>
                      <a:pt x="570" y="1333"/>
                      <a:pt x="0" y="1906"/>
                    </a:cubicBezTo>
                    <a:cubicBezTo>
                      <a:pt x="481" y="1602"/>
                      <a:pt x="903" y="1215"/>
                      <a:pt x="1244" y="760"/>
                    </a:cubicBezTo>
                    <a:cubicBezTo>
                      <a:pt x="1362" y="606"/>
                      <a:pt x="1437" y="416"/>
                      <a:pt x="1527" y="237"/>
                    </a:cubicBezTo>
                    <a:cubicBezTo>
                      <a:pt x="1570" y="161"/>
                      <a:pt x="1566" y="68"/>
                      <a:pt x="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71"/>
              <p:cNvSpPr/>
              <p:nvPr/>
            </p:nvSpPr>
            <p:spPr>
              <a:xfrm>
                <a:off x="1949050" y="4951750"/>
                <a:ext cx="44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657" extrusionOk="0">
                    <a:moveTo>
                      <a:pt x="1796" y="1"/>
                    </a:moveTo>
                    <a:lnTo>
                      <a:pt x="1796" y="1"/>
                    </a:lnTo>
                    <a:cubicBezTo>
                      <a:pt x="1240" y="341"/>
                      <a:pt x="746" y="761"/>
                      <a:pt x="276" y="1212"/>
                    </a:cubicBezTo>
                    <a:cubicBezTo>
                      <a:pt x="190" y="1298"/>
                      <a:pt x="115" y="1391"/>
                      <a:pt x="47" y="1488"/>
                    </a:cubicBezTo>
                    <a:cubicBezTo>
                      <a:pt x="18" y="1535"/>
                      <a:pt x="15" y="1599"/>
                      <a:pt x="1" y="1656"/>
                    </a:cubicBezTo>
                    <a:cubicBezTo>
                      <a:pt x="538" y="1022"/>
                      <a:pt x="1208" y="560"/>
                      <a:pt x="1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71"/>
              <p:cNvSpPr/>
              <p:nvPr/>
            </p:nvSpPr>
            <p:spPr>
              <a:xfrm>
                <a:off x="1997325" y="4887625"/>
                <a:ext cx="5942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91" extrusionOk="0">
                    <a:moveTo>
                      <a:pt x="2376" y="0"/>
                    </a:moveTo>
                    <a:lnTo>
                      <a:pt x="2376" y="0"/>
                    </a:lnTo>
                    <a:cubicBezTo>
                      <a:pt x="2018" y="54"/>
                      <a:pt x="1667" y="126"/>
                      <a:pt x="1316" y="165"/>
                    </a:cubicBezTo>
                    <a:cubicBezTo>
                      <a:pt x="1167" y="181"/>
                      <a:pt x="1017" y="193"/>
                      <a:pt x="868" y="193"/>
                    </a:cubicBezTo>
                    <a:cubicBezTo>
                      <a:pt x="634" y="193"/>
                      <a:pt x="401" y="163"/>
                      <a:pt x="173" y="69"/>
                    </a:cubicBezTo>
                    <a:cubicBezTo>
                      <a:pt x="123" y="51"/>
                      <a:pt x="69" y="36"/>
                      <a:pt x="15" y="29"/>
                    </a:cubicBezTo>
                    <a:lnTo>
                      <a:pt x="1" y="65"/>
                    </a:lnTo>
                    <a:cubicBezTo>
                      <a:pt x="30" y="94"/>
                      <a:pt x="65" y="119"/>
                      <a:pt x="101" y="140"/>
                    </a:cubicBezTo>
                    <a:cubicBezTo>
                      <a:pt x="284" y="237"/>
                      <a:pt x="485" y="291"/>
                      <a:pt x="692" y="291"/>
                    </a:cubicBezTo>
                    <a:cubicBezTo>
                      <a:pt x="958" y="291"/>
                      <a:pt x="1223" y="273"/>
                      <a:pt x="1488" y="244"/>
                    </a:cubicBezTo>
                    <a:cubicBezTo>
                      <a:pt x="1792" y="201"/>
                      <a:pt x="2093" y="137"/>
                      <a:pt x="2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71"/>
              <p:cNvSpPr/>
              <p:nvPr/>
            </p:nvSpPr>
            <p:spPr>
              <a:xfrm>
                <a:off x="1771250" y="4726025"/>
                <a:ext cx="443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126" extrusionOk="0">
                    <a:moveTo>
                      <a:pt x="36" y="0"/>
                    </a:moveTo>
                    <a:lnTo>
                      <a:pt x="0" y="26"/>
                    </a:lnTo>
                    <a:cubicBezTo>
                      <a:pt x="7" y="54"/>
                      <a:pt x="7" y="94"/>
                      <a:pt x="25" y="112"/>
                    </a:cubicBezTo>
                    <a:cubicBezTo>
                      <a:pt x="548" y="552"/>
                      <a:pt x="1150" y="857"/>
                      <a:pt x="1774" y="1126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71"/>
              <p:cNvSpPr/>
              <p:nvPr/>
            </p:nvSpPr>
            <p:spPr>
              <a:xfrm>
                <a:off x="2150325" y="4889600"/>
                <a:ext cx="24850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387" extrusionOk="0">
                    <a:moveTo>
                      <a:pt x="950" y="0"/>
                    </a:moveTo>
                    <a:cubicBezTo>
                      <a:pt x="739" y="839"/>
                      <a:pt x="330" y="1591"/>
                      <a:pt x="1" y="2387"/>
                    </a:cubicBezTo>
                    <a:cubicBezTo>
                      <a:pt x="47" y="2308"/>
                      <a:pt x="98" y="2233"/>
                      <a:pt x="141" y="2150"/>
                    </a:cubicBezTo>
                    <a:cubicBezTo>
                      <a:pt x="356" y="1702"/>
                      <a:pt x="574" y="1251"/>
                      <a:pt x="778" y="796"/>
                    </a:cubicBezTo>
                    <a:cubicBezTo>
                      <a:pt x="864" y="602"/>
                      <a:pt x="914" y="394"/>
                      <a:pt x="975" y="190"/>
                    </a:cubicBezTo>
                    <a:cubicBezTo>
                      <a:pt x="986" y="133"/>
                      <a:pt x="993" y="72"/>
                      <a:pt x="993" y="11"/>
                    </a:cubicBez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71"/>
              <p:cNvSpPr/>
              <p:nvPr/>
            </p:nvSpPr>
            <p:spPr>
              <a:xfrm>
                <a:off x="2274400" y="4736325"/>
                <a:ext cx="3800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062" extrusionOk="0">
                    <a:moveTo>
                      <a:pt x="1520" y="1"/>
                    </a:moveTo>
                    <a:lnTo>
                      <a:pt x="1520" y="1"/>
                    </a:lnTo>
                    <a:cubicBezTo>
                      <a:pt x="1444" y="44"/>
                      <a:pt x="1358" y="72"/>
                      <a:pt x="1298" y="130"/>
                    </a:cubicBezTo>
                    <a:cubicBezTo>
                      <a:pt x="975" y="420"/>
                      <a:pt x="602" y="638"/>
                      <a:pt x="226" y="853"/>
                    </a:cubicBezTo>
                    <a:cubicBezTo>
                      <a:pt x="169" y="886"/>
                      <a:pt x="111" y="921"/>
                      <a:pt x="58" y="961"/>
                    </a:cubicBezTo>
                    <a:cubicBezTo>
                      <a:pt x="33" y="989"/>
                      <a:pt x="15" y="1025"/>
                      <a:pt x="0" y="1061"/>
                    </a:cubicBezTo>
                    <a:cubicBezTo>
                      <a:pt x="567" y="778"/>
                      <a:pt x="1143" y="531"/>
                      <a:pt x="1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71"/>
              <p:cNvSpPr/>
              <p:nvPr/>
            </p:nvSpPr>
            <p:spPr>
              <a:xfrm>
                <a:off x="1947525" y="5080750"/>
                <a:ext cx="365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520" extrusionOk="0">
                    <a:moveTo>
                      <a:pt x="1463" y="1"/>
                    </a:moveTo>
                    <a:lnTo>
                      <a:pt x="1" y="1520"/>
                    </a:lnTo>
                    <a:cubicBezTo>
                      <a:pt x="241" y="1488"/>
                      <a:pt x="1022" y="681"/>
                      <a:pt x="1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71"/>
              <p:cNvSpPr/>
              <p:nvPr/>
            </p:nvSpPr>
            <p:spPr>
              <a:xfrm>
                <a:off x="2245025" y="4364675"/>
                <a:ext cx="4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61" extrusionOk="0">
                    <a:moveTo>
                      <a:pt x="0" y="0"/>
                    </a:moveTo>
                    <a:lnTo>
                      <a:pt x="0" y="2060"/>
                    </a:lnTo>
                    <a:cubicBezTo>
                      <a:pt x="172" y="1294"/>
                      <a:pt x="179" y="30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71"/>
              <p:cNvSpPr/>
              <p:nvPr/>
            </p:nvSpPr>
            <p:spPr>
              <a:xfrm>
                <a:off x="2008800" y="4672550"/>
                <a:ext cx="394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685" extrusionOk="0">
                    <a:moveTo>
                      <a:pt x="18" y="0"/>
                    </a:moveTo>
                    <a:cubicBezTo>
                      <a:pt x="4" y="22"/>
                      <a:pt x="0" y="29"/>
                      <a:pt x="0" y="29"/>
                    </a:cubicBezTo>
                    <a:cubicBezTo>
                      <a:pt x="387" y="606"/>
                      <a:pt x="850" y="1125"/>
                      <a:pt x="1376" y="1577"/>
                    </a:cubicBezTo>
                    <a:cubicBezTo>
                      <a:pt x="1430" y="1616"/>
                      <a:pt x="1487" y="1652"/>
                      <a:pt x="1548" y="1684"/>
                    </a:cubicBezTo>
                    <a:lnTo>
                      <a:pt x="1577" y="1645"/>
                    </a:lnTo>
                    <a:cubicBezTo>
                      <a:pt x="993" y="1158"/>
                      <a:pt x="499" y="592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71"/>
              <p:cNvSpPr/>
              <p:nvPr/>
            </p:nvSpPr>
            <p:spPr>
              <a:xfrm>
                <a:off x="2169775" y="4717075"/>
                <a:ext cx="400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868" extrusionOk="0">
                    <a:moveTo>
                      <a:pt x="171" y="1"/>
                    </a:moveTo>
                    <a:cubicBezTo>
                      <a:pt x="103" y="1"/>
                      <a:pt x="38" y="33"/>
                      <a:pt x="0" y="90"/>
                    </a:cubicBezTo>
                    <a:cubicBezTo>
                      <a:pt x="631" y="151"/>
                      <a:pt x="1104" y="495"/>
                      <a:pt x="1566" y="867"/>
                    </a:cubicBezTo>
                    <a:lnTo>
                      <a:pt x="1602" y="817"/>
                    </a:lnTo>
                    <a:cubicBezTo>
                      <a:pt x="1455" y="695"/>
                      <a:pt x="1323" y="556"/>
                      <a:pt x="1168" y="448"/>
                    </a:cubicBezTo>
                    <a:cubicBezTo>
                      <a:pt x="989" y="333"/>
                      <a:pt x="807" y="226"/>
                      <a:pt x="613" y="136"/>
                    </a:cubicBezTo>
                    <a:cubicBezTo>
                      <a:pt x="491" y="83"/>
                      <a:pt x="366" y="43"/>
                      <a:pt x="237" y="11"/>
                    </a:cubicBezTo>
                    <a:cubicBezTo>
                      <a:pt x="215" y="4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71"/>
              <p:cNvSpPr/>
              <p:nvPr/>
            </p:nvSpPr>
            <p:spPr>
              <a:xfrm>
                <a:off x="2196475" y="4680550"/>
                <a:ext cx="507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387" extrusionOk="0">
                    <a:moveTo>
                      <a:pt x="1233" y="0"/>
                    </a:moveTo>
                    <a:cubicBezTo>
                      <a:pt x="1031" y="0"/>
                      <a:pt x="832" y="36"/>
                      <a:pt x="638" y="89"/>
                    </a:cubicBezTo>
                    <a:cubicBezTo>
                      <a:pt x="409" y="153"/>
                      <a:pt x="186" y="229"/>
                      <a:pt x="0" y="386"/>
                    </a:cubicBezTo>
                    <a:cubicBezTo>
                      <a:pt x="179" y="325"/>
                      <a:pt x="355" y="261"/>
                      <a:pt x="538" y="204"/>
                    </a:cubicBezTo>
                    <a:cubicBezTo>
                      <a:pt x="758" y="133"/>
                      <a:pt x="977" y="90"/>
                      <a:pt x="1194" y="90"/>
                    </a:cubicBezTo>
                    <a:cubicBezTo>
                      <a:pt x="1441" y="90"/>
                      <a:pt x="1685" y="147"/>
                      <a:pt x="1924" y="282"/>
                    </a:cubicBezTo>
                    <a:cubicBezTo>
                      <a:pt x="1956" y="297"/>
                      <a:pt x="1992" y="307"/>
                      <a:pt x="2028" y="318"/>
                    </a:cubicBezTo>
                    <a:cubicBezTo>
                      <a:pt x="1860" y="161"/>
                      <a:pt x="1673" y="46"/>
                      <a:pt x="1444" y="14"/>
                    </a:cubicBezTo>
                    <a:cubicBezTo>
                      <a:pt x="1373" y="4"/>
                      <a:pt x="1303" y="0"/>
                      <a:pt x="1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71"/>
              <p:cNvSpPr/>
              <p:nvPr/>
            </p:nvSpPr>
            <p:spPr>
              <a:xfrm>
                <a:off x="2485625" y="4936450"/>
                <a:ext cx="4087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15" extrusionOk="0">
                    <a:moveTo>
                      <a:pt x="0" y="0"/>
                    </a:moveTo>
                    <a:lnTo>
                      <a:pt x="1588" y="1115"/>
                    </a:lnTo>
                    <a:cubicBezTo>
                      <a:pt x="1634" y="1029"/>
                      <a:pt x="1559" y="975"/>
                      <a:pt x="1498" y="932"/>
                    </a:cubicBezTo>
                    <a:cubicBezTo>
                      <a:pt x="1032" y="570"/>
                      <a:pt x="531" y="25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71"/>
              <p:cNvSpPr/>
              <p:nvPr/>
            </p:nvSpPr>
            <p:spPr>
              <a:xfrm>
                <a:off x="2146575" y="4748325"/>
                <a:ext cx="72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900" extrusionOk="0">
                    <a:moveTo>
                      <a:pt x="291" y="1"/>
                    </a:moveTo>
                    <a:lnTo>
                      <a:pt x="291" y="1"/>
                    </a:lnTo>
                    <a:cubicBezTo>
                      <a:pt x="58" y="216"/>
                      <a:pt x="0" y="1344"/>
                      <a:pt x="194" y="1900"/>
                    </a:cubicBezTo>
                    <a:cubicBezTo>
                      <a:pt x="104" y="1233"/>
                      <a:pt x="201" y="617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71"/>
              <p:cNvSpPr/>
              <p:nvPr/>
            </p:nvSpPr>
            <p:spPr>
              <a:xfrm>
                <a:off x="2255850" y="4903825"/>
                <a:ext cx="143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990" extrusionOk="0">
                    <a:moveTo>
                      <a:pt x="87" y="1"/>
                    </a:moveTo>
                    <a:lnTo>
                      <a:pt x="87" y="1"/>
                    </a:lnTo>
                    <a:cubicBezTo>
                      <a:pt x="1" y="241"/>
                      <a:pt x="384" y="1724"/>
                      <a:pt x="574" y="1990"/>
                    </a:cubicBezTo>
                    <a:cubicBezTo>
                      <a:pt x="488" y="1653"/>
                      <a:pt x="395" y="1316"/>
                      <a:pt x="316" y="990"/>
                    </a:cubicBezTo>
                    <a:cubicBezTo>
                      <a:pt x="234" y="660"/>
                      <a:pt x="162" y="327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71"/>
              <p:cNvSpPr/>
              <p:nvPr/>
            </p:nvSpPr>
            <p:spPr>
              <a:xfrm>
                <a:off x="2117275" y="5070450"/>
                <a:ext cx="34150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45" extrusionOk="0">
                    <a:moveTo>
                      <a:pt x="1366" y="1"/>
                    </a:moveTo>
                    <a:lnTo>
                      <a:pt x="1366" y="1"/>
                    </a:lnTo>
                    <a:cubicBezTo>
                      <a:pt x="961" y="477"/>
                      <a:pt x="502" y="911"/>
                      <a:pt x="1" y="1287"/>
                    </a:cubicBezTo>
                    <a:lnTo>
                      <a:pt x="51" y="1344"/>
                    </a:lnTo>
                    <a:cubicBezTo>
                      <a:pt x="603" y="1011"/>
                      <a:pt x="1015" y="538"/>
                      <a:pt x="1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71"/>
              <p:cNvSpPr/>
              <p:nvPr/>
            </p:nvSpPr>
            <p:spPr>
              <a:xfrm>
                <a:off x="2242950" y="4804225"/>
                <a:ext cx="10875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8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309"/>
                      <a:pt x="130" y="610"/>
                      <a:pt x="183" y="911"/>
                    </a:cubicBezTo>
                    <a:cubicBezTo>
                      <a:pt x="237" y="1226"/>
                      <a:pt x="183" y="1541"/>
                      <a:pt x="101" y="1867"/>
                    </a:cubicBezTo>
                    <a:cubicBezTo>
                      <a:pt x="434" y="1606"/>
                      <a:pt x="273" y="53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71"/>
              <p:cNvSpPr/>
              <p:nvPr/>
            </p:nvSpPr>
            <p:spPr>
              <a:xfrm>
                <a:off x="1945375" y="4956775"/>
                <a:ext cx="275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029" extrusionOk="0">
                    <a:moveTo>
                      <a:pt x="1101" y="1"/>
                    </a:moveTo>
                    <a:lnTo>
                      <a:pt x="1101" y="1"/>
                    </a:lnTo>
                    <a:cubicBezTo>
                      <a:pt x="814" y="151"/>
                      <a:pt x="552" y="337"/>
                      <a:pt x="323" y="563"/>
                    </a:cubicBezTo>
                    <a:cubicBezTo>
                      <a:pt x="219" y="667"/>
                      <a:pt x="119" y="775"/>
                      <a:pt x="26" y="886"/>
                    </a:cubicBezTo>
                    <a:cubicBezTo>
                      <a:pt x="8" y="907"/>
                      <a:pt x="15" y="950"/>
                      <a:pt x="1" y="1029"/>
                    </a:cubicBezTo>
                    <a:lnTo>
                      <a:pt x="110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2" name="Google Shape;7022;p71"/>
              <p:cNvSpPr/>
              <p:nvPr/>
            </p:nvSpPr>
            <p:spPr>
              <a:xfrm>
                <a:off x="2312475" y="4895050"/>
                <a:ext cx="4240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184" extrusionOk="0">
                    <a:moveTo>
                      <a:pt x="0" y="1"/>
                    </a:moveTo>
                    <a:cubicBezTo>
                      <a:pt x="144" y="244"/>
                      <a:pt x="1204" y="979"/>
                      <a:pt x="1695" y="118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71"/>
              <p:cNvSpPr/>
              <p:nvPr/>
            </p:nvSpPr>
            <p:spPr>
              <a:xfrm>
                <a:off x="2254700" y="4838975"/>
                <a:ext cx="425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3" extrusionOk="0">
                    <a:moveTo>
                      <a:pt x="1702" y="1"/>
                    </a:moveTo>
                    <a:lnTo>
                      <a:pt x="0" y="80"/>
                    </a:lnTo>
                    <a:cubicBezTo>
                      <a:pt x="93" y="137"/>
                      <a:pt x="310" y="163"/>
                      <a:pt x="565" y="163"/>
                    </a:cubicBezTo>
                    <a:cubicBezTo>
                      <a:pt x="960" y="163"/>
                      <a:pt x="1447" y="101"/>
                      <a:pt x="1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71"/>
              <p:cNvSpPr/>
              <p:nvPr/>
            </p:nvSpPr>
            <p:spPr>
              <a:xfrm>
                <a:off x="2200850" y="4599275"/>
                <a:ext cx="1687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04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631" y="137"/>
                      <a:pt x="592" y="266"/>
                      <a:pt x="545" y="405"/>
                    </a:cubicBezTo>
                    <a:cubicBezTo>
                      <a:pt x="502" y="545"/>
                      <a:pt x="463" y="685"/>
                      <a:pt x="416" y="824"/>
                    </a:cubicBezTo>
                    <a:cubicBezTo>
                      <a:pt x="373" y="961"/>
                      <a:pt x="327" y="1100"/>
                      <a:pt x="277" y="1237"/>
                    </a:cubicBezTo>
                    <a:cubicBezTo>
                      <a:pt x="230" y="1376"/>
                      <a:pt x="180" y="1512"/>
                      <a:pt x="137" y="1652"/>
                    </a:cubicBezTo>
                    <a:cubicBezTo>
                      <a:pt x="97" y="1781"/>
                      <a:pt x="1" y="1896"/>
                      <a:pt x="26" y="2046"/>
                    </a:cubicBezTo>
                    <a:cubicBezTo>
                      <a:pt x="337" y="1394"/>
                      <a:pt x="527" y="706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71"/>
              <p:cNvSpPr/>
              <p:nvPr/>
            </p:nvSpPr>
            <p:spPr>
              <a:xfrm>
                <a:off x="2071675" y="4717500"/>
                <a:ext cx="32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1059" y="1"/>
                    </a:moveTo>
                    <a:cubicBezTo>
                      <a:pt x="718" y="1"/>
                      <a:pt x="269" y="235"/>
                      <a:pt x="1" y="578"/>
                    </a:cubicBezTo>
                    <a:cubicBezTo>
                      <a:pt x="216" y="456"/>
                      <a:pt x="416" y="352"/>
                      <a:pt x="614" y="234"/>
                    </a:cubicBezTo>
                    <a:cubicBezTo>
                      <a:pt x="818" y="109"/>
                      <a:pt x="1058" y="98"/>
                      <a:pt x="1284" y="44"/>
                    </a:cubicBezTo>
                    <a:cubicBezTo>
                      <a:pt x="1218" y="15"/>
                      <a:pt x="1141" y="1"/>
                      <a:pt x="1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71"/>
              <p:cNvSpPr/>
              <p:nvPr/>
            </p:nvSpPr>
            <p:spPr>
              <a:xfrm>
                <a:off x="2132150" y="4674150"/>
                <a:ext cx="196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252" extrusionOk="0">
                    <a:moveTo>
                      <a:pt x="0" y="1"/>
                    </a:moveTo>
                    <a:lnTo>
                      <a:pt x="749" y="1251"/>
                    </a:lnTo>
                    <a:cubicBezTo>
                      <a:pt x="756" y="1244"/>
                      <a:pt x="785" y="1230"/>
                      <a:pt x="785" y="1219"/>
                    </a:cubicBezTo>
                    <a:cubicBezTo>
                      <a:pt x="785" y="1165"/>
                      <a:pt x="778" y="1115"/>
                      <a:pt x="760" y="1065"/>
                    </a:cubicBezTo>
                    <a:cubicBezTo>
                      <a:pt x="577" y="664"/>
                      <a:pt x="305" y="32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71"/>
              <p:cNvSpPr/>
              <p:nvPr/>
            </p:nvSpPr>
            <p:spPr>
              <a:xfrm>
                <a:off x="2323125" y="5075200"/>
                <a:ext cx="292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58" extrusionOk="0">
                    <a:moveTo>
                      <a:pt x="1" y="0"/>
                    </a:moveTo>
                    <a:cubicBezTo>
                      <a:pt x="330" y="491"/>
                      <a:pt x="921" y="1025"/>
                      <a:pt x="1169" y="105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71"/>
              <p:cNvSpPr/>
              <p:nvPr/>
            </p:nvSpPr>
            <p:spPr>
              <a:xfrm>
                <a:off x="2169500" y="4679450"/>
                <a:ext cx="231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68" extrusionOk="0">
                    <a:moveTo>
                      <a:pt x="925" y="0"/>
                    </a:moveTo>
                    <a:lnTo>
                      <a:pt x="925" y="0"/>
                    </a:lnTo>
                    <a:cubicBezTo>
                      <a:pt x="502" y="169"/>
                      <a:pt x="4" y="681"/>
                      <a:pt x="1" y="968"/>
                    </a:cubicBezTo>
                    <a:cubicBezTo>
                      <a:pt x="251" y="599"/>
                      <a:pt x="588" y="308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71"/>
              <p:cNvSpPr/>
              <p:nvPr/>
            </p:nvSpPr>
            <p:spPr>
              <a:xfrm>
                <a:off x="2107150" y="4868275"/>
                <a:ext cx="1732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223" extrusionOk="0">
                    <a:moveTo>
                      <a:pt x="628" y="0"/>
                    </a:moveTo>
                    <a:cubicBezTo>
                      <a:pt x="531" y="466"/>
                      <a:pt x="248" y="835"/>
                      <a:pt x="1" y="1222"/>
                    </a:cubicBezTo>
                    <a:cubicBezTo>
                      <a:pt x="312" y="954"/>
                      <a:pt x="545" y="606"/>
                      <a:pt x="674" y="219"/>
                    </a:cubicBezTo>
                    <a:cubicBezTo>
                      <a:pt x="692" y="155"/>
                      <a:pt x="674" y="76"/>
                      <a:pt x="674" y="4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71"/>
              <p:cNvSpPr/>
              <p:nvPr/>
            </p:nvSpPr>
            <p:spPr>
              <a:xfrm>
                <a:off x="2081450" y="4867475"/>
                <a:ext cx="260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771" extrusionOk="0">
                    <a:moveTo>
                      <a:pt x="1011" y="0"/>
                    </a:moveTo>
                    <a:lnTo>
                      <a:pt x="0" y="771"/>
                    </a:lnTo>
                    <a:cubicBezTo>
                      <a:pt x="362" y="649"/>
                      <a:pt x="685" y="437"/>
                      <a:pt x="943" y="161"/>
                    </a:cubicBezTo>
                    <a:cubicBezTo>
                      <a:pt x="982" y="115"/>
                      <a:pt x="1039" y="68"/>
                      <a:pt x="1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71"/>
              <p:cNvSpPr/>
              <p:nvPr/>
            </p:nvSpPr>
            <p:spPr>
              <a:xfrm>
                <a:off x="2191450" y="4477625"/>
                <a:ext cx="63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172" extrusionOk="0">
                    <a:moveTo>
                      <a:pt x="223" y="1"/>
                    </a:moveTo>
                    <a:lnTo>
                      <a:pt x="223" y="1"/>
                    </a:lnTo>
                    <a:cubicBezTo>
                      <a:pt x="183" y="362"/>
                      <a:pt x="158" y="728"/>
                      <a:pt x="122" y="1090"/>
                    </a:cubicBezTo>
                    <a:cubicBezTo>
                      <a:pt x="90" y="1452"/>
                      <a:pt x="40" y="1810"/>
                      <a:pt x="0" y="2172"/>
                    </a:cubicBezTo>
                    <a:cubicBezTo>
                      <a:pt x="129" y="1452"/>
                      <a:pt x="251" y="73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71"/>
              <p:cNvSpPr/>
              <p:nvPr/>
            </p:nvSpPr>
            <p:spPr>
              <a:xfrm>
                <a:off x="2439125" y="4970300"/>
                <a:ext cx="263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746" extrusionOk="0">
                    <a:moveTo>
                      <a:pt x="1" y="1"/>
                    </a:moveTo>
                    <a:lnTo>
                      <a:pt x="1054" y="746"/>
                    </a:lnTo>
                    <a:cubicBezTo>
                      <a:pt x="1011" y="545"/>
                      <a:pt x="545" y="20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71"/>
              <p:cNvSpPr/>
              <p:nvPr/>
            </p:nvSpPr>
            <p:spPr>
              <a:xfrm>
                <a:off x="1893075" y="4498400"/>
                <a:ext cx="870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499" extrusionOk="0">
                    <a:moveTo>
                      <a:pt x="47" y="1"/>
                    </a:moveTo>
                    <a:lnTo>
                      <a:pt x="0" y="12"/>
                    </a:lnTo>
                    <a:cubicBezTo>
                      <a:pt x="18" y="528"/>
                      <a:pt x="176" y="1015"/>
                      <a:pt x="348" y="149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71"/>
              <p:cNvSpPr/>
              <p:nvPr/>
            </p:nvSpPr>
            <p:spPr>
              <a:xfrm>
                <a:off x="2457050" y="4483725"/>
                <a:ext cx="139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33" extrusionOk="0">
                    <a:moveTo>
                      <a:pt x="520" y="0"/>
                    </a:moveTo>
                    <a:lnTo>
                      <a:pt x="0" y="1233"/>
                    </a:lnTo>
                    <a:cubicBezTo>
                      <a:pt x="255" y="907"/>
                      <a:pt x="441" y="530"/>
                      <a:pt x="549" y="133"/>
                    </a:cubicBezTo>
                    <a:cubicBezTo>
                      <a:pt x="556" y="108"/>
                      <a:pt x="538" y="75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71"/>
              <p:cNvSpPr/>
              <p:nvPr/>
            </p:nvSpPr>
            <p:spPr>
              <a:xfrm>
                <a:off x="2047225" y="4767775"/>
                <a:ext cx="145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405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226" y="452"/>
                      <a:pt x="1" y="1154"/>
                      <a:pt x="144" y="1405"/>
                    </a:cubicBezTo>
                    <a:cubicBezTo>
                      <a:pt x="144" y="882"/>
                      <a:pt x="395" y="462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71"/>
              <p:cNvSpPr/>
              <p:nvPr/>
            </p:nvSpPr>
            <p:spPr>
              <a:xfrm>
                <a:off x="2012925" y="4898025"/>
                <a:ext cx="336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62" extrusionOk="0">
                    <a:moveTo>
                      <a:pt x="1344" y="0"/>
                    </a:moveTo>
                    <a:cubicBezTo>
                      <a:pt x="1118" y="22"/>
                      <a:pt x="889" y="57"/>
                      <a:pt x="670" y="68"/>
                    </a:cubicBezTo>
                    <a:cubicBezTo>
                      <a:pt x="597" y="72"/>
                      <a:pt x="525" y="73"/>
                      <a:pt x="451" y="73"/>
                    </a:cubicBezTo>
                    <a:cubicBezTo>
                      <a:pt x="304" y="73"/>
                      <a:pt x="156" y="68"/>
                      <a:pt x="0" y="68"/>
                    </a:cubicBezTo>
                    <a:cubicBezTo>
                      <a:pt x="88" y="131"/>
                      <a:pt x="271" y="162"/>
                      <a:pt x="485" y="162"/>
                    </a:cubicBezTo>
                    <a:cubicBezTo>
                      <a:pt x="771" y="162"/>
                      <a:pt x="1110" y="107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71"/>
              <p:cNvSpPr/>
              <p:nvPr/>
            </p:nvSpPr>
            <p:spPr>
              <a:xfrm>
                <a:off x="2359950" y="4784800"/>
                <a:ext cx="32350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9" extrusionOk="0">
                    <a:moveTo>
                      <a:pt x="4" y="0"/>
                    </a:moveTo>
                    <a:lnTo>
                      <a:pt x="0" y="47"/>
                    </a:lnTo>
                    <a:cubicBezTo>
                      <a:pt x="81" y="95"/>
                      <a:pt x="240" y="118"/>
                      <a:pt x="433" y="118"/>
                    </a:cubicBezTo>
                    <a:cubicBezTo>
                      <a:pt x="694" y="118"/>
                      <a:pt x="1018" y="76"/>
                      <a:pt x="1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71"/>
              <p:cNvSpPr/>
              <p:nvPr/>
            </p:nvSpPr>
            <p:spPr>
              <a:xfrm>
                <a:off x="2347225" y="4737125"/>
                <a:ext cx="262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496" extrusionOk="0">
                    <a:moveTo>
                      <a:pt x="1007" y="1"/>
                    </a:moveTo>
                    <a:cubicBezTo>
                      <a:pt x="975" y="1"/>
                      <a:pt x="943" y="4"/>
                      <a:pt x="911" y="12"/>
                    </a:cubicBezTo>
                    <a:cubicBezTo>
                      <a:pt x="613" y="76"/>
                      <a:pt x="362" y="227"/>
                      <a:pt x="115" y="388"/>
                    </a:cubicBezTo>
                    <a:cubicBezTo>
                      <a:pt x="76" y="416"/>
                      <a:pt x="40" y="449"/>
                      <a:pt x="0" y="477"/>
                    </a:cubicBezTo>
                    <a:lnTo>
                      <a:pt x="15" y="495"/>
                    </a:lnTo>
                    <a:lnTo>
                      <a:pt x="1050" y="22"/>
                    </a:lnTo>
                    <a:cubicBezTo>
                      <a:pt x="1029" y="12"/>
                      <a:pt x="1018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9" name="Google Shape;7039;p71"/>
              <p:cNvSpPr/>
              <p:nvPr/>
            </p:nvSpPr>
            <p:spPr>
              <a:xfrm>
                <a:off x="2059675" y="4429875"/>
                <a:ext cx="149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083" extrusionOk="0">
                    <a:moveTo>
                      <a:pt x="33" y="1"/>
                    </a:moveTo>
                    <a:lnTo>
                      <a:pt x="1" y="22"/>
                    </a:lnTo>
                    <a:lnTo>
                      <a:pt x="595" y="1083"/>
                    </a:lnTo>
                    <a:cubicBezTo>
                      <a:pt x="459" y="696"/>
                      <a:pt x="287" y="32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0" name="Google Shape;7040;p71"/>
              <p:cNvSpPr/>
              <p:nvPr/>
            </p:nvSpPr>
            <p:spPr>
              <a:xfrm>
                <a:off x="2135650" y="4692875"/>
                <a:ext cx="1300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7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1" y="255"/>
                      <a:pt x="323" y="506"/>
                      <a:pt x="480" y="757"/>
                    </a:cubicBezTo>
                    <a:lnTo>
                      <a:pt x="520" y="735"/>
                    </a:lnTo>
                    <a:cubicBezTo>
                      <a:pt x="498" y="531"/>
                      <a:pt x="244" y="16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71"/>
              <p:cNvSpPr/>
              <p:nvPr/>
            </p:nvSpPr>
            <p:spPr>
              <a:xfrm>
                <a:off x="2260150" y="4829300"/>
                <a:ext cx="228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259" extrusionOk="0">
                    <a:moveTo>
                      <a:pt x="914" y="1"/>
                    </a:moveTo>
                    <a:lnTo>
                      <a:pt x="1" y="209"/>
                    </a:lnTo>
                    <a:cubicBezTo>
                      <a:pt x="4" y="227"/>
                      <a:pt x="8" y="241"/>
                      <a:pt x="11" y="259"/>
                    </a:cubicBezTo>
                    <a:cubicBezTo>
                      <a:pt x="17" y="259"/>
                      <a:pt x="22" y="259"/>
                      <a:pt x="27" y="259"/>
                    </a:cubicBezTo>
                    <a:cubicBezTo>
                      <a:pt x="344" y="259"/>
                      <a:pt x="636" y="152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71"/>
              <p:cNvSpPr/>
              <p:nvPr/>
            </p:nvSpPr>
            <p:spPr>
              <a:xfrm>
                <a:off x="2155700" y="4744650"/>
                <a:ext cx="4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11" extrusionOk="0">
                    <a:moveTo>
                      <a:pt x="191" y="1"/>
                    </a:moveTo>
                    <a:cubicBezTo>
                      <a:pt x="37" y="198"/>
                      <a:pt x="1" y="563"/>
                      <a:pt x="44" y="911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71"/>
              <p:cNvSpPr/>
              <p:nvPr/>
            </p:nvSpPr>
            <p:spPr>
              <a:xfrm>
                <a:off x="1936500" y="5103425"/>
                <a:ext cx="132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628" extrusionOk="0">
                    <a:moveTo>
                      <a:pt x="528" y="0"/>
                    </a:moveTo>
                    <a:lnTo>
                      <a:pt x="528" y="0"/>
                    </a:lnTo>
                    <a:cubicBezTo>
                      <a:pt x="259" y="165"/>
                      <a:pt x="1" y="502"/>
                      <a:pt x="22" y="627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71"/>
              <p:cNvSpPr/>
              <p:nvPr/>
            </p:nvSpPr>
            <p:spPr>
              <a:xfrm>
                <a:off x="1777250" y="4722625"/>
                <a:ext cx="155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348" extrusionOk="0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201" y="169"/>
                      <a:pt x="412" y="258"/>
                      <a:pt x="620" y="348"/>
                    </a:cubicBezTo>
                    <a:cubicBezTo>
                      <a:pt x="366" y="112"/>
                      <a:pt x="175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71"/>
              <p:cNvSpPr/>
              <p:nvPr/>
            </p:nvSpPr>
            <p:spPr>
              <a:xfrm>
                <a:off x="2232125" y="5010875"/>
                <a:ext cx="1004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6300" extrusionOk="0">
                    <a:moveTo>
                      <a:pt x="183" y="1"/>
                    </a:moveTo>
                    <a:lnTo>
                      <a:pt x="0" y="176"/>
                    </a:lnTo>
                    <a:cubicBezTo>
                      <a:pt x="18" y="259"/>
                      <a:pt x="43" y="345"/>
                      <a:pt x="68" y="427"/>
                    </a:cubicBezTo>
                    <a:cubicBezTo>
                      <a:pt x="294" y="997"/>
                      <a:pt x="502" y="1577"/>
                      <a:pt x="756" y="2133"/>
                    </a:cubicBezTo>
                    <a:cubicBezTo>
                      <a:pt x="1043" y="2785"/>
                      <a:pt x="1380" y="3412"/>
                      <a:pt x="1759" y="4014"/>
                    </a:cubicBezTo>
                    <a:cubicBezTo>
                      <a:pt x="2272" y="4806"/>
                      <a:pt x="2806" y="5580"/>
                      <a:pt x="3415" y="6300"/>
                    </a:cubicBezTo>
                    <a:lnTo>
                      <a:pt x="3576" y="6300"/>
                    </a:lnTo>
                    <a:cubicBezTo>
                      <a:pt x="3042" y="5694"/>
                      <a:pt x="2555" y="5049"/>
                      <a:pt x="2121" y="4369"/>
                    </a:cubicBezTo>
                    <a:cubicBezTo>
                      <a:pt x="1670" y="3670"/>
                      <a:pt x="1240" y="2957"/>
                      <a:pt x="903" y="2197"/>
                    </a:cubicBezTo>
                    <a:cubicBezTo>
                      <a:pt x="788" y="1936"/>
                      <a:pt x="685" y="1671"/>
                      <a:pt x="591" y="1398"/>
                    </a:cubicBezTo>
                    <a:lnTo>
                      <a:pt x="591" y="1398"/>
                    </a:lnTo>
                    <a:cubicBezTo>
                      <a:pt x="781" y="1606"/>
                      <a:pt x="1025" y="1749"/>
                      <a:pt x="1129" y="2050"/>
                    </a:cubicBezTo>
                    <a:cubicBezTo>
                      <a:pt x="1258" y="2398"/>
                      <a:pt x="1423" y="2735"/>
                      <a:pt x="1620" y="3054"/>
                    </a:cubicBezTo>
                    <a:cubicBezTo>
                      <a:pt x="2021" y="3709"/>
                      <a:pt x="2433" y="4365"/>
                      <a:pt x="2867" y="5003"/>
                    </a:cubicBezTo>
                    <a:cubicBezTo>
                      <a:pt x="3135" y="5397"/>
                      <a:pt x="3454" y="5759"/>
                      <a:pt x="3748" y="6135"/>
                    </a:cubicBezTo>
                    <a:cubicBezTo>
                      <a:pt x="3791" y="6185"/>
                      <a:pt x="3820" y="6243"/>
                      <a:pt x="3856" y="6300"/>
                    </a:cubicBezTo>
                    <a:lnTo>
                      <a:pt x="4017" y="6300"/>
                    </a:lnTo>
                    <a:cubicBezTo>
                      <a:pt x="3992" y="6260"/>
                      <a:pt x="3967" y="6221"/>
                      <a:pt x="3942" y="6185"/>
                    </a:cubicBezTo>
                    <a:cubicBezTo>
                      <a:pt x="3100" y="5232"/>
                      <a:pt x="2376" y="4186"/>
                      <a:pt x="1781" y="3064"/>
                    </a:cubicBezTo>
                    <a:cubicBezTo>
                      <a:pt x="1609" y="2742"/>
                      <a:pt x="1412" y="2430"/>
                      <a:pt x="1265" y="2100"/>
                    </a:cubicBezTo>
                    <a:cubicBezTo>
                      <a:pt x="975" y="1448"/>
                      <a:pt x="731" y="775"/>
                      <a:pt x="330" y="180"/>
                    </a:cubicBezTo>
                    <a:cubicBezTo>
                      <a:pt x="305" y="148"/>
                      <a:pt x="290" y="108"/>
                      <a:pt x="269" y="76"/>
                    </a:cubicBezTo>
                    <a:cubicBezTo>
                      <a:pt x="240" y="51"/>
                      <a:pt x="212" y="26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6" name="Google Shape;7046;p71"/>
              <p:cNvSpPr/>
              <p:nvPr/>
            </p:nvSpPr>
            <p:spPr>
              <a:xfrm>
                <a:off x="1725200" y="4361350"/>
                <a:ext cx="832100" cy="784950"/>
              </a:xfrm>
              <a:custGeom>
                <a:avLst/>
                <a:gdLst/>
                <a:ahLst/>
                <a:cxnLst/>
                <a:rect l="l" t="t" r="r" b="b"/>
                <a:pathLst>
                  <a:path w="33284" h="31398" extrusionOk="0">
                    <a:moveTo>
                      <a:pt x="21724" y="722"/>
                    </a:moveTo>
                    <a:cubicBezTo>
                      <a:pt x="21787" y="761"/>
                      <a:pt x="21855" y="800"/>
                      <a:pt x="21918" y="843"/>
                    </a:cubicBezTo>
                    <a:cubicBezTo>
                      <a:pt x="22406" y="1183"/>
                      <a:pt x="22846" y="1584"/>
                      <a:pt x="23237" y="2029"/>
                    </a:cubicBezTo>
                    <a:cubicBezTo>
                      <a:pt x="23484" y="2308"/>
                      <a:pt x="23771" y="2552"/>
                      <a:pt x="24090" y="2749"/>
                    </a:cubicBezTo>
                    <a:cubicBezTo>
                      <a:pt x="24229" y="2838"/>
                      <a:pt x="24366" y="2935"/>
                      <a:pt x="24505" y="3025"/>
                    </a:cubicBezTo>
                    <a:cubicBezTo>
                      <a:pt x="25107" y="3415"/>
                      <a:pt x="25437" y="3996"/>
                      <a:pt x="25648" y="4662"/>
                    </a:cubicBezTo>
                    <a:cubicBezTo>
                      <a:pt x="25652" y="4673"/>
                      <a:pt x="25645" y="4687"/>
                      <a:pt x="25641" y="4698"/>
                    </a:cubicBezTo>
                    <a:cubicBezTo>
                      <a:pt x="25634" y="4698"/>
                      <a:pt x="25625" y="4700"/>
                      <a:pt x="25618" y="4700"/>
                    </a:cubicBezTo>
                    <a:cubicBezTo>
                      <a:pt x="25614" y="4700"/>
                      <a:pt x="25611" y="4699"/>
                      <a:pt x="25609" y="4698"/>
                    </a:cubicBezTo>
                    <a:cubicBezTo>
                      <a:pt x="25340" y="4415"/>
                      <a:pt x="24996" y="4261"/>
                      <a:pt x="24634" y="4136"/>
                    </a:cubicBezTo>
                    <a:cubicBezTo>
                      <a:pt x="24337" y="4035"/>
                      <a:pt x="24043" y="3928"/>
                      <a:pt x="23753" y="3813"/>
                    </a:cubicBezTo>
                    <a:cubicBezTo>
                      <a:pt x="23194" y="3605"/>
                      <a:pt x="22757" y="3157"/>
                      <a:pt x="22560" y="2595"/>
                    </a:cubicBezTo>
                    <a:cubicBezTo>
                      <a:pt x="22470" y="2351"/>
                      <a:pt x="22380" y="2107"/>
                      <a:pt x="22294" y="1864"/>
                    </a:cubicBezTo>
                    <a:cubicBezTo>
                      <a:pt x="22173" y="1506"/>
                      <a:pt x="21994" y="1165"/>
                      <a:pt x="21768" y="861"/>
                    </a:cubicBezTo>
                    <a:cubicBezTo>
                      <a:pt x="21743" y="825"/>
                      <a:pt x="21725" y="785"/>
                      <a:pt x="21700" y="749"/>
                    </a:cubicBezTo>
                    <a:lnTo>
                      <a:pt x="21724" y="722"/>
                    </a:lnTo>
                    <a:close/>
                    <a:moveTo>
                      <a:pt x="16756" y="11329"/>
                    </a:moveTo>
                    <a:cubicBezTo>
                      <a:pt x="17125" y="11329"/>
                      <a:pt x="17482" y="11407"/>
                      <a:pt x="17826" y="11578"/>
                    </a:cubicBezTo>
                    <a:cubicBezTo>
                      <a:pt x="17884" y="11614"/>
                      <a:pt x="17941" y="11649"/>
                      <a:pt x="17995" y="11689"/>
                    </a:cubicBezTo>
                    <a:lnTo>
                      <a:pt x="17991" y="11689"/>
                    </a:lnTo>
                    <a:cubicBezTo>
                      <a:pt x="17479" y="12201"/>
                      <a:pt x="17088" y="12746"/>
                      <a:pt x="17335" y="13541"/>
                    </a:cubicBezTo>
                    <a:cubicBezTo>
                      <a:pt x="17285" y="13573"/>
                      <a:pt x="17224" y="13609"/>
                      <a:pt x="17167" y="13652"/>
                    </a:cubicBezTo>
                    <a:cubicBezTo>
                      <a:pt x="17092" y="13702"/>
                      <a:pt x="16999" y="13749"/>
                      <a:pt x="16959" y="13821"/>
                    </a:cubicBezTo>
                    <a:cubicBezTo>
                      <a:pt x="16717" y="14255"/>
                      <a:pt x="16342" y="14387"/>
                      <a:pt x="15914" y="14387"/>
                    </a:cubicBezTo>
                    <a:cubicBezTo>
                      <a:pt x="15841" y="14387"/>
                      <a:pt x="15767" y="14383"/>
                      <a:pt x="15691" y="14376"/>
                    </a:cubicBezTo>
                    <a:cubicBezTo>
                      <a:pt x="15214" y="14330"/>
                      <a:pt x="14802" y="14107"/>
                      <a:pt x="14419" y="13839"/>
                    </a:cubicBezTo>
                    <a:cubicBezTo>
                      <a:pt x="14186" y="13677"/>
                      <a:pt x="14025" y="13430"/>
                      <a:pt x="13974" y="13151"/>
                    </a:cubicBezTo>
                    <a:cubicBezTo>
                      <a:pt x="13924" y="12893"/>
                      <a:pt x="13992" y="12678"/>
                      <a:pt x="14197" y="12509"/>
                    </a:cubicBezTo>
                    <a:cubicBezTo>
                      <a:pt x="14272" y="12452"/>
                      <a:pt x="14347" y="12398"/>
                      <a:pt x="14430" y="12352"/>
                    </a:cubicBezTo>
                    <a:cubicBezTo>
                      <a:pt x="14734" y="12162"/>
                      <a:pt x="15042" y="11975"/>
                      <a:pt x="15347" y="11785"/>
                    </a:cubicBezTo>
                    <a:cubicBezTo>
                      <a:pt x="15659" y="11588"/>
                      <a:pt x="15981" y="11413"/>
                      <a:pt x="16350" y="11359"/>
                    </a:cubicBezTo>
                    <a:cubicBezTo>
                      <a:pt x="16487" y="11339"/>
                      <a:pt x="16622" y="11329"/>
                      <a:pt x="16756" y="11329"/>
                    </a:cubicBezTo>
                    <a:close/>
                    <a:moveTo>
                      <a:pt x="19947" y="140"/>
                    </a:moveTo>
                    <a:cubicBezTo>
                      <a:pt x="20370" y="140"/>
                      <a:pt x="20773" y="258"/>
                      <a:pt x="21162" y="434"/>
                    </a:cubicBezTo>
                    <a:cubicBezTo>
                      <a:pt x="21252" y="474"/>
                      <a:pt x="21334" y="535"/>
                      <a:pt x="21399" y="610"/>
                    </a:cubicBezTo>
                    <a:cubicBezTo>
                      <a:pt x="21743" y="986"/>
                      <a:pt x="22004" y="1427"/>
                      <a:pt x="22169" y="1907"/>
                    </a:cubicBezTo>
                    <a:cubicBezTo>
                      <a:pt x="22259" y="2165"/>
                      <a:pt x="22348" y="2423"/>
                      <a:pt x="22445" y="2681"/>
                    </a:cubicBezTo>
                    <a:cubicBezTo>
                      <a:pt x="22642" y="3240"/>
                      <a:pt x="23076" y="3688"/>
                      <a:pt x="23631" y="3910"/>
                    </a:cubicBezTo>
                    <a:cubicBezTo>
                      <a:pt x="23925" y="4032"/>
                      <a:pt x="24229" y="4136"/>
                      <a:pt x="24527" y="4247"/>
                    </a:cubicBezTo>
                    <a:cubicBezTo>
                      <a:pt x="24670" y="4300"/>
                      <a:pt x="24817" y="4347"/>
                      <a:pt x="24957" y="4408"/>
                    </a:cubicBezTo>
                    <a:cubicBezTo>
                      <a:pt x="25552" y="4662"/>
                      <a:pt x="25845" y="5121"/>
                      <a:pt x="25896" y="5755"/>
                    </a:cubicBezTo>
                    <a:cubicBezTo>
                      <a:pt x="25985" y="6805"/>
                      <a:pt x="25838" y="7826"/>
                      <a:pt x="25580" y="8837"/>
                    </a:cubicBezTo>
                    <a:cubicBezTo>
                      <a:pt x="25483" y="9249"/>
                      <a:pt x="25268" y="9621"/>
                      <a:pt x="24957" y="9908"/>
                    </a:cubicBezTo>
                    <a:cubicBezTo>
                      <a:pt x="24498" y="10334"/>
                      <a:pt x="24168" y="10865"/>
                      <a:pt x="23936" y="11445"/>
                    </a:cubicBezTo>
                    <a:cubicBezTo>
                      <a:pt x="23649" y="12162"/>
                      <a:pt x="23369" y="12882"/>
                      <a:pt x="23101" y="13606"/>
                    </a:cubicBezTo>
                    <a:cubicBezTo>
                      <a:pt x="22911" y="14122"/>
                      <a:pt x="22642" y="14602"/>
                      <a:pt x="22302" y="15032"/>
                    </a:cubicBezTo>
                    <a:cubicBezTo>
                      <a:pt x="22255" y="15093"/>
                      <a:pt x="22212" y="15157"/>
                      <a:pt x="22169" y="15222"/>
                    </a:cubicBezTo>
                    <a:lnTo>
                      <a:pt x="22133" y="15215"/>
                    </a:lnTo>
                    <a:cubicBezTo>
                      <a:pt x="22119" y="15096"/>
                      <a:pt x="22108" y="14978"/>
                      <a:pt x="22094" y="14863"/>
                    </a:cubicBezTo>
                    <a:cubicBezTo>
                      <a:pt x="22029" y="14236"/>
                      <a:pt x="21743" y="13710"/>
                      <a:pt x="21306" y="13283"/>
                    </a:cubicBezTo>
                    <a:cubicBezTo>
                      <a:pt x="20815" y="12803"/>
                      <a:pt x="20288" y="12362"/>
                      <a:pt x="19761" y="11918"/>
                    </a:cubicBezTo>
                    <a:cubicBezTo>
                      <a:pt x="19466" y="11665"/>
                      <a:pt x="19127" y="11500"/>
                      <a:pt x="18734" y="11500"/>
                    </a:cubicBezTo>
                    <a:cubicBezTo>
                      <a:pt x="18692" y="11500"/>
                      <a:pt x="18650" y="11502"/>
                      <a:pt x="18607" y="11506"/>
                    </a:cubicBezTo>
                    <a:cubicBezTo>
                      <a:pt x="18457" y="11520"/>
                      <a:pt x="18310" y="11563"/>
                      <a:pt x="18131" y="11599"/>
                    </a:cubicBezTo>
                    <a:cubicBezTo>
                      <a:pt x="17709" y="11307"/>
                      <a:pt x="17235" y="11189"/>
                      <a:pt x="16719" y="11189"/>
                    </a:cubicBezTo>
                    <a:cubicBezTo>
                      <a:pt x="16564" y="11189"/>
                      <a:pt x="16405" y="11199"/>
                      <a:pt x="16243" y="11219"/>
                    </a:cubicBezTo>
                    <a:cubicBezTo>
                      <a:pt x="16210" y="11115"/>
                      <a:pt x="16185" y="11008"/>
                      <a:pt x="16164" y="10900"/>
                    </a:cubicBezTo>
                    <a:cubicBezTo>
                      <a:pt x="16142" y="10696"/>
                      <a:pt x="16128" y="10488"/>
                      <a:pt x="16121" y="10284"/>
                    </a:cubicBezTo>
                    <a:cubicBezTo>
                      <a:pt x="16103" y="9636"/>
                      <a:pt x="16106" y="8987"/>
                      <a:pt x="16067" y="8342"/>
                    </a:cubicBezTo>
                    <a:cubicBezTo>
                      <a:pt x="16035" y="7751"/>
                      <a:pt x="15960" y="7163"/>
                      <a:pt x="15902" y="6576"/>
                    </a:cubicBezTo>
                    <a:cubicBezTo>
                      <a:pt x="15827" y="5841"/>
                      <a:pt x="15891" y="5128"/>
                      <a:pt x="16318" y="4501"/>
                    </a:cubicBezTo>
                    <a:cubicBezTo>
                      <a:pt x="16841" y="3723"/>
                      <a:pt x="16733" y="3863"/>
                      <a:pt x="16956" y="2910"/>
                    </a:cubicBezTo>
                    <a:cubicBezTo>
                      <a:pt x="16974" y="2817"/>
                      <a:pt x="16995" y="2727"/>
                      <a:pt x="17024" y="2638"/>
                    </a:cubicBezTo>
                    <a:cubicBezTo>
                      <a:pt x="17217" y="2107"/>
                      <a:pt x="17432" y="1584"/>
                      <a:pt x="17791" y="1140"/>
                    </a:cubicBezTo>
                    <a:cubicBezTo>
                      <a:pt x="18256" y="556"/>
                      <a:pt x="18887" y="269"/>
                      <a:pt x="19611" y="165"/>
                    </a:cubicBezTo>
                    <a:cubicBezTo>
                      <a:pt x="19724" y="148"/>
                      <a:pt x="19836" y="140"/>
                      <a:pt x="19947" y="140"/>
                    </a:cubicBezTo>
                    <a:close/>
                    <a:moveTo>
                      <a:pt x="18701" y="11634"/>
                    </a:moveTo>
                    <a:cubicBezTo>
                      <a:pt x="18847" y="11634"/>
                      <a:pt x="18997" y="11664"/>
                      <a:pt x="19152" y="11721"/>
                    </a:cubicBezTo>
                    <a:cubicBezTo>
                      <a:pt x="19414" y="11818"/>
                      <a:pt x="19636" y="11979"/>
                      <a:pt x="19840" y="12158"/>
                    </a:cubicBezTo>
                    <a:cubicBezTo>
                      <a:pt x="20270" y="12531"/>
                      <a:pt x="20700" y="12900"/>
                      <a:pt x="21116" y="13283"/>
                    </a:cubicBezTo>
                    <a:cubicBezTo>
                      <a:pt x="21549" y="13685"/>
                      <a:pt x="21843" y="14172"/>
                      <a:pt x="21947" y="14756"/>
                    </a:cubicBezTo>
                    <a:cubicBezTo>
                      <a:pt x="21986" y="14985"/>
                      <a:pt x="21994" y="15222"/>
                      <a:pt x="21965" y="15451"/>
                    </a:cubicBezTo>
                    <a:cubicBezTo>
                      <a:pt x="21925" y="15795"/>
                      <a:pt x="21843" y="16132"/>
                      <a:pt x="21779" y="16472"/>
                    </a:cubicBezTo>
                    <a:cubicBezTo>
                      <a:pt x="21757" y="16537"/>
                      <a:pt x="21732" y="16598"/>
                      <a:pt x="21707" y="16662"/>
                    </a:cubicBezTo>
                    <a:lnTo>
                      <a:pt x="21703" y="16662"/>
                    </a:lnTo>
                    <a:cubicBezTo>
                      <a:pt x="21560" y="16175"/>
                      <a:pt x="21259" y="15834"/>
                      <a:pt x="20997" y="15469"/>
                    </a:cubicBezTo>
                    <a:cubicBezTo>
                      <a:pt x="20901" y="15336"/>
                      <a:pt x="20843" y="15175"/>
                      <a:pt x="20750" y="15039"/>
                    </a:cubicBezTo>
                    <a:cubicBezTo>
                      <a:pt x="20446" y="14584"/>
                      <a:pt x="20059" y="14229"/>
                      <a:pt x="19546" y="14021"/>
                    </a:cubicBezTo>
                    <a:cubicBezTo>
                      <a:pt x="19238" y="13898"/>
                      <a:pt x="18926" y="13829"/>
                      <a:pt x="18608" y="13829"/>
                    </a:cubicBezTo>
                    <a:cubicBezTo>
                      <a:pt x="18427" y="13829"/>
                      <a:pt x="18244" y="13851"/>
                      <a:pt x="18059" y="13900"/>
                    </a:cubicBezTo>
                    <a:cubicBezTo>
                      <a:pt x="18027" y="13907"/>
                      <a:pt x="17998" y="13910"/>
                      <a:pt x="17966" y="13910"/>
                    </a:cubicBezTo>
                    <a:cubicBezTo>
                      <a:pt x="17948" y="13903"/>
                      <a:pt x="17930" y="13900"/>
                      <a:pt x="17927" y="13892"/>
                    </a:cubicBezTo>
                    <a:cubicBezTo>
                      <a:pt x="17841" y="13731"/>
                      <a:pt x="17712" y="13624"/>
                      <a:pt x="17568" y="13516"/>
                    </a:cubicBezTo>
                    <a:cubicBezTo>
                      <a:pt x="17364" y="13355"/>
                      <a:pt x="17361" y="13100"/>
                      <a:pt x="17414" y="12868"/>
                    </a:cubicBezTo>
                    <a:cubicBezTo>
                      <a:pt x="17507" y="12488"/>
                      <a:pt x="17697" y="12147"/>
                      <a:pt x="18005" y="11893"/>
                    </a:cubicBezTo>
                    <a:cubicBezTo>
                      <a:pt x="18223" y="11718"/>
                      <a:pt x="18456" y="11634"/>
                      <a:pt x="18701" y="11634"/>
                    </a:cubicBezTo>
                    <a:close/>
                    <a:moveTo>
                      <a:pt x="7073" y="13176"/>
                    </a:moveTo>
                    <a:cubicBezTo>
                      <a:pt x="7403" y="13409"/>
                      <a:pt x="7743" y="13631"/>
                      <a:pt x="8070" y="13878"/>
                    </a:cubicBezTo>
                    <a:cubicBezTo>
                      <a:pt x="8439" y="14165"/>
                      <a:pt x="8800" y="14462"/>
                      <a:pt x="9148" y="14770"/>
                    </a:cubicBezTo>
                    <a:cubicBezTo>
                      <a:pt x="9402" y="14992"/>
                      <a:pt x="9628" y="15247"/>
                      <a:pt x="9875" y="15480"/>
                    </a:cubicBezTo>
                    <a:cubicBezTo>
                      <a:pt x="10413" y="15985"/>
                      <a:pt x="10940" y="16508"/>
                      <a:pt x="11542" y="16942"/>
                    </a:cubicBezTo>
                    <a:cubicBezTo>
                      <a:pt x="11728" y="17078"/>
                      <a:pt x="11929" y="17196"/>
                      <a:pt x="12126" y="17325"/>
                    </a:cubicBezTo>
                    <a:cubicBezTo>
                      <a:pt x="12169" y="17346"/>
                      <a:pt x="12204" y="17386"/>
                      <a:pt x="12226" y="17429"/>
                    </a:cubicBezTo>
                    <a:lnTo>
                      <a:pt x="11918" y="17389"/>
                    </a:lnTo>
                    <a:cubicBezTo>
                      <a:pt x="11054" y="17278"/>
                      <a:pt x="10216" y="17085"/>
                      <a:pt x="9438" y="16676"/>
                    </a:cubicBezTo>
                    <a:cubicBezTo>
                      <a:pt x="8843" y="16368"/>
                      <a:pt x="8396" y="15920"/>
                      <a:pt x="8127" y="15304"/>
                    </a:cubicBezTo>
                    <a:cubicBezTo>
                      <a:pt x="8041" y="15103"/>
                      <a:pt x="7973" y="14892"/>
                      <a:pt x="7898" y="14688"/>
                    </a:cubicBezTo>
                    <a:cubicBezTo>
                      <a:pt x="7697" y="14150"/>
                      <a:pt x="7489" y="13616"/>
                      <a:pt x="7034" y="13226"/>
                    </a:cubicBezTo>
                    <a:lnTo>
                      <a:pt x="7073" y="13179"/>
                    </a:lnTo>
                    <a:lnTo>
                      <a:pt x="7073" y="13176"/>
                    </a:lnTo>
                    <a:close/>
                    <a:moveTo>
                      <a:pt x="11053" y="2243"/>
                    </a:moveTo>
                    <a:cubicBezTo>
                      <a:pt x="11181" y="2243"/>
                      <a:pt x="11314" y="2263"/>
                      <a:pt x="11452" y="2305"/>
                    </a:cubicBezTo>
                    <a:cubicBezTo>
                      <a:pt x="11728" y="2387"/>
                      <a:pt x="11997" y="2480"/>
                      <a:pt x="12265" y="2580"/>
                    </a:cubicBezTo>
                    <a:cubicBezTo>
                      <a:pt x="12480" y="2670"/>
                      <a:pt x="12710" y="2720"/>
                      <a:pt x="12943" y="2738"/>
                    </a:cubicBezTo>
                    <a:cubicBezTo>
                      <a:pt x="13115" y="2749"/>
                      <a:pt x="13283" y="2785"/>
                      <a:pt x="13444" y="2846"/>
                    </a:cubicBezTo>
                    <a:cubicBezTo>
                      <a:pt x="14089" y="3093"/>
                      <a:pt x="14594" y="3505"/>
                      <a:pt x="14931" y="4121"/>
                    </a:cubicBezTo>
                    <a:cubicBezTo>
                      <a:pt x="15322" y="4834"/>
                      <a:pt x="15590" y="5608"/>
                      <a:pt x="15727" y="6411"/>
                    </a:cubicBezTo>
                    <a:cubicBezTo>
                      <a:pt x="15856" y="7117"/>
                      <a:pt x="15927" y="7837"/>
                      <a:pt x="15934" y="8557"/>
                    </a:cubicBezTo>
                    <a:cubicBezTo>
                      <a:pt x="15938" y="8987"/>
                      <a:pt x="15949" y="9421"/>
                      <a:pt x="15970" y="9854"/>
                    </a:cubicBezTo>
                    <a:cubicBezTo>
                      <a:pt x="15995" y="10288"/>
                      <a:pt x="16046" y="10718"/>
                      <a:pt x="16085" y="11148"/>
                    </a:cubicBezTo>
                    <a:cubicBezTo>
                      <a:pt x="16089" y="11180"/>
                      <a:pt x="16085" y="11212"/>
                      <a:pt x="16085" y="11270"/>
                    </a:cubicBezTo>
                    <a:cubicBezTo>
                      <a:pt x="15393" y="11485"/>
                      <a:pt x="14870" y="11975"/>
                      <a:pt x="14243" y="12294"/>
                    </a:cubicBezTo>
                    <a:cubicBezTo>
                      <a:pt x="13935" y="12452"/>
                      <a:pt x="13802" y="12724"/>
                      <a:pt x="13802" y="13061"/>
                    </a:cubicBezTo>
                    <a:cubicBezTo>
                      <a:pt x="13788" y="13079"/>
                      <a:pt x="13774" y="13097"/>
                      <a:pt x="13756" y="13111"/>
                    </a:cubicBezTo>
                    <a:cubicBezTo>
                      <a:pt x="13150" y="13466"/>
                      <a:pt x="12846" y="14029"/>
                      <a:pt x="12685" y="14684"/>
                    </a:cubicBezTo>
                    <a:cubicBezTo>
                      <a:pt x="12477" y="15548"/>
                      <a:pt x="12548" y="16404"/>
                      <a:pt x="12774" y="17253"/>
                    </a:cubicBezTo>
                    <a:cubicBezTo>
                      <a:pt x="12792" y="17314"/>
                      <a:pt x="12806" y="17379"/>
                      <a:pt x="12831" y="17483"/>
                    </a:cubicBezTo>
                    <a:cubicBezTo>
                      <a:pt x="12710" y="17436"/>
                      <a:pt x="12620" y="17407"/>
                      <a:pt x="12530" y="17368"/>
                    </a:cubicBezTo>
                    <a:cubicBezTo>
                      <a:pt x="12083" y="17171"/>
                      <a:pt x="11667" y="16909"/>
                      <a:pt x="11301" y="16590"/>
                    </a:cubicBezTo>
                    <a:cubicBezTo>
                      <a:pt x="10793" y="16153"/>
                      <a:pt x="10305" y="15702"/>
                      <a:pt x="9814" y="15250"/>
                    </a:cubicBezTo>
                    <a:cubicBezTo>
                      <a:pt x="9514" y="14971"/>
                      <a:pt x="9205" y="14691"/>
                      <a:pt x="8929" y="14387"/>
                    </a:cubicBezTo>
                    <a:cubicBezTo>
                      <a:pt x="8618" y="14043"/>
                      <a:pt x="8327" y="13681"/>
                      <a:pt x="8059" y="13301"/>
                    </a:cubicBezTo>
                    <a:cubicBezTo>
                      <a:pt x="7303" y="12223"/>
                      <a:pt x="6726" y="11033"/>
                      <a:pt x="6342" y="9775"/>
                    </a:cubicBezTo>
                    <a:cubicBezTo>
                      <a:pt x="6106" y="8998"/>
                      <a:pt x="6049" y="8206"/>
                      <a:pt x="6120" y="7403"/>
                    </a:cubicBezTo>
                    <a:cubicBezTo>
                      <a:pt x="6153" y="7002"/>
                      <a:pt x="6242" y="6611"/>
                      <a:pt x="6389" y="6239"/>
                    </a:cubicBezTo>
                    <a:cubicBezTo>
                      <a:pt x="6679" y="5504"/>
                      <a:pt x="7181" y="5035"/>
                      <a:pt x="7987" y="4931"/>
                    </a:cubicBezTo>
                    <a:cubicBezTo>
                      <a:pt x="8130" y="4902"/>
                      <a:pt x="8270" y="4863"/>
                      <a:pt x="8406" y="4813"/>
                    </a:cubicBezTo>
                    <a:cubicBezTo>
                      <a:pt x="8664" y="4730"/>
                      <a:pt x="8883" y="4566"/>
                      <a:pt x="9033" y="4340"/>
                    </a:cubicBezTo>
                    <a:cubicBezTo>
                      <a:pt x="9159" y="4161"/>
                      <a:pt x="9273" y="3971"/>
                      <a:pt x="9385" y="3781"/>
                    </a:cubicBezTo>
                    <a:cubicBezTo>
                      <a:pt x="9510" y="3569"/>
                      <a:pt x="9614" y="3344"/>
                      <a:pt x="9746" y="3139"/>
                    </a:cubicBezTo>
                    <a:cubicBezTo>
                      <a:pt x="9850" y="2975"/>
                      <a:pt x="9972" y="2824"/>
                      <a:pt x="10105" y="2684"/>
                    </a:cubicBezTo>
                    <a:cubicBezTo>
                      <a:pt x="10379" y="2400"/>
                      <a:pt x="10696" y="2243"/>
                      <a:pt x="11053" y="2243"/>
                    </a:cubicBezTo>
                    <a:close/>
                    <a:moveTo>
                      <a:pt x="31414" y="6343"/>
                    </a:moveTo>
                    <a:cubicBezTo>
                      <a:pt x="31453" y="6400"/>
                      <a:pt x="31496" y="6454"/>
                      <a:pt x="31539" y="6515"/>
                    </a:cubicBezTo>
                    <a:cubicBezTo>
                      <a:pt x="31822" y="6966"/>
                      <a:pt x="31983" y="7464"/>
                      <a:pt x="32066" y="7991"/>
                    </a:cubicBezTo>
                    <a:cubicBezTo>
                      <a:pt x="32130" y="8421"/>
                      <a:pt x="32155" y="8865"/>
                      <a:pt x="32259" y="9288"/>
                    </a:cubicBezTo>
                    <a:cubicBezTo>
                      <a:pt x="32381" y="9783"/>
                      <a:pt x="32564" y="10266"/>
                      <a:pt x="32729" y="10750"/>
                    </a:cubicBezTo>
                    <a:cubicBezTo>
                      <a:pt x="32868" y="11158"/>
                      <a:pt x="33015" y="11563"/>
                      <a:pt x="33076" y="11997"/>
                    </a:cubicBezTo>
                    <a:cubicBezTo>
                      <a:pt x="33144" y="12488"/>
                      <a:pt x="33108" y="12986"/>
                      <a:pt x="32969" y="13459"/>
                    </a:cubicBezTo>
                    <a:cubicBezTo>
                      <a:pt x="32811" y="14011"/>
                      <a:pt x="32574" y="14530"/>
                      <a:pt x="32313" y="15043"/>
                    </a:cubicBezTo>
                    <a:cubicBezTo>
                      <a:pt x="31994" y="15666"/>
                      <a:pt x="31575" y="16232"/>
                      <a:pt x="31070" y="16719"/>
                    </a:cubicBezTo>
                    <a:cubicBezTo>
                      <a:pt x="30679" y="17110"/>
                      <a:pt x="30213" y="17397"/>
                      <a:pt x="29733" y="17662"/>
                    </a:cubicBezTo>
                    <a:cubicBezTo>
                      <a:pt x="29720" y="17669"/>
                      <a:pt x="29704" y="17673"/>
                      <a:pt x="29689" y="17673"/>
                    </a:cubicBezTo>
                    <a:cubicBezTo>
                      <a:pt x="29675" y="17673"/>
                      <a:pt x="29662" y="17670"/>
                      <a:pt x="29651" y="17665"/>
                    </a:cubicBezTo>
                    <a:lnTo>
                      <a:pt x="29765" y="17544"/>
                    </a:lnTo>
                    <a:cubicBezTo>
                      <a:pt x="29948" y="17350"/>
                      <a:pt x="30142" y="17164"/>
                      <a:pt x="30313" y="16960"/>
                    </a:cubicBezTo>
                    <a:cubicBezTo>
                      <a:pt x="30794" y="16393"/>
                      <a:pt x="31098" y="15695"/>
                      <a:pt x="31181" y="14957"/>
                    </a:cubicBezTo>
                    <a:cubicBezTo>
                      <a:pt x="31252" y="14383"/>
                      <a:pt x="31227" y="13814"/>
                      <a:pt x="31152" y="13244"/>
                    </a:cubicBezTo>
                    <a:cubicBezTo>
                      <a:pt x="31052" y="12470"/>
                      <a:pt x="30919" y="11703"/>
                      <a:pt x="30933" y="10918"/>
                    </a:cubicBezTo>
                    <a:cubicBezTo>
                      <a:pt x="30944" y="10356"/>
                      <a:pt x="31052" y="9811"/>
                      <a:pt x="31195" y="9267"/>
                    </a:cubicBezTo>
                    <a:cubicBezTo>
                      <a:pt x="31331" y="8758"/>
                      <a:pt x="31442" y="8245"/>
                      <a:pt x="31485" y="7722"/>
                    </a:cubicBezTo>
                    <a:cubicBezTo>
                      <a:pt x="31521" y="7296"/>
                      <a:pt x="31492" y="6866"/>
                      <a:pt x="31396" y="6450"/>
                    </a:cubicBezTo>
                    <a:cubicBezTo>
                      <a:pt x="31392" y="6418"/>
                      <a:pt x="31388" y="6389"/>
                      <a:pt x="31385" y="6357"/>
                    </a:cubicBezTo>
                    <a:lnTo>
                      <a:pt x="31414" y="6343"/>
                    </a:lnTo>
                    <a:close/>
                    <a:moveTo>
                      <a:pt x="29305" y="4912"/>
                    </a:moveTo>
                    <a:cubicBezTo>
                      <a:pt x="29776" y="4912"/>
                      <a:pt x="30222" y="5084"/>
                      <a:pt x="30629" y="5436"/>
                    </a:cubicBezTo>
                    <a:cubicBezTo>
                      <a:pt x="30987" y="5734"/>
                      <a:pt x="31224" y="6146"/>
                      <a:pt x="31302" y="6604"/>
                    </a:cubicBezTo>
                    <a:cubicBezTo>
                      <a:pt x="31424" y="7357"/>
                      <a:pt x="31335" y="8091"/>
                      <a:pt x="31163" y="8822"/>
                    </a:cubicBezTo>
                    <a:cubicBezTo>
                      <a:pt x="31048" y="9295"/>
                      <a:pt x="30937" y="9768"/>
                      <a:pt x="30851" y="10245"/>
                    </a:cubicBezTo>
                    <a:cubicBezTo>
                      <a:pt x="30772" y="10657"/>
                      <a:pt x="30758" y="11080"/>
                      <a:pt x="30808" y="11499"/>
                    </a:cubicBezTo>
                    <a:cubicBezTo>
                      <a:pt x="30890" y="12183"/>
                      <a:pt x="30973" y="12871"/>
                      <a:pt x="31048" y="13559"/>
                    </a:cubicBezTo>
                    <a:cubicBezTo>
                      <a:pt x="31138" y="14369"/>
                      <a:pt x="31098" y="15164"/>
                      <a:pt x="30779" y="15931"/>
                    </a:cubicBezTo>
                    <a:cubicBezTo>
                      <a:pt x="30564" y="16454"/>
                      <a:pt x="30217" y="16881"/>
                      <a:pt x="29837" y="17286"/>
                    </a:cubicBezTo>
                    <a:cubicBezTo>
                      <a:pt x="29213" y="17948"/>
                      <a:pt x="28432" y="18307"/>
                      <a:pt x="27565" y="18507"/>
                    </a:cubicBezTo>
                    <a:cubicBezTo>
                      <a:pt x="27347" y="18558"/>
                      <a:pt x="27125" y="18604"/>
                      <a:pt x="26906" y="18661"/>
                    </a:cubicBezTo>
                    <a:cubicBezTo>
                      <a:pt x="26753" y="18699"/>
                      <a:pt x="26601" y="18715"/>
                      <a:pt x="26449" y="18715"/>
                    </a:cubicBezTo>
                    <a:cubicBezTo>
                      <a:pt x="26186" y="18715"/>
                      <a:pt x="25924" y="18668"/>
                      <a:pt x="25663" y="18611"/>
                    </a:cubicBezTo>
                    <a:cubicBezTo>
                      <a:pt x="25397" y="18561"/>
                      <a:pt x="25147" y="18461"/>
                      <a:pt x="24921" y="18318"/>
                    </a:cubicBezTo>
                    <a:cubicBezTo>
                      <a:pt x="24989" y="18002"/>
                      <a:pt x="25089" y="17698"/>
                      <a:pt x="25225" y="17404"/>
                    </a:cubicBezTo>
                    <a:cubicBezTo>
                      <a:pt x="25455" y="16884"/>
                      <a:pt x="25677" y="16365"/>
                      <a:pt x="25896" y="15842"/>
                    </a:cubicBezTo>
                    <a:cubicBezTo>
                      <a:pt x="25985" y="15641"/>
                      <a:pt x="26039" y="15426"/>
                      <a:pt x="26057" y="15207"/>
                    </a:cubicBezTo>
                    <a:cubicBezTo>
                      <a:pt x="26071" y="15064"/>
                      <a:pt x="26132" y="14921"/>
                      <a:pt x="26143" y="14767"/>
                    </a:cubicBezTo>
                    <a:cubicBezTo>
                      <a:pt x="26157" y="14541"/>
                      <a:pt x="26082" y="14337"/>
                      <a:pt x="26017" y="14132"/>
                    </a:cubicBezTo>
                    <a:cubicBezTo>
                      <a:pt x="25950" y="13931"/>
                      <a:pt x="25701" y="13789"/>
                      <a:pt x="25445" y="13789"/>
                    </a:cubicBezTo>
                    <a:cubicBezTo>
                      <a:pt x="25400" y="13789"/>
                      <a:pt x="25356" y="13794"/>
                      <a:pt x="25311" y="13803"/>
                    </a:cubicBezTo>
                    <a:cubicBezTo>
                      <a:pt x="25111" y="13842"/>
                      <a:pt x="24914" y="13903"/>
                      <a:pt x="24727" y="13986"/>
                    </a:cubicBezTo>
                    <a:cubicBezTo>
                      <a:pt x="24183" y="14236"/>
                      <a:pt x="23703" y="14602"/>
                      <a:pt x="23319" y="15060"/>
                    </a:cubicBezTo>
                    <a:cubicBezTo>
                      <a:pt x="22717" y="15784"/>
                      <a:pt x="22165" y="16544"/>
                      <a:pt x="21843" y="17443"/>
                    </a:cubicBezTo>
                    <a:cubicBezTo>
                      <a:pt x="21822" y="17483"/>
                      <a:pt x="21800" y="17522"/>
                      <a:pt x="21775" y="17558"/>
                    </a:cubicBezTo>
                    <a:cubicBezTo>
                      <a:pt x="21775" y="17196"/>
                      <a:pt x="21753" y="16881"/>
                      <a:pt x="21875" y="16558"/>
                    </a:cubicBezTo>
                    <a:cubicBezTo>
                      <a:pt x="21997" y="16229"/>
                      <a:pt x="22044" y="15867"/>
                      <a:pt x="22133" y="15480"/>
                    </a:cubicBezTo>
                    <a:cubicBezTo>
                      <a:pt x="22592" y="14964"/>
                      <a:pt x="22957" y="14372"/>
                      <a:pt x="23208" y="13728"/>
                    </a:cubicBezTo>
                    <a:cubicBezTo>
                      <a:pt x="23480" y="13000"/>
                      <a:pt x="23764" y="12273"/>
                      <a:pt x="24050" y="11549"/>
                    </a:cubicBezTo>
                    <a:cubicBezTo>
                      <a:pt x="24294" y="10918"/>
                      <a:pt x="24681" y="10352"/>
                      <a:pt x="25179" y="9894"/>
                    </a:cubicBezTo>
                    <a:cubicBezTo>
                      <a:pt x="25419" y="9671"/>
                      <a:pt x="25595" y="9385"/>
                      <a:pt x="25688" y="9069"/>
                    </a:cubicBezTo>
                    <a:cubicBezTo>
                      <a:pt x="25817" y="8650"/>
                      <a:pt x="25903" y="8220"/>
                      <a:pt x="26057" y="7808"/>
                    </a:cubicBezTo>
                    <a:cubicBezTo>
                      <a:pt x="26505" y="6586"/>
                      <a:pt x="27211" y="5569"/>
                      <a:pt x="28479" y="5078"/>
                    </a:cubicBezTo>
                    <a:cubicBezTo>
                      <a:pt x="28761" y="4968"/>
                      <a:pt x="29037" y="4912"/>
                      <a:pt x="29305" y="4912"/>
                    </a:cubicBezTo>
                    <a:close/>
                    <a:moveTo>
                      <a:pt x="13824" y="13251"/>
                    </a:moveTo>
                    <a:cubicBezTo>
                      <a:pt x="14028" y="13835"/>
                      <a:pt x="14490" y="14111"/>
                      <a:pt x="14992" y="14330"/>
                    </a:cubicBezTo>
                    <a:cubicBezTo>
                      <a:pt x="15289" y="14457"/>
                      <a:pt x="15589" y="14533"/>
                      <a:pt x="15892" y="14533"/>
                    </a:cubicBezTo>
                    <a:cubicBezTo>
                      <a:pt x="16127" y="14533"/>
                      <a:pt x="16362" y="14487"/>
                      <a:pt x="16597" y="14383"/>
                    </a:cubicBezTo>
                    <a:cubicBezTo>
                      <a:pt x="16794" y="14595"/>
                      <a:pt x="16798" y="14785"/>
                      <a:pt x="16604" y="15093"/>
                    </a:cubicBezTo>
                    <a:lnTo>
                      <a:pt x="16415" y="15010"/>
                    </a:lnTo>
                    <a:cubicBezTo>
                      <a:pt x="16314" y="14967"/>
                      <a:pt x="16224" y="14945"/>
                      <a:pt x="16140" y="14945"/>
                    </a:cubicBezTo>
                    <a:cubicBezTo>
                      <a:pt x="15976" y="14945"/>
                      <a:pt x="15836" y="15028"/>
                      <a:pt x="15691" y="15189"/>
                    </a:cubicBezTo>
                    <a:cubicBezTo>
                      <a:pt x="15246" y="15695"/>
                      <a:pt x="15049" y="16297"/>
                      <a:pt x="14960" y="16952"/>
                    </a:cubicBezTo>
                    <a:cubicBezTo>
                      <a:pt x="14885" y="17536"/>
                      <a:pt x="14935" y="18106"/>
                      <a:pt x="15071" y="18676"/>
                    </a:cubicBezTo>
                    <a:cubicBezTo>
                      <a:pt x="15189" y="19163"/>
                      <a:pt x="15408" y="19622"/>
                      <a:pt x="15716" y="20016"/>
                    </a:cubicBezTo>
                    <a:cubicBezTo>
                      <a:pt x="15755" y="20070"/>
                      <a:pt x="15791" y="20123"/>
                      <a:pt x="15845" y="20195"/>
                    </a:cubicBezTo>
                    <a:cubicBezTo>
                      <a:pt x="15797" y="20206"/>
                      <a:pt x="15751" y="20210"/>
                      <a:pt x="15707" y="20210"/>
                    </a:cubicBezTo>
                    <a:cubicBezTo>
                      <a:pt x="15605" y="20210"/>
                      <a:pt x="15512" y="20186"/>
                      <a:pt x="15422" y="20166"/>
                    </a:cubicBezTo>
                    <a:cubicBezTo>
                      <a:pt x="14913" y="20055"/>
                      <a:pt x="14505" y="19776"/>
                      <a:pt x="14146" y="19414"/>
                    </a:cubicBezTo>
                    <a:cubicBezTo>
                      <a:pt x="13505" y="18758"/>
                      <a:pt x="13115" y="17963"/>
                      <a:pt x="12882" y="17085"/>
                    </a:cubicBezTo>
                    <a:cubicBezTo>
                      <a:pt x="12738" y="16544"/>
                      <a:pt x="12685" y="15981"/>
                      <a:pt x="12724" y="15422"/>
                    </a:cubicBezTo>
                    <a:cubicBezTo>
                      <a:pt x="12753" y="14946"/>
                      <a:pt x="12853" y="14484"/>
                      <a:pt x="13079" y="14057"/>
                    </a:cubicBezTo>
                    <a:cubicBezTo>
                      <a:pt x="13251" y="13731"/>
                      <a:pt x="13480" y="13448"/>
                      <a:pt x="13824" y="13251"/>
                    </a:cubicBezTo>
                    <a:close/>
                    <a:moveTo>
                      <a:pt x="18622" y="13967"/>
                    </a:moveTo>
                    <a:cubicBezTo>
                      <a:pt x="18791" y="13967"/>
                      <a:pt x="18961" y="13989"/>
                      <a:pt x="19127" y="14032"/>
                    </a:cubicBezTo>
                    <a:cubicBezTo>
                      <a:pt x="19722" y="14179"/>
                      <a:pt x="20191" y="14516"/>
                      <a:pt x="20550" y="15007"/>
                    </a:cubicBezTo>
                    <a:cubicBezTo>
                      <a:pt x="20603" y="15082"/>
                      <a:pt x="20636" y="15172"/>
                      <a:pt x="20686" y="15250"/>
                    </a:cubicBezTo>
                    <a:cubicBezTo>
                      <a:pt x="20833" y="15465"/>
                      <a:pt x="20976" y="15684"/>
                      <a:pt x="21134" y="15888"/>
                    </a:cubicBezTo>
                    <a:cubicBezTo>
                      <a:pt x="21470" y="16315"/>
                      <a:pt x="21671" y="16798"/>
                      <a:pt x="21646" y="17346"/>
                    </a:cubicBezTo>
                    <a:cubicBezTo>
                      <a:pt x="21603" y="18414"/>
                      <a:pt x="21180" y="19306"/>
                      <a:pt x="20342" y="19984"/>
                    </a:cubicBezTo>
                    <a:cubicBezTo>
                      <a:pt x="19973" y="20277"/>
                      <a:pt x="19539" y="20442"/>
                      <a:pt x="19030" y="20543"/>
                    </a:cubicBezTo>
                    <a:cubicBezTo>
                      <a:pt x="19091" y="20428"/>
                      <a:pt x="19131" y="20353"/>
                      <a:pt x="19174" y="20277"/>
                    </a:cubicBezTo>
                    <a:cubicBezTo>
                      <a:pt x="19414" y="19855"/>
                      <a:pt x="19514" y="19392"/>
                      <a:pt x="19568" y="18909"/>
                    </a:cubicBezTo>
                    <a:cubicBezTo>
                      <a:pt x="19686" y="17816"/>
                      <a:pt x="19335" y="16848"/>
                      <a:pt x="18779" y="15935"/>
                    </a:cubicBezTo>
                    <a:cubicBezTo>
                      <a:pt x="18640" y="15713"/>
                      <a:pt x="18461" y="15519"/>
                      <a:pt x="18253" y="15365"/>
                    </a:cubicBezTo>
                    <a:cubicBezTo>
                      <a:pt x="17998" y="15175"/>
                      <a:pt x="17841" y="14914"/>
                      <a:pt x="17740" y="14620"/>
                    </a:cubicBezTo>
                    <a:cubicBezTo>
                      <a:pt x="17654" y="14376"/>
                      <a:pt x="17794" y="14132"/>
                      <a:pt x="18041" y="14054"/>
                    </a:cubicBezTo>
                    <a:cubicBezTo>
                      <a:pt x="18231" y="13996"/>
                      <a:pt x="18427" y="13967"/>
                      <a:pt x="18622" y="13967"/>
                    </a:cubicBezTo>
                    <a:close/>
                    <a:moveTo>
                      <a:pt x="15981" y="15068"/>
                    </a:moveTo>
                    <a:lnTo>
                      <a:pt x="16038" y="15103"/>
                    </a:lnTo>
                    <a:cubicBezTo>
                      <a:pt x="16069" y="15095"/>
                      <a:pt x="16100" y="15090"/>
                      <a:pt x="16131" y="15090"/>
                    </a:cubicBezTo>
                    <a:cubicBezTo>
                      <a:pt x="16212" y="15090"/>
                      <a:pt x="16291" y="15120"/>
                      <a:pt x="16354" y="15172"/>
                    </a:cubicBezTo>
                    <a:cubicBezTo>
                      <a:pt x="16433" y="15240"/>
                      <a:pt x="16540" y="15272"/>
                      <a:pt x="16633" y="15326"/>
                    </a:cubicBezTo>
                    <a:cubicBezTo>
                      <a:pt x="16762" y="15401"/>
                      <a:pt x="16907" y="15438"/>
                      <a:pt x="17053" y="15438"/>
                    </a:cubicBezTo>
                    <a:cubicBezTo>
                      <a:pt x="17158" y="15438"/>
                      <a:pt x="17263" y="15418"/>
                      <a:pt x="17364" y="15379"/>
                    </a:cubicBezTo>
                    <a:cubicBezTo>
                      <a:pt x="17462" y="15341"/>
                      <a:pt x="17566" y="15322"/>
                      <a:pt x="17668" y="15322"/>
                    </a:cubicBezTo>
                    <a:cubicBezTo>
                      <a:pt x="17872" y="15322"/>
                      <a:pt x="18073" y="15396"/>
                      <a:pt x="18228" y="15537"/>
                    </a:cubicBezTo>
                    <a:cubicBezTo>
                      <a:pt x="18392" y="15673"/>
                      <a:pt x="18532" y="15834"/>
                      <a:pt x="18650" y="16010"/>
                    </a:cubicBezTo>
                    <a:cubicBezTo>
                      <a:pt x="19002" y="16565"/>
                      <a:pt x="19281" y="17157"/>
                      <a:pt x="19389" y="17812"/>
                    </a:cubicBezTo>
                    <a:cubicBezTo>
                      <a:pt x="19532" y="18669"/>
                      <a:pt x="19460" y="19504"/>
                      <a:pt x="19012" y="20270"/>
                    </a:cubicBezTo>
                    <a:cubicBezTo>
                      <a:pt x="18729" y="20754"/>
                      <a:pt x="18296" y="21008"/>
                      <a:pt x="17733" y="21034"/>
                    </a:cubicBezTo>
                    <a:cubicBezTo>
                      <a:pt x="17701" y="21035"/>
                      <a:pt x="17670" y="21036"/>
                      <a:pt x="17638" y="21036"/>
                    </a:cubicBezTo>
                    <a:cubicBezTo>
                      <a:pt x="17302" y="21036"/>
                      <a:pt x="16972" y="20933"/>
                      <a:pt x="16694" y="20740"/>
                    </a:cubicBezTo>
                    <a:cubicBezTo>
                      <a:pt x="15784" y="20116"/>
                      <a:pt x="15261" y="19260"/>
                      <a:pt x="15114" y="18167"/>
                    </a:cubicBezTo>
                    <a:cubicBezTo>
                      <a:pt x="15024" y="17497"/>
                      <a:pt x="15049" y="16838"/>
                      <a:pt x="15275" y="16193"/>
                    </a:cubicBezTo>
                    <a:cubicBezTo>
                      <a:pt x="15365" y="15920"/>
                      <a:pt x="15501" y="15662"/>
                      <a:pt x="15673" y="15437"/>
                    </a:cubicBezTo>
                    <a:cubicBezTo>
                      <a:pt x="15773" y="15311"/>
                      <a:pt x="15877" y="15189"/>
                      <a:pt x="15981" y="15068"/>
                    </a:cubicBezTo>
                    <a:close/>
                    <a:moveTo>
                      <a:pt x="25946" y="15068"/>
                    </a:moveTo>
                    <a:lnTo>
                      <a:pt x="25982" y="15082"/>
                    </a:lnTo>
                    <a:cubicBezTo>
                      <a:pt x="25953" y="15215"/>
                      <a:pt x="25917" y="15347"/>
                      <a:pt x="25878" y="15480"/>
                    </a:cubicBezTo>
                    <a:cubicBezTo>
                      <a:pt x="25695" y="15945"/>
                      <a:pt x="25534" y="16418"/>
                      <a:pt x="25315" y="16866"/>
                    </a:cubicBezTo>
                    <a:cubicBezTo>
                      <a:pt x="25000" y="17515"/>
                      <a:pt x="24792" y="18192"/>
                      <a:pt x="24620" y="18884"/>
                    </a:cubicBezTo>
                    <a:cubicBezTo>
                      <a:pt x="24466" y="19493"/>
                      <a:pt x="24262" y="20080"/>
                      <a:pt x="23939" y="20625"/>
                    </a:cubicBezTo>
                    <a:cubicBezTo>
                      <a:pt x="23713" y="21008"/>
                      <a:pt x="23402" y="21302"/>
                      <a:pt x="23033" y="21539"/>
                    </a:cubicBezTo>
                    <a:cubicBezTo>
                      <a:pt x="22918" y="21614"/>
                      <a:pt x="22793" y="21678"/>
                      <a:pt x="22635" y="21682"/>
                    </a:cubicBezTo>
                    <a:cubicBezTo>
                      <a:pt x="22642" y="21657"/>
                      <a:pt x="22653" y="21635"/>
                      <a:pt x="22667" y="21614"/>
                    </a:cubicBezTo>
                    <a:cubicBezTo>
                      <a:pt x="23043" y="21245"/>
                      <a:pt x="23194" y="20776"/>
                      <a:pt x="23287" y="20277"/>
                    </a:cubicBezTo>
                    <a:cubicBezTo>
                      <a:pt x="23384" y="19754"/>
                      <a:pt x="23473" y="19231"/>
                      <a:pt x="23563" y="18704"/>
                    </a:cubicBezTo>
                    <a:cubicBezTo>
                      <a:pt x="23660" y="18131"/>
                      <a:pt x="23914" y="17594"/>
                      <a:pt x="24301" y="17157"/>
                    </a:cubicBezTo>
                    <a:cubicBezTo>
                      <a:pt x="24548" y="16870"/>
                      <a:pt x="24806" y="16590"/>
                      <a:pt x="25064" y="16311"/>
                    </a:cubicBezTo>
                    <a:cubicBezTo>
                      <a:pt x="25415" y="15938"/>
                      <a:pt x="25745" y="15551"/>
                      <a:pt x="25946" y="15068"/>
                    </a:cubicBezTo>
                    <a:close/>
                    <a:moveTo>
                      <a:pt x="25412" y="13935"/>
                    </a:moveTo>
                    <a:cubicBezTo>
                      <a:pt x="25820" y="13939"/>
                      <a:pt x="26103" y="14319"/>
                      <a:pt x="25964" y="14706"/>
                    </a:cubicBezTo>
                    <a:cubicBezTo>
                      <a:pt x="25892" y="14928"/>
                      <a:pt x="25792" y="15139"/>
                      <a:pt x="25666" y="15333"/>
                    </a:cubicBezTo>
                    <a:cubicBezTo>
                      <a:pt x="25476" y="15609"/>
                      <a:pt x="25272" y="15870"/>
                      <a:pt x="25053" y="16121"/>
                    </a:cubicBezTo>
                    <a:cubicBezTo>
                      <a:pt x="24792" y="16418"/>
                      <a:pt x="24520" y="16702"/>
                      <a:pt x="24254" y="16992"/>
                    </a:cubicBezTo>
                    <a:cubicBezTo>
                      <a:pt x="23753" y="17547"/>
                      <a:pt x="23484" y="18210"/>
                      <a:pt x="23369" y="18945"/>
                    </a:cubicBezTo>
                    <a:cubicBezTo>
                      <a:pt x="23280" y="19521"/>
                      <a:pt x="23165" y="20098"/>
                      <a:pt x="23051" y="20668"/>
                    </a:cubicBezTo>
                    <a:cubicBezTo>
                      <a:pt x="22979" y="21019"/>
                      <a:pt x="22785" y="21306"/>
                      <a:pt x="22535" y="21557"/>
                    </a:cubicBezTo>
                    <a:cubicBezTo>
                      <a:pt x="22426" y="21669"/>
                      <a:pt x="22304" y="21735"/>
                      <a:pt x="22153" y="21735"/>
                    </a:cubicBezTo>
                    <a:cubicBezTo>
                      <a:pt x="22121" y="21735"/>
                      <a:pt x="22087" y="21731"/>
                      <a:pt x="22051" y="21725"/>
                    </a:cubicBezTo>
                    <a:cubicBezTo>
                      <a:pt x="21732" y="21668"/>
                      <a:pt x="21402" y="21650"/>
                      <a:pt x="21083" y="21589"/>
                    </a:cubicBezTo>
                    <a:cubicBezTo>
                      <a:pt x="20399" y="21460"/>
                      <a:pt x="19783" y="21163"/>
                      <a:pt x="19202" y="20786"/>
                    </a:cubicBezTo>
                    <a:cubicBezTo>
                      <a:pt x="19163" y="20758"/>
                      <a:pt x="19123" y="20722"/>
                      <a:pt x="19084" y="20690"/>
                    </a:cubicBezTo>
                    <a:lnTo>
                      <a:pt x="19084" y="20686"/>
                    </a:lnTo>
                    <a:cubicBezTo>
                      <a:pt x="19138" y="20664"/>
                      <a:pt x="19192" y="20647"/>
                      <a:pt x="19249" y="20632"/>
                    </a:cubicBezTo>
                    <a:cubicBezTo>
                      <a:pt x="20295" y="20406"/>
                      <a:pt x="20990" y="19751"/>
                      <a:pt x="21438" y="18812"/>
                    </a:cubicBezTo>
                    <a:cubicBezTo>
                      <a:pt x="21624" y="18429"/>
                      <a:pt x="21771" y="18027"/>
                      <a:pt x="21918" y="17630"/>
                    </a:cubicBezTo>
                    <a:cubicBezTo>
                      <a:pt x="22244" y="16741"/>
                      <a:pt x="22757" y="15971"/>
                      <a:pt x="23362" y="15247"/>
                    </a:cubicBezTo>
                    <a:cubicBezTo>
                      <a:pt x="23760" y="14763"/>
                      <a:pt x="24258" y="14369"/>
                      <a:pt x="24821" y="14093"/>
                    </a:cubicBezTo>
                    <a:cubicBezTo>
                      <a:pt x="25000" y="13993"/>
                      <a:pt x="25204" y="13939"/>
                      <a:pt x="25412" y="13935"/>
                    </a:cubicBezTo>
                    <a:close/>
                    <a:moveTo>
                      <a:pt x="1134" y="17910"/>
                    </a:moveTo>
                    <a:cubicBezTo>
                      <a:pt x="1214" y="17983"/>
                      <a:pt x="1281" y="18043"/>
                      <a:pt x="1351" y="18099"/>
                    </a:cubicBezTo>
                    <a:cubicBezTo>
                      <a:pt x="1713" y="18418"/>
                      <a:pt x="2114" y="18683"/>
                      <a:pt x="2548" y="18891"/>
                    </a:cubicBezTo>
                    <a:cubicBezTo>
                      <a:pt x="3480" y="19332"/>
                      <a:pt x="4322" y="19933"/>
                      <a:pt x="5042" y="20668"/>
                    </a:cubicBezTo>
                    <a:cubicBezTo>
                      <a:pt x="5346" y="20983"/>
                      <a:pt x="5680" y="21270"/>
                      <a:pt x="6041" y="21521"/>
                    </a:cubicBezTo>
                    <a:cubicBezTo>
                      <a:pt x="6231" y="21650"/>
                      <a:pt x="6436" y="21761"/>
                      <a:pt x="6640" y="21883"/>
                    </a:cubicBezTo>
                    <a:cubicBezTo>
                      <a:pt x="6634" y="21883"/>
                      <a:pt x="6627" y="21883"/>
                      <a:pt x="6620" y="21883"/>
                    </a:cubicBezTo>
                    <a:cubicBezTo>
                      <a:pt x="6136" y="21883"/>
                      <a:pt x="4395" y="21128"/>
                      <a:pt x="3462" y="20482"/>
                    </a:cubicBezTo>
                    <a:cubicBezTo>
                      <a:pt x="2518" y="19828"/>
                      <a:pt x="1335" y="18539"/>
                      <a:pt x="1134" y="17910"/>
                    </a:cubicBezTo>
                    <a:close/>
                    <a:moveTo>
                      <a:pt x="5153" y="12668"/>
                    </a:moveTo>
                    <a:cubicBezTo>
                      <a:pt x="5387" y="12668"/>
                      <a:pt x="5622" y="12692"/>
                      <a:pt x="5852" y="12739"/>
                    </a:cubicBezTo>
                    <a:cubicBezTo>
                      <a:pt x="6547" y="12871"/>
                      <a:pt x="7052" y="13272"/>
                      <a:pt x="7392" y="13878"/>
                    </a:cubicBezTo>
                    <a:cubicBezTo>
                      <a:pt x="7543" y="14143"/>
                      <a:pt x="7643" y="14433"/>
                      <a:pt x="7758" y="14716"/>
                    </a:cubicBezTo>
                    <a:cubicBezTo>
                      <a:pt x="7855" y="14953"/>
                      <a:pt x="7926" y="15197"/>
                      <a:pt x="8030" y="15426"/>
                    </a:cubicBezTo>
                    <a:cubicBezTo>
                      <a:pt x="8270" y="15960"/>
                      <a:pt x="8675" y="16404"/>
                      <a:pt x="9184" y="16691"/>
                    </a:cubicBezTo>
                    <a:cubicBezTo>
                      <a:pt x="9771" y="17031"/>
                      <a:pt x="10420" y="17264"/>
                      <a:pt x="11090" y="17375"/>
                    </a:cubicBezTo>
                    <a:cubicBezTo>
                      <a:pt x="11588" y="17461"/>
                      <a:pt x="12093" y="17511"/>
                      <a:pt x="12591" y="17579"/>
                    </a:cubicBezTo>
                    <a:cubicBezTo>
                      <a:pt x="12692" y="17590"/>
                      <a:pt x="12788" y="17615"/>
                      <a:pt x="12896" y="17633"/>
                    </a:cubicBezTo>
                    <a:cubicBezTo>
                      <a:pt x="13240" y="18550"/>
                      <a:pt x="13727" y="19339"/>
                      <a:pt x="14537" y="19930"/>
                    </a:cubicBezTo>
                    <a:cubicBezTo>
                      <a:pt x="14483" y="19962"/>
                      <a:pt x="14426" y="19994"/>
                      <a:pt x="14369" y="20023"/>
                    </a:cubicBezTo>
                    <a:cubicBezTo>
                      <a:pt x="13942" y="20202"/>
                      <a:pt x="13494" y="20292"/>
                      <a:pt x="13039" y="20356"/>
                    </a:cubicBezTo>
                    <a:cubicBezTo>
                      <a:pt x="12949" y="20370"/>
                      <a:pt x="12860" y="20376"/>
                      <a:pt x="12773" y="20376"/>
                    </a:cubicBezTo>
                    <a:cubicBezTo>
                      <a:pt x="12438" y="20376"/>
                      <a:pt x="12124" y="20285"/>
                      <a:pt x="11814" y="20163"/>
                    </a:cubicBezTo>
                    <a:cubicBezTo>
                      <a:pt x="11577" y="20066"/>
                      <a:pt x="11352" y="19959"/>
                      <a:pt x="11119" y="19858"/>
                    </a:cubicBezTo>
                    <a:cubicBezTo>
                      <a:pt x="10911" y="19770"/>
                      <a:pt x="10703" y="19704"/>
                      <a:pt x="10476" y="19704"/>
                    </a:cubicBezTo>
                    <a:cubicBezTo>
                      <a:pt x="10465" y="19704"/>
                      <a:pt x="10453" y="19704"/>
                      <a:pt x="10442" y="19704"/>
                    </a:cubicBezTo>
                    <a:cubicBezTo>
                      <a:pt x="10108" y="19719"/>
                      <a:pt x="9918" y="19905"/>
                      <a:pt x="9926" y="20238"/>
                    </a:cubicBezTo>
                    <a:cubicBezTo>
                      <a:pt x="9933" y="20557"/>
                      <a:pt x="10033" y="20854"/>
                      <a:pt x="10176" y="21134"/>
                    </a:cubicBezTo>
                    <a:cubicBezTo>
                      <a:pt x="10209" y="21195"/>
                      <a:pt x="10241" y="21252"/>
                      <a:pt x="10280" y="21324"/>
                    </a:cubicBezTo>
                    <a:lnTo>
                      <a:pt x="10133" y="21385"/>
                    </a:lnTo>
                    <a:cubicBezTo>
                      <a:pt x="9972" y="21453"/>
                      <a:pt x="9804" y="21499"/>
                      <a:pt x="9660" y="21589"/>
                    </a:cubicBezTo>
                    <a:cubicBezTo>
                      <a:pt x="9273" y="21825"/>
                      <a:pt x="8847" y="21915"/>
                      <a:pt x="8413" y="21990"/>
                    </a:cubicBezTo>
                    <a:cubicBezTo>
                      <a:pt x="8274" y="22012"/>
                      <a:pt x="8134" y="22015"/>
                      <a:pt x="7994" y="22030"/>
                    </a:cubicBezTo>
                    <a:cubicBezTo>
                      <a:pt x="7924" y="22037"/>
                      <a:pt x="7854" y="22040"/>
                      <a:pt x="7786" y="22040"/>
                    </a:cubicBezTo>
                    <a:cubicBezTo>
                      <a:pt x="7302" y="22040"/>
                      <a:pt x="6859" y="21870"/>
                      <a:pt x="6436" y="21632"/>
                    </a:cubicBezTo>
                    <a:cubicBezTo>
                      <a:pt x="5977" y="21370"/>
                      <a:pt x="5558" y="21041"/>
                      <a:pt x="5196" y="20657"/>
                    </a:cubicBezTo>
                    <a:cubicBezTo>
                      <a:pt x="4626" y="20062"/>
                      <a:pt x="4003" y="19539"/>
                      <a:pt x="3279" y="19134"/>
                    </a:cubicBezTo>
                    <a:cubicBezTo>
                      <a:pt x="3085" y="19027"/>
                      <a:pt x="2888" y="18934"/>
                      <a:pt x="2698" y="18826"/>
                    </a:cubicBezTo>
                    <a:cubicBezTo>
                      <a:pt x="2394" y="18654"/>
                      <a:pt x="2089" y="18486"/>
                      <a:pt x="1803" y="18296"/>
                    </a:cubicBezTo>
                    <a:cubicBezTo>
                      <a:pt x="950" y="17733"/>
                      <a:pt x="459" y="16924"/>
                      <a:pt x="222" y="15949"/>
                    </a:cubicBezTo>
                    <a:cubicBezTo>
                      <a:pt x="162" y="15691"/>
                      <a:pt x="115" y="15426"/>
                      <a:pt x="172" y="15157"/>
                    </a:cubicBezTo>
                    <a:cubicBezTo>
                      <a:pt x="230" y="14903"/>
                      <a:pt x="344" y="14767"/>
                      <a:pt x="606" y="14742"/>
                    </a:cubicBezTo>
                    <a:cubicBezTo>
                      <a:pt x="759" y="14725"/>
                      <a:pt x="914" y="14723"/>
                      <a:pt x="1070" y="14723"/>
                    </a:cubicBezTo>
                    <a:cubicBezTo>
                      <a:pt x="1122" y="14723"/>
                      <a:pt x="1174" y="14724"/>
                      <a:pt x="1226" y="14724"/>
                    </a:cubicBezTo>
                    <a:cubicBezTo>
                      <a:pt x="1239" y="14723"/>
                      <a:pt x="1252" y="14723"/>
                      <a:pt x="1265" y="14723"/>
                    </a:cubicBezTo>
                    <a:cubicBezTo>
                      <a:pt x="1368" y="14723"/>
                      <a:pt x="1471" y="14733"/>
                      <a:pt x="1574" y="14733"/>
                    </a:cubicBezTo>
                    <a:cubicBezTo>
                      <a:pt x="1598" y="14733"/>
                      <a:pt x="1621" y="14732"/>
                      <a:pt x="1645" y="14731"/>
                    </a:cubicBezTo>
                    <a:cubicBezTo>
                      <a:pt x="1881" y="14731"/>
                      <a:pt x="2100" y="14598"/>
                      <a:pt x="2215" y="14390"/>
                    </a:cubicBezTo>
                    <a:cubicBezTo>
                      <a:pt x="2322" y="14204"/>
                      <a:pt x="2440" y="14025"/>
                      <a:pt x="2566" y="13853"/>
                    </a:cubicBezTo>
                    <a:cubicBezTo>
                      <a:pt x="3042" y="13219"/>
                      <a:pt x="3698" y="12889"/>
                      <a:pt x="4465" y="12735"/>
                    </a:cubicBezTo>
                    <a:cubicBezTo>
                      <a:pt x="4692" y="12691"/>
                      <a:pt x="4923" y="12668"/>
                      <a:pt x="5153" y="12668"/>
                    </a:cubicBezTo>
                    <a:close/>
                    <a:moveTo>
                      <a:pt x="10429" y="19838"/>
                    </a:moveTo>
                    <a:cubicBezTo>
                      <a:pt x="10461" y="19838"/>
                      <a:pt x="10495" y="19841"/>
                      <a:pt x="10531" y="19847"/>
                    </a:cubicBezTo>
                    <a:cubicBezTo>
                      <a:pt x="10717" y="19883"/>
                      <a:pt x="10904" y="19937"/>
                      <a:pt x="11083" y="20005"/>
                    </a:cubicBezTo>
                    <a:cubicBezTo>
                      <a:pt x="11301" y="20088"/>
                      <a:pt x="11513" y="20191"/>
                      <a:pt x="11724" y="20288"/>
                    </a:cubicBezTo>
                    <a:cubicBezTo>
                      <a:pt x="12072" y="20443"/>
                      <a:pt x="12428" y="20511"/>
                      <a:pt x="12790" y="20511"/>
                    </a:cubicBezTo>
                    <a:cubicBezTo>
                      <a:pt x="13000" y="20511"/>
                      <a:pt x="13212" y="20488"/>
                      <a:pt x="13426" y="20446"/>
                    </a:cubicBezTo>
                    <a:cubicBezTo>
                      <a:pt x="13860" y="20360"/>
                      <a:pt x="14283" y="20249"/>
                      <a:pt x="14677" y="20019"/>
                    </a:cubicBezTo>
                    <a:cubicBezTo>
                      <a:pt x="15026" y="20226"/>
                      <a:pt x="15381" y="20350"/>
                      <a:pt x="15757" y="20350"/>
                    </a:cubicBezTo>
                    <a:cubicBezTo>
                      <a:pt x="15824" y="20350"/>
                      <a:pt x="15891" y="20347"/>
                      <a:pt x="15960" y="20338"/>
                    </a:cubicBezTo>
                    <a:cubicBezTo>
                      <a:pt x="16146" y="20485"/>
                      <a:pt x="16318" y="20636"/>
                      <a:pt x="16486" y="20761"/>
                    </a:cubicBezTo>
                    <a:cubicBezTo>
                      <a:pt x="16658" y="20887"/>
                      <a:pt x="16837" y="20998"/>
                      <a:pt x="17052" y="21137"/>
                    </a:cubicBezTo>
                    <a:cubicBezTo>
                      <a:pt x="17042" y="21241"/>
                      <a:pt x="17034" y="21388"/>
                      <a:pt x="17006" y="21528"/>
                    </a:cubicBezTo>
                    <a:cubicBezTo>
                      <a:pt x="16916" y="22001"/>
                      <a:pt x="16744" y="22435"/>
                      <a:pt x="16425" y="22800"/>
                    </a:cubicBezTo>
                    <a:cubicBezTo>
                      <a:pt x="16164" y="23112"/>
                      <a:pt x="15780" y="23294"/>
                      <a:pt x="15375" y="23309"/>
                    </a:cubicBezTo>
                    <a:cubicBezTo>
                      <a:pt x="15203" y="23316"/>
                      <a:pt x="15032" y="23330"/>
                      <a:pt x="14860" y="23352"/>
                    </a:cubicBezTo>
                    <a:cubicBezTo>
                      <a:pt x="14817" y="23357"/>
                      <a:pt x="14774" y="23359"/>
                      <a:pt x="14731" y="23359"/>
                    </a:cubicBezTo>
                    <a:cubicBezTo>
                      <a:pt x="14520" y="23359"/>
                      <a:pt x="14311" y="23300"/>
                      <a:pt x="14132" y="23187"/>
                    </a:cubicBezTo>
                    <a:cubicBezTo>
                      <a:pt x="13810" y="22986"/>
                      <a:pt x="13480" y="22786"/>
                      <a:pt x="13190" y="22546"/>
                    </a:cubicBezTo>
                    <a:cubicBezTo>
                      <a:pt x="12659" y="22105"/>
                      <a:pt x="12115" y="21700"/>
                      <a:pt x="11473" y="21424"/>
                    </a:cubicBezTo>
                    <a:cubicBezTo>
                      <a:pt x="10950" y="21198"/>
                      <a:pt x="10506" y="20858"/>
                      <a:pt x="10216" y="20353"/>
                    </a:cubicBezTo>
                    <a:cubicBezTo>
                      <a:pt x="10162" y="20260"/>
                      <a:pt x="10123" y="20166"/>
                      <a:pt x="10076" y="20080"/>
                    </a:cubicBezTo>
                    <a:cubicBezTo>
                      <a:pt x="10166" y="19919"/>
                      <a:pt x="10270" y="19838"/>
                      <a:pt x="10429" y="19838"/>
                    </a:cubicBezTo>
                    <a:close/>
                    <a:moveTo>
                      <a:pt x="10065" y="20317"/>
                    </a:moveTo>
                    <a:lnTo>
                      <a:pt x="10065" y="20317"/>
                    </a:lnTo>
                    <a:cubicBezTo>
                      <a:pt x="10090" y="20346"/>
                      <a:pt x="10112" y="20374"/>
                      <a:pt x="10130" y="20403"/>
                    </a:cubicBezTo>
                    <a:cubicBezTo>
                      <a:pt x="10356" y="20815"/>
                      <a:pt x="10692" y="21155"/>
                      <a:pt x="11104" y="21381"/>
                    </a:cubicBezTo>
                    <a:cubicBezTo>
                      <a:pt x="11219" y="21449"/>
                      <a:pt x="11337" y="21514"/>
                      <a:pt x="11459" y="21567"/>
                    </a:cubicBezTo>
                    <a:cubicBezTo>
                      <a:pt x="12061" y="21815"/>
                      <a:pt x="12566" y="22202"/>
                      <a:pt x="13061" y="22614"/>
                    </a:cubicBezTo>
                    <a:cubicBezTo>
                      <a:pt x="13322" y="22829"/>
                      <a:pt x="13598" y="23026"/>
                      <a:pt x="13888" y="23205"/>
                    </a:cubicBezTo>
                    <a:cubicBezTo>
                      <a:pt x="14078" y="23323"/>
                      <a:pt x="14293" y="23402"/>
                      <a:pt x="14512" y="23502"/>
                    </a:cubicBezTo>
                    <a:lnTo>
                      <a:pt x="14508" y="23502"/>
                    </a:lnTo>
                    <a:cubicBezTo>
                      <a:pt x="14340" y="23603"/>
                      <a:pt x="14146" y="23624"/>
                      <a:pt x="13964" y="23653"/>
                    </a:cubicBezTo>
                    <a:cubicBezTo>
                      <a:pt x="13783" y="23688"/>
                      <a:pt x="13601" y="23705"/>
                      <a:pt x="13419" y="23705"/>
                    </a:cubicBezTo>
                    <a:cubicBezTo>
                      <a:pt x="13116" y="23705"/>
                      <a:pt x="12814" y="23657"/>
                      <a:pt x="12523" y="23563"/>
                    </a:cubicBezTo>
                    <a:cubicBezTo>
                      <a:pt x="12032" y="23402"/>
                      <a:pt x="11620" y="23122"/>
                      <a:pt x="11319" y="22707"/>
                    </a:cubicBezTo>
                    <a:cubicBezTo>
                      <a:pt x="10965" y="22212"/>
                      <a:pt x="10639" y="21693"/>
                      <a:pt x="10309" y="21177"/>
                    </a:cubicBezTo>
                    <a:cubicBezTo>
                      <a:pt x="10237" y="21055"/>
                      <a:pt x="10184" y="20926"/>
                      <a:pt x="10148" y="20790"/>
                    </a:cubicBezTo>
                    <a:cubicBezTo>
                      <a:pt x="10101" y="20636"/>
                      <a:pt x="10072" y="20478"/>
                      <a:pt x="10065" y="20317"/>
                    </a:cubicBezTo>
                    <a:close/>
                    <a:moveTo>
                      <a:pt x="8797" y="22596"/>
                    </a:moveTo>
                    <a:lnTo>
                      <a:pt x="8833" y="22614"/>
                    </a:lnTo>
                    <a:cubicBezTo>
                      <a:pt x="8797" y="22761"/>
                      <a:pt x="8754" y="22904"/>
                      <a:pt x="8725" y="23054"/>
                    </a:cubicBezTo>
                    <a:cubicBezTo>
                      <a:pt x="8589" y="23739"/>
                      <a:pt x="8668" y="24416"/>
                      <a:pt x="8822" y="25090"/>
                    </a:cubicBezTo>
                    <a:cubicBezTo>
                      <a:pt x="8919" y="25527"/>
                      <a:pt x="9015" y="25960"/>
                      <a:pt x="9101" y="26397"/>
                    </a:cubicBezTo>
                    <a:cubicBezTo>
                      <a:pt x="9223" y="27014"/>
                      <a:pt x="9119" y="27587"/>
                      <a:pt x="8743" y="28103"/>
                    </a:cubicBezTo>
                    <a:cubicBezTo>
                      <a:pt x="8521" y="28404"/>
                      <a:pt x="8310" y="28709"/>
                      <a:pt x="8080" y="29038"/>
                    </a:cubicBezTo>
                    <a:lnTo>
                      <a:pt x="8077" y="29038"/>
                    </a:lnTo>
                    <a:cubicBezTo>
                      <a:pt x="8062" y="28780"/>
                      <a:pt x="8052" y="28533"/>
                      <a:pt x="8044" y="28289"/>
                    </a:cubicBezTo>
                    <a:cubicBezTo>
                      <a:pt x="8016" y="27422"/>
                      <a:pt x="7962" y="26559"/>
                      <a:pt x="7962" y="25692"/>
                    </a:cubicBezTo>
                    <a:cubicBezTo>
                      <a:pt x="7966" y="24742"/>
                      <a:pt x="8184" y="23807"/>
                      <a:pt x="8600" y="22954"/>
                    </a:cubicBezTo>
                    <a:cubicBezTo>
                      <a:pt x="8657" y="22832"/>
                      <a:pt x="8729" y="22714"/>
                      <a:pt x="8797" y="22596"/>
                    </a:cubicBezTo>
                    <a:close/>
                    <a:moveTo>
                      <a:pt x="32428" y="22811"/>
                    </a:moveTo>
                    <a:lnTo>
                      <a:pt x="32428" y="22811"/>
                    </a:lnTo>
                    <a:cubicBezTo>
                      <a:pt x="32693" y="23209"/>
                      <a:pt x="32936" y="23617"/>
                      <a:pt x="33022" y="24097"/>
                    </a:cubicBezTo>
                    <a:cubicBezTo>
                      <a:pt x="33141" y="24742"/>
                      <a:pt x="32997" y="25319"/>
                      <a:pt x="32610" y="25849"/>
                    </a:cubicBezTo>
                    <a:cubicBezTo>
                      <a:pt x="32180" y="26444"/>
                      <a:pt x="31607" y="26809"/>
                      <a:pt x="30905" y="26992"/>
                    </a:cubicBezTo>
                    <a:cubicBezTo>
                      <a:pt x="30532" y="27089"/>
                      <a:pt x="30163" y="27204"/>
                      <a:pt x="29794" y="27315"/>
                    </a:cubicBezTo>
                    <a:cubicBezTo>
                      <a:pt x="29500" y="27404"/>
                      <a:pt x="29221" y="27540"/>
                      <a:pt x="28970" y="27716"/>
                    </a:cubicBezTo>
                    <a:cubicBezTo>
                      <a:pt x="28726" y="27892"/>
                      <a:pt x="28526" y="28121"/>
                      <a:pt x="28382" y="28386"/>
                    </a:cubicBezTo>
                    <a:cubicBezTo>
                      <a:pt x="28300" y="28540"/>
                      <a:pt x="28221" y="28694"/>
                      <a:pt x="28142" y="28848"/>
                    </a:cubicBezTo>
                    <a:cubicBezTo>
                      <a:pt x="27945" y="29225"/>
                      <a:pt x="27630" y="29450"/>
                      <a:pt x="27200" y="29597"/>
                    </a:cubicBezTo>
                    <a:cubicBezTo>
                      <a:pt x="27225" y="29551"/>
                      <a:pt x="27254" y="29511"/>
                      <a:pt x="27282" y="29468"/>
                    </a:cubicBezTo>
                    <a:cubicBezTo>
                      <a:pt x="27601" y="29106"/>
                      <a:pt x="27755" y="28673"/>
                      <a:pt x="27812" y="28200"/>
                    </a:cubicBezTo>
                    <a:cubicBezTo>
                      <a:pt x="27866" y="27748"/>
                      <a:pt x="27913" y="27300"/>
                      <a:pt x="27974" y="26852"/>
                    </a:cubicBezTo>
                    <a:cubicBezTo>
                      <a:pt x="27999" y="26709"/>
                      <a:pt x="28038" y="26566"/>
                      <a:pt x="28085" y="26430"/>
                    </a:cubicBezTo>
                    <a:cubicBezTo>
                      <a:pt x="28268" y="25788"/>
                      <a:pt x="28705" y="25419"/>
                      <a:pt x="29339" y="25272"/>
                    </a:cubicBezTo>
                    <a:cubicBezTo>
                      <a:pt x="29565" y="25222"/>
                      <a:pt x="29798" y="25194"/>
                      <a:pt x="30030" y="25190"/>
                    </a:cubicBezTo>
                    <a:cubicBezTo>
                      <a:pt x="30145" y="25185"/>
                      <a:pt x="30260" y="25183"/>
                      <a:pt x="30374" y="25183"/>
                    </a:cubicBezTo>
                    <a:cubicBezTo>
                      <a:pt x="30579" y="25183"/>
                      <a:pt x="30783" y="25189"/>
                      <a:pt x="30987" y="25194"/>
                    </a:cubicBezTo>
                    <a:cubicBezTo>
                      <a:pt x="30992" y="25194"/>
                      <a:pt x="30996" y="25194"/>
                      <a:pt x="31000" y="25194"/>
                    </a:cubicBezTo>
                    <a:cubicBezTo>
                      <a:pt x="31162" y="25194"/>
                      <a:pt x="31279" y="25129"/>
                      <a:pt x="31345" y="24982"/>
                    </a:cubicBezTo>
                    <a:cubicBezTo>
                      <a:pt x="31439" y="24778"/>
                      <a:pt x="31600" y="24631"/>
                      <a:pt x="31761" y="24480"/>
                    </a:cubicBezTo>
                    <a:cubicBezTo>
                      <a:pt x="31915" y="24344"/>
                      <a:pt x="32058" y="24194"/>
                      <a:pt x="32184" y="24033"/>
                    </a:cubicBezTo>
                    <a:cubicBezTo>
                      <a:pt x="32417" y="23710"/>
                      <a:pt x="32506" y="23352"/>
                      <a:pt x="32402" y="22954"/>
                    </a:cubicBezTo>
                    <a:cubicBezTo>
                      <a:pt x="32392" y="22911"/>
                      <a:pt x="32388" y="22868"/>
                      <a:pt x="32381" y="22821"/>
                    </a:cubicBezTo>
                    <a:lnTo>
                      <a:pt x="32428" y="22811"/>
                    </a:lnTo>
                    <a:close/>
                    <a:moveTo>
                      <a:pt x="24864" y="18500"/>
                    </a:moveTo>
                    <a:cubicBezTo>
                      <a:pt x="24899" y="18500"/>
                      <a:pt x="24932" y="18504"/>
                      <a:pt x="24967" y="18515"/>
                    </a:cubicBezTo>
                    <a:cubicBezTo>
                      <a:pt x="25401" y="18744"/>
                      <a:pt x="25878" y="18801"/>
                      <a:pt x="26354" y="18862"/>
                    </a:cubicBezTo>
                    <a:cubicBezTo>
                      <a:pt x="27956" y="19056"/>
                      <a:pt x="29307" y="19726"/>
                      <a:pt x="30364" y="20958"/>
                    </a:cubicBezTo>
                    <a:cubicBezTo>
                      <a:pt x="30439" y="21041"/>
                      <a:pt x="30521" y="21120"/>
                      <a:pt x="30611" y="21188"/>
                    </a:cubicBezTo>
                    <a:cubicBezTo>
                      <a:pt x="30876" y="21403"/>
                      <a:pt x="31156" y="21600"/>
                      <a:pt x="31410" y="21825"/>
                    </a:cubicBezTo>
                    <a:cubicBezTo>
                      <a:pt x="31629" y="22008"/>
                      <a:pt x="31829" y="22212"/>
                      <a:pt x="32012" y="22435"/>
                    </a:cubicBezTo>
                    <a:cubicBezTo>
                      <a:pt x="32478" y="23040"/>
                      <a:pt x="32359" y="23721"/>
                      <a:pt x="31847" y="24215"/>
                    </a:cubicBezTo>
                    <a:cubicBezTo>
                      <a:pt x="31772" y="24291"/>
                      <a:pt x="31689" y="24359"/>
                      <a:pt x="31607" y="24427"/>
                    </a:cubicBezTo>
                    <a:cubicBezTo>
                      <a:pt x="31453" y="24556"/>
                      <a:pt x="31317" y="24699"/>
                      <a:pt x="31231" y="24889"/>
                    </a:cubicBezTo>
                    <a:cubicBezTo>
                      <a:pt x="31173" y="25018"/>
                      <a:pt x="31066" y="25072"/>
                      <a:pt x="30926" y="25072"/>
                    </a:cubicBezTo>
                    <a:cubicBezTo>
                      <a:pt x="30772" y="25068"/>
                      <a:pt x="30618" y="25065"/>
                      <a:pt x="30468" y="25054"/>
                    </a:cubicBezTo>
                    <a:cubicBezTo>
                      <a:pt x="30359" y="25047"/>
                      <a:pt x="30250" y="25043"/>
                      <a:pt x="30142" y="25043"/>
                    </a:cubicBezTo>
                    <a:cubicBezTo>
                      <a:pt x="29792" y="25043"/>
                      <a:pt x="29445" y="25083"/>
                      <a:pt x="29102" y="25190"/>
                    </a:cubicBezTo>
                    <a:cubicBezTo>
                      <a:pt x="28529" y="25376"/>
                      <a:pt x="28149" y="25752"/>
                      <a:pt x="27963" y="26329"/>
                    </a:cubicBezTo>
                    <a:cubicBezTo>
                      <a:pt x="27834" y="26731"/>
                      <a:pt x="27773" y="27143"/>
                      <a:pt x="27734" y="27562"/>
                    </a:cubicBezTo>
                    <a:cubicBezTo>
                      <a:pt x="27698" y="27927"/>
                      <a:pt x="27644" y="28289"/>
                      <a:pt x="27572" y="28648"/>
                    </a:cubicBezTo>
                    <a:cubicBezTo>
                      <a:pt x="27512" y="28952"/>
                      <a:pt x="27340" y="29210"/>
                      <a:pt x="27132" y="29443"/>
                    </a:cubicBezTo>
                    <a:cubicBezTo>
                      <a:pt x="26980" y="29619"/>
                      <a:pt x="26759" y="29723"/>
                      <a:pt x="26527" y="29723"/>
                    </a:cubicBezTo>
                    <a:cubicBezTo>
                      <a:pt x="26523" y="29723"/>
                      <a:pt x="26519" y="29723"/>
                      <a:pt x="26515" y="29723"/>
                    </a:cubicBezTo>
                    <a:cubicBezTo>
                      <a:pt x="26483" y="29723"/>
                      <a:pt x="26451" y="29724"/>
                      <a:pt x="26419" y="29724"/>
                    </a:cubicBezTo>
                    <a:cubicBezTo>
                      <a:pt x="25678" y="29724"/>
                      <a:pt x="24985" y="29528"/>
                      <a:pt x="24305" y="29246"/>
                    </a:cubicBezTo>
                    <a:cubicBezTo>
                      <a:pt x="23047" y="28723"/>
                      <a:pt x="21968" y="27949"/>
                      <a:pt x="21108" y="26881"/>
                    </a:cubicBezTo>
                    <a:cubicBezTo>
                      <a:pt x="20901" y="26634"/>
                      <a:pt x="20736" y="26358"/>
                      <a:pt x="20610" y="26064"/>
                    </a:cubicBezTo>
                    <a:cubicBezTo>
                      <a:pt x="20557" y="25935"/>
                      <a:pt x="20546" y="25792"/>
                      <a:pt x="20585" y="25656"/>
                    </a:cubicBezTo>
                    <a:cubicBezTo>
                      <a:pt x="20736" y="25068"/>
                      <a:pt x="20865" y="24477"/>
                      <a:pt x="20886" y="23868"/>
                    </a:cubicBezTo>
                    <a:cubicBezTo>
                      <a:pt x="20901" y="23463"/>
                      <a:pt x="20926" y="23054"/>
                      <a:pt x="20919" y="22649"/>
                    </a:cubicBezTo>
                    <a:cubicBezTo>
                      <a:pt x="20911" y="22338"/>
                      <a:pt x="20861" y="22026"/>
                      <a:pt x="20829" y="21689"/>
                    </a:cubicBezTo>
                    <a:lnTo>
                      <a:pt x="20829" y="21686"/>
                    </a:lnTo>
                    <a:cubicBezTo>
                      <a:pt x="21040" y="21725"/>
                      <a:pt x="21241" y="21772"/>
                      <a:pt x="21442" y="21793"/>
                    </a:cubicBezTo>
                    <a:cubicBezTo>
                      <a:pt x="21761" y="21829"/>
                      <a:pt x="22076" y="21854"/>
                      <a:pt x="22395" y="21865"/>
                    </a:cubicBezTo>
                    <a:cubicBezTo>
                      <a:pt x="22406" y="21865"/>
                      <a:pt x="22418" y="21865"/>
                      <a:pt x="22429" y="21865"/>
                    </a:cubicBezTo>
                    <a:cubicBezTo>
                      <a:pt x="22668" y="21865"/>
                      <a:pt x="22899" y="21794"/>
                      <a:pt x="23097" y="21664"/>
                    </a:cubicBezTo>
                    <a:cubicBezTo>
                      <a:pt x="23470" y="21438"/>
                      <a:pt x="23785" y="21130"/>
                      <a:pt x="24018" y="20761"/>
                    </a:cubicBezTo>
                    <a:cubicBezTo>
                      <a:pt x="24380" y="20177"/>
                      <a:pt x="24595" y="19536"/>
                      <a:pt x="24763" y="18873"/>
                    </a:cubicBezTo>
                    <a:cubicBezTo>
                      <a:pt x="24792" y="18751"/>
                      <a:pt x="24828" y="18629"/>
                      <a:pt x="24864" y="18500"/>
                    </a:cubicBezTo>
                    <a:close/>
                    <a:moveTo>
                      <a:pt x="18865" y="20711"/>
                    </a:moveTo>
                    <a:cubicBezTo>
                      <a:pt x="19406" y="21116"/>
                      <a:pt x="20008" y="21428"/>
                      <a:pt x="20646" y="21632"/>
                    </a:cubicBezTo>
                    <a:cubicBezTo>
                      <a:pt x="20675" y="21743"/>
                      <a:pt x="20718" y="21858"/>
                      <a:pt x="20725" y="21976"/>
                    </a:cubicBezTo>
                    <a:cubicBezTo>
                      <a:pt x="20750" y="22406"/>
                      <a:pt x="20775" y="22839"/>
                      <a:pt x="20782" y="23269"/>
                    </a:cubicBezTo>
                    <a:cubicBezTo>
                      <a:pt x="20782" y="24011"/>
                      <a:pt x="20686" y="24749"/>
                      <a:pt x="20492" y="25462"/>
                    </a:cubicBezTo>
                    <a:cubicBezTo>
                      <a:pt x="20259" y="26369"/>
                      <a:pt x="19905" y="27236"/>
                      <a:pt x="19435" y="28042"/>
                    </a:cubicBezTo>
                    <a:cubicBezTo>
                      <a:pt x="19381" y="28135"/>
                      <a:pt x="19320" y="28225"/>
                      <a:pt x="19249" y="28304"/>
                    </a:cubicBezTo>
                    <a:cubicBezTo>
                      <a:pt x="18618" y="28999"/>
                      <a:pt x="17891" y="29543"/>
                      <a:pt x="16934" y="29708"/>
                    </a:cubicBezTo>
                    <a:cubicBezTo>
                      <a:pt x="16789" y="29734"/>
                      <a:pt x="16641" y="29747"/>
                      <a:pt x="16495" y="29747"/>
                    </a:cubicBezTo>
                    <a:cubicBezTo>
                      <a:pt x="16190" y="29747"/>
                      <a:pt x="15887" y="29692"/>
                      <a:pt x="15601" y="29583"/>
                    </a:cubicBezTo>
                    <a:cubicBezTo>
                      <a:pt x="15402" y="29508"/>
                      <a:pt x="15205" y="29429"/>
                      <a:pt x="14994" y="29429"/>
                    </a:cubicBezTo>
                    <a:cubicBezTo>
                      <a:pt x="14951" y="29429"/>
                      <a:pt x="14907" y="29432"/>
                      <a:pt x="14863" y="29439"/>
                    </a:cubicBezTo>
                    <a:cubicBezTo>
                      <a:pt x="14688" y="29468"/>
                      <a:pt x="14516" y="29525"/>
                      <a:pt x="14322" y="29572"/>
                    </a:cubicBezTo>
                    <a:cubicBezTo>
                      <a:pt x="14329" y="29522"/>
                      <a:pt x="14336" y="29472"/>
                      <a:pt x="14347" y="29425"/>
                    </a:cubicBezTo>
                    <a:cubicBezTo>
                      <a:pt x="14394" y="29278"/>
                      <a:pt x="14447" y="29135"/>
                      <a:pt x="14490" y="28988"/>
                    </a:cubicBezTo>
                    <a:cubicBezTo>
                      <a:pt x="14562" y="28744"/>
                      <a:pt x="14519" y="28648"/>
                      <a:pt x="14283" y="28551"/>
                    </a:cubicBezTo>
                    <a:cubicBezTo>
                      <a:pt x="13961" y="28423"/>
                      <a:pt x="13618" y="28357"/>
                      <a:pt x="13274" y="28357"/>
                    </a:cubicBezTo>
                    <a:cubicBezTo>
                      <a:pt x="13192" y="28357"/>
                      <a:pt x="13110" y="28361"/>
                      <a:pt x="13029" y="28368"/>
                    </a:cubicBezTo>
                    <a:cubicBezTo>
                      <a:pt x="12724" y="28393"/>
                      <a:pt x="12419" y="28440"/>
                      <a:pt x="12118" y="28501"/>
                    </a:cubicBezTo>
                    <a:cubicBezTo>
                      <a:pt x="11610" y="28608"/>
                      <a:pt x="11155" y="28841"/>
                      <a:pt x="10728" y="29135"/>
                    </a:cubicBezTo>
                    <a:cubicBezTo>
                      <a:pt x="10345" y="29404"/>
                      <a:pt x="9969" y="29680"/>
                      <a:pt x="9585" y="29945"/>
                    </a:cubicBezTo>
                    <a:cubicBezTo>
                      <a:pt x="9428" y="30045"/>
                      <a:pt x="9266" y="30138"/>
                      <a:pt x="9098" y="30221"/>
                    </a:cubicBezTo>
                    <a:cubicBezTo>
                      <a:pt x="9023" y="30260"/>
                      <a:pt x="8940" y="30289"/>
                      <a:pt x="8854" y="30307"/>
                    </a:cubicBezTo>
                    <a:cubicBezTo>
                      <a:pt x="8782" y="30318"/>
                      <a:pt x="8713" y="30325"/>
                      <a:pt x="8648" y="30325"/>
                    </a:cubicBezTo>
                    <a:cubicBezTo>
                      <a:pt x="8401" y="30325"/>
                      <a:pt x="8212" y="30221"/>
                      <a:pt x="8113" y="29841"/>
                    </a:cubicBezTo>
                    <a:cubicBezTo>
                      <a:pt x="8048" y="29597"/>
                      <a:pt x="8059" y="29361"/>
                      <a:pt x="8188" y="29146"/>
                    </a:cubicBezTo>
                    <a:cubicBezTo>
                      <a:pt x="8338" y="28898"/>
                      <a:pt x="8492" y="28658"/>
                      <a:pt x="8661" y="28429"/>
                    </a:cubicBezTo>
                    <a:cubicBezTo>
                      <a:pt x="8886" y="28121"/>
                      <a:pt x="9109" y="27813"/>
                      <a:pt x="9205" y="27437"/>
                    </a:cubicBezTo>
                    <a:cubicBezTo>
                      <a:pt x="9288" y="27153"/>
                      <a:pt x="9302" y="26856"/>
                      <a:pt x="9252" y="26566"/>
                    </a:cubicBezTo>
                    <a:cubicBezTo>
                      <a:pt x="9137" y="25978"/>
                      <a:pt x="9012" y="25394"/>
                      <a:pt x="8894" y="24807"/>
                    </a:cubicBezTo>
                    <a:cubicBezTo>
                      <a:pt x="8765" y="24172"/>
                      <a:pt x="8732" y="23538"/>
                      <a:pt x="8872" y="22904"/>
                    </a:cubicBezTo>
                    <a:cubicBezTo>
                      <a:pt x="9048" y="22116"/>
                      <a:pt x="9650" y="21603"/>
                      <a:pt x="10366" y="21471"/>
                    </a:cubicBezTo>
                    <a:cubicBezTo>
                      <a:pt x="10427" y="21567"/>
                      <a:pt x="10488" y="21678"/>
                      <a:pt x="10556" y="21782"/>
                    </a:cubicBezTo>
                    <a:cubicBezTo>
                      <a:pt x="10757" y="22105"/>
                      <a:pt x="10940" y="22442"/>
                      <a:pt x="11165" y="22743"/>
                    </a:cubicBezTo>
                    <a:cubicBezTo>
                      <a:pt x="11706" y="23470"/>
                      <a:pt x="12441" y="23828"/>
                      <a:pt x="13351" y="23832"/>
                    </a:cubicBezTo>
                    <a:cubicBezTo>
                      <a:pt x="13364" y="23832"/>
                      <a:pt x="13378" y="23832"/>
                      <a:pt x="13391" y="23832"/>
                    </a:cubicBezTo>
                    <a:cubicBezTo>
                      <a:pt x="13864" y="23832"/>
                      <a:pt x="14320" y="23769"/>
                      <a:pt x="14756" y="23570"/>
                    </a:cubicBezTo>
                    <a:cubicBezTo>
                      <a:pt x="14981" y="23466"/>
                      <a:pt x="15229" y="23441"/>
                      <a:pt x="15476" y="23431"/>
                    </a:cubicBezTo>
                    <a:cubicBezTo>
                      <a:pt x="15841" y="23416"/>
                      <a:pt x="16185" y="23262"/>
                      <a:pt x="16436" y="23001"/>
                    </a:cubicBezTo>
                    <a:cubicBezTo>
                      <a:pt x="16780" y="22664"/>
                      <a:pt x="16970" y="22245"/>
                      <a:pt x="17081" y="21779"/>
                    </a:cubicBezTo>
                    <a:cubicBezTo>
                      <a:pt x="17128" y="21575"/>
                      <a:pt x="17185" y="21374"/>
                      <a:pt x="17246" y="21148"/>
                    </a:cubicBezTo>
                    <a:cubicBezTo>
                      <a:pt x="17379" y="21172"/>
                      <a:pt x="17510" y="21185"/>
                      <a:pt x="17638" y="21185"/>
                    </a:cubicBezTo>
                    <a:cubicBezTo>
                      <a:pt x="18082" y="21185"/>
                      <a:pt x="18493" y="21036"/>
                      <a:pt x="18865" y="20711"/>
                    </a:cubicBezTo>
                    <a:close/>
                    <a:moveTo>
                      <a:pt x="13229" y="28503"/>
                    </a:moveTo>
                    <a:cubicBezTo>
                      <a:pt x="13472" y="28503"/>
                      <a:pt x="13715" y="28529"/>
                      <a:pt x="13957" y="28594"/>
                    </a:cubicBezTo>
                    <a:cubicBezTo>
                      <a:pt x="14096" y="28630"/>
                      <a:pt x="14229" y="28691"/>
                      <a:pt x="14376" y="28744"/>
                    </a:cubicBezTo>
                    <a:lnTo>
                      <a:pt x="14372" y="28744"/>
                    </a:lnTo>
                    <a:cubicBezTo>
                      <a:pt x="14376" y="29113"/>
                      <a:pt x="14129" y="29389"/>
                      <a:pt x="14164" y="29751"/>
                    </a:cubicBezTo>
                    <a:cubicBezTo>
                      <a:pt x="14187" y="29753"/>
                      <a:pt x="14208" y="29754"/>
                      <a:pt x="14230" y="29754"/>
                    </a:cubicBezTo>
                    <a:cubicBezTo>
                      <a:pt x="14260" y="29754"/>
                      <a:pt x="14289" y="29752"/>
                      <a:pt x="14318" y="29748"/>
                    </a:cubicBezTo>
                    <a:cubicBezTo>
                      <a:pt x="14383" y="29730"/>
                      <a:pt x="14444" y="29705"/>
                      <a:pt x="14505" y="29676"/>
                    </a:cubicBezTo>
                    <a:cubicBezTo>
                      <a:pt x="14665" y="29609"/>
                      <a:pt x="14822" y="29571"/>
                      <a:pt x="14982" y="29571"/>
                    </a:cubicBezTo>
                    <a:cubicBezTo>
                      <a:pt x="15112" y="29571"/>
                      <a:pt x="15244" y="29596"/>
                      <a:pt x="15379" y="29651"/>
                    </a:cubicBezTo>
                    <a:cubicBezTo>
                      <a:pt x="15687" y="29780"/>
                      <a:pt x="16006" y="29869"/>
                      <a:pt x="16343" y="29877"/>
                    </a:cubicBezTo>
                    <a:cubicBezTo>
                      <a:pt x="16375" y="29878"/>
                      <a:pt x="16407" y="29878"/>
                      <a:pt x="16438" y="29878"/>
                    </a:cubicBezTo>
                    <a:cubicBezTo>
                      <a:pt x="17147" y="29878"/>
                      <a:pt x="17834" y="29650"/>
                      <a:pt x="18400" y="29225"/>
                    </a:cubicBezTo>
                    <a:cubicBezTo>
                      <a:pt x="18554" y="29106"/>
                      <a:pt x="18711" y="28999"/>
                      <a:pt x="18883" y="28906"/>
                    </a:cubicBezTo>
                    <a:lnTo>
                      <a:pt x="18883" y="28906"/>
                    </a:lnTo>
                    <a:cubicBezTo>
                      <a:pt x="18855" y="28956"/>
                      <a:pt x="18830" y="29010"/>
                      <a:pt x="18797" y="29053"/>
                    </a:cubicBezTo>
                    <a:cubicBezTo>
                      <a:pt x="18511" y="29472"/>
                      <a:pt x="18188" y="29862"/>
                      <a:pt x="17830" y="30224"/>
                    </a:cubicBezTo>
                    <a:cubicBezTo>
                      <a:pt x="17468" y="30590"/>
                      <a:pt x="17038" y="30851"/>
                      <a:pt x="16576" y="31070"/>
                    </a:cubicBezTo>
                    <a:cubicBezTo>
                      <a:pt x="16304" y="31196"/>
                      <a:pt x="16025" y="31255"/>
                      <a:pt x="15742" y="31255"/>
                    </a:cubicBezTo>
                    <a:cubicBezTo>
                      <a:pt x="15552" y="31255"/>
                      <a:pt x="15360" y="31228"/>
                      <a:pt x="15168" y="31177"/>
                    </a:cubicBezTo>
                    <a:cubicBezTo>
                      <a:pt x="14397" y="30977"/>
                      <a:pt x="13627" y="30762"/>
                      <a:pt x="12860" y="30540"/>
                    </a:cubicBezTo>
                    <a:cubicBezTo>
                      <a:pt x="12347" y="30394"/>
                      <a:pt x="11832" y="30269"/>
                      <a:pt x="11300" y="30269"/>
                    </a:cubicBezTo>
                    <a:cubicBezTo>
                      <a:pt x="11205" y="30269"/>
                      <a:pt x="11108" y="30273"/>
                      <a:pt x="11011" y="30282"/>
                    </a:cubicBezTo>
                    <a:cubicBezTo>
                      <a:pt x="10682" y="30314"/>
                      <a:pt x="10356" y="30371"/>
                      <a:pt x="10026" y="30425"/>
                    </a:cubicBezTo>
                    <a:cubicBezTo>
                      <a:pt x="9781" y="30469"/>
                      <a:pt x="9532" y="30490"/>
                      <a:pt x="9283" y="30490"/>
                    </a:cubicBezTo>
                    <a:cubicBezTo>
                      <a:pt x="9124" y="30490"/>
                      <a:pt x="8965" y="30481"/>
                      <a:pt x="8808" y="30464"/>
                    </a:cubicBezTo>
                    <a:cubicBezTo>
                      <a:pt x="8843" y="30432"/>
                      <a:pt x="8858" y="30407"/>
                      <a:pt x="8876" y="30403"/>
                    </a:cubicBezTo>
                    <a:cubicBezTo>
                      <a:pt x="9144" y="30350"/>
                      <a:pt x="9399" y="30239"/>
                      <a:pt x="9621" y="30077"/>
                    </a:cubicBezTo>
                    <a:cubicBezTo>
                      <a:pt x="9972" y="29834"/>
                      <a:pt x="10323" y="29590"/>
                      <a:pt x="10671" y="29343"/>
                    </a:cubicBezTo>
                    <a:cubicBezTo>
                      <a:pt x="11215" y="28952"/>
                      <a:pt x="11803" y="28669"/>
                      <a:pt x="12470" y="28569"/>
                    </a:cubicBezTo>
                    <a:cubicBezTo>
                      <a:pt x="12723" y="28531"/>
                      <a:pt x="12976" y="28503"/>
                      <a:pt x="13229" y="28503"/>
                    </a:cubicBezTo>
                    <a:close/>
                    <a:moveTo>
                      <a:pt x="19914" y="1"/>
                    </a:moveTo>
                    <a:cubicBezTo>
                      <a:pt x="19737" y="1"/>
                      <a:pt x="19560" y="18"/>
                      <a:pt x="19381" y="54"/>
                    </a:cubicBezTo>
                    <a:cubicBezTo>
                      <a:pt x="18719" y="191"/>
                      <a:pt x="18127" y="474"/>
                      <a:pt x="17701" y="1018"/>
                    </a:cubicBezTo>
                    <a:cubicBezTo>
                      <a:pt x="17339" y="1488"/>
                      <a:pt x="17031" y="1996"/>
                      <a:pt x="16891" y="2580"/>
                    </a:cubicBezTo>
                    <a:cubicBezTo>
                      <a:pt x="16848" y="2756"/>
                      <a:pt x="16798" y="2928"/>
                      <a:pt x="16769" y="3107"/>
                    </a:cubicBezTo>
                    <a:cubicBezTo>
                      <a:pt x="16712" y="3530"/>
                      <a:pt x="16547" y="3931"/>
                      <a:pt x="16286" y="4272"/>
                    </a:cubicBezTo>
                    <a:cubicBezTo>
                      <a:pt x="16056" y="4576"/>
                      <a:pt x="15899" y="4931"/>
                      <a:pt x="15827" y="5304"/>
                    </a:cubicBezTo>
                    <a:cubicBezTo>
                      <a:pt x="15798" y="5440"/>
                      <a:pt x="15777" y="5580"/>
                      <a:pt x="15745" y="5759"/>
                    </a:cubicBezTo>
                    <a:cubicBezTo>
                      <a:pt x="15712" y="5651"/>
                      <a:pt x="15691" y="5590"/>
                      <a:pt x="15673" y="5529"/>
                    </a:cubicBezTo>
                    <a:cubicBezTo>
                      <a:pt x="15483" y="4906"/>
                      <a:pt x="15232" y="4315"/>
                      <a:pt x="14877" y="3766"/>
                    </a:cubicBezTo>
                    <a:cubicBezTo>
                      <a:pt x="14516" y="3208"/>
                      <a:pt x="13978" y="2889"/>
                      <a:pt x="13373" y="2663"/>
                    </a:cubicBezTo>
                    <a:cubicBezTo>
                      <a:pt x="13283" y="2631"/>
                      <a:pt x="13193" y="2613"/>
                      <a:pt x="13100" y="2613"/>
                    </a:cubicBezTo>
                    <a:cubicBezTo>
                      <a:pt x="12817" y="2606"/>
                      <a:pt x="12541" y="2545"/>
                      <a:pt x="12287" y="2434"/>
                    </a:cubicBezTo>
                    <a:cubicBezTo>
                      <a:pt x="12058" y="2337"/>
                      <a:pt x="11825" y="2258"/>
                      <a:pt x="11588" y="2197"/>
                    </a:cubicBezTo>
                    <a:cubicBezTo>
                      <a:pt x="11379" y="2146"/>
                      <a:pt x="11164" y="2117"/>
                      <a:pt x="10950" y="2117"/>
                    </a:cubicBezTo>
                    <a:cubicBezTo>
                      <a:pt x="10926" y="2117"/>
                      <a:pt x="10903" y="2118"/>
                      <a:pt x="10879" y="2118"/>
                    </a:cubicBezTo>
                    <a:cubicBezTo>
                      <a:pt x="10578" y="2133"/>
                      <a:pt x="10320" y="2294"/>
                      <a:pt x="10098" y="2491"/>
                    </a:cubicBezTo>
                    <a:cubicBezTo>
                      <a:pt x="9836" y="2717"/>
                      <a:pt x="9646" y="3000"/>
                      <a:pt x="9481" y="3301"/>
                    </a:cubicBezTo>
                    <a:cubicBezTo>
                      <a:pt x="9338" y="3562"/>
                      <a:pt x="9191" y="3824"/>
                      <a:pt x="9041" y="4085"/>
                    </a:cubicBezTo>
                    <a:cubicBezTo>
                      <a:pt x="8818" y="4472"/>
                      <a:pt x="8474" y="4691"/>
                      <a:pt x="8037" y="4777"/>
                    </a:cubicBezTo>
                    <a:cubicBezTo>
                      <a:pt x="7966" y="4791"/>
                      <a:pt x="7894" y="4806"/>
                      <a:pt x="7822" y="4820"/>
                    </a:cubicBezTo>
                    <a:cubicBezTo>
                      <a:pt x="7163" y="4931"/>
                      <a:pt x="6690" y="5296"/>
                      <a:pt x="6396" y="5895"/>
                    </a:cubicBezTo>
                    <a:cubicBezTo>
                      <a:pt x="6357" y="5977"/>
                      <a:pt x="6314" y="6063"/>
                      <a:pt x="6278" y="6146"/>
                    </a:cubicBezTo>
                    <a:cubicBezTo>
                      <a:pt x="6067" y="6626"/>
                      <a:pt x="5995" y="7135"/>
                      <a:pt x="5963" y="7647"/>
                    </a:cubicBezTo>
                    <a:cubicBezTo>
                      <a:pt x="5920" y="8339"/>
                      <a:pt x="5991" y="9034"/>
                      <a:pt x="6185" y="9704"/>
                    </a:cubicBezTo>
                    <a:cubicBezTo>
                      <a:pt x="6593" y="11094"/>
                      <a:pt x="7238" y="12405"/>
                      <a:pt x="8095" y="13573"/>
                    </a:cubicBezTo>
                    <a:cubicBezTo>
                      <a:pt x="8145" y="13642"/>
                      <a:pt x="8195" y="13710"/>
                      <a:pt x="8245" y="13778"/>
                    </a:cubicBezTo>
                    <a:lnTo>
                      <a:pt x="8220" y="13799"/>
                    </a:lnTo>
                    <a:lnTo>
                      <a:pt x="8113" y="13728"/>
                    </a:lnTo>
                    <a:cubicBezTo>
                      <a:pt x="7808" y="13520"/>
                      <a:pt x="7514" y="13298"/>
                      <a:pt x="7202" y="13111"/>
                    </a:cubicBezTo>
                    <a:cubicBezTo>
                      <a:pt x="6587" y="12733"/>
                      <a:pt x="5883" y="12536"/>
                      <a:pt x="5169" y="12536"/>
                    </a:cubicBezTo>
                    <a:cubicBezTo>
                      <a:pt x="4964" y="12536"/>
                      <a:pt x="4759" y="12552"/>
                      <a:pt x="4554" y="12585"/>
                    </a:cubicBezTo>
                    <a:cubicBezTo>
                      <a:pt x="3490" y="12742"/>
                      <a:pt x="2673" y="13272"/>
                      <a:pt x="2154" y="14218"/>
                    </a:cubicBezTo>
                    <a:cubicBezTo>
                      <a:pt x="2013" y="14476"/>
                      <a:pt x="1829" y="14596"/>
                      <a:pt x="1551" y="14596"/>
                    </a:cubicBezTo>
                    <a:cubicBezTo>
                      <a:pt x="1531" y="14596"/>
                      <a:pt x="1511" y="14596"/>
                      <a:pt x="1491" y="14595"/>
                    </a:cubicBezTo>
                    <a:cubicBezTo>
                      <a:pt x="1351" y="14585"/>
                      <a:pt x="1210" y="14581"/>
                      <a:pt x="1069" y="14581"/>
                    </a:cubicBezTo>
                    <a:cubicBezTo>
                      <a:pt x="943" y="14581"/>
                      <a:pt x="817" y="14584"/>
                      <a:pt x="692" y="14591"/>
                    </a:cubicBezTo>
                    <a:cubicBezTo>
                      <a:pt x="262" y="14609"/>
                      <a:pt x="61" y="14817"/>
                      <a:pt x="29" y="15232"/>
                    </a:cubicBezTo>
                    <a:cubicBezTo>
                      <a:pt x="0" y="15555"/>
                      <a:pt x="40" y="15874"/>
                      <a:pt x="140" y="16178"/>
                    </a:cubicBezTo>
                    <a:cubicBezTo>
                      <a:pt x="570" y="17454"/>
                      <a:pt x="1226" y="18597"/>
                      <a:pt x="2165" y="19572"/>
                    </a:cubicBezTo>
                    <a:cubicBezTo>
                      <a:pt x="3282" y="20733"/>
                      <a:pt x="4669" y="21456"/>
                      <a:pt x="6188" y="21940"/>
                    </a:cubicBezTo>
                    <a:cubicBezTo>
                      <a:pt x="6686" y="22098"/>
                      <a:pt x="7193" y="22190"/>
                      <a:pt x="7709" y="22190"/>
                    </a:cubicBezTo>
                    <a:cubicBezTo>
                      <a:pt x="7988" y="22190"/>
                      <a:pt x="8270" y="22163"/>
                      <a:pt x="8553" y="22105"/>
                    </a:cubicBezTo>
                    <a:cubicBezTo>
                      <a:pt x="8722" y="22073"/>
                      <a:pt x="8890" y="22037"/>
                      <a:pt x="9091" y="21990"/>
                    </a:cubicBezTo>
                    <a:lnTo>
                      <a:pt x="9091" y="21990"/>
                    </a:lnTo>
                    <a:cubicBezTo>
                      <a:pt x="9030" y="22065"/>
                      <a:pt x="8990" y="22112"/>
                      <a:pt x="8958" y="22159"/>
                    </a:cubicBezTo>
                    <a:cubicBezTo>
                      <a:pt x="8790" y="22409"/>
                      <a:pt x="8600" y="22646"/>
                      <a:pt x="8464" y="22911"/>
                    </a:cubicBezTo>
                    <a:cubicBezTo>
                      <a:pt x="8105" y="23610"/>
                      <a:pt x="7937" y="24373"/>
                      <a:pt x="7844" y="25151"/>
                    </a:cubicBezTo>
                    <a:cubicBezTo>
                      <a:pt x="7761" y="25810"/>
                      <a:pt x="7829" y="26469"/>
                      <a:pt x="7851" y="27128"/>
                    </a:cubicBezTo>
                    <a:cubicBezTo>
                      <a:pt x="7869" y="27712"/>
                      <a:pt x="7898" y="28300"/>
                      <a:pt x="7919" y="28888"/>
                    </a:cubicBezTo>
                    <a:cubicBezTo>
                      <a:pt x="7923" y="29081"/>
                      <a:pt x="7912" y="29275"/>
                      <a:pt x="7923" y="29468"/>
                    </a:cubicBezTo>
                    <a:cubicBezTo>
                      <a:pt x="7933" y="29633"/>
                      <a:pt x="7958" y="29798"/>
                      <a:pt x="7998" y="29959"/>
                    </a:cubicBezTo>
                    <a:cubicBezTo>
                      <a:pt x="8059" y="30235"/>
                      <a:pt x="8267" y="30454"/>
                      <a:pt x="8535" y="30532"/>
                    </a:cubicBezTo>
                    <a:cubicBezTo>
                      <a:pt x="8707" y="30583"/>
                      <a:pt x="8883" y="30618"/>
                      <a:pt x="9062" y="30633"/>
                    </a:cubicBezTo>
                    <a:cubicBezTo>
                      <a:pt x="9128" y="30638"/>
                      <a:pt x="9193" y="30640"/>
                      <a:pt x="9258" y="30640"/>
                    </a:cubicBezTo>
                    <a:cubicBezTo>
                      <a:pt x="9654" y="30640"/>
                      <a:pt x="10040" y="30555"/>
                      <a:pt x="10431" y="30497"/>
                    </a:cubicBezTo>
                    <a:cubicBezTo>
                      <a:pt x="10768" y="30443"/>
                      <a:pt x="11104" y="30414"/>
                      <a:pt x="11445" y="30411"/>
                    </a:cubicBezTo>
                    <a:cubicBezTo>
                      <a:pt x="11832" y="30414"/>
                      <a:pt x="12208" y="30507"/>
                      <a:pt x="12581" y="30615"/>
                    </a:cubicBezTo>
                    <a:cubicBezTo>
                      <a:pt x="13390" y="30840"/>
                      <a:pt x="14197" y="31070"/>
                      <a:pt x="15006" y="31288"/>
                    </a:cubicBezTo>
                    <a:cubicBezTo>
                      <a:pt x="15254" y="31356"/>
                      <a:pt x="15503" y="31398"/>
                      <a:pt x="15752" y="31398"/>
                    </a:cubicBezTo>
                    <a:cubicBezTo>
                      <a:pt x="15989" y="31398"/>
                      <a:pt x="16227" y="31360"/>
                      <a:pt x="16461" y="31270"/>
                    </a:cubicBezTo>
                    <a:cubicBezTo>
                      <a:pt x="16866" y="31113"/>
                      <a:pt x="17257" y="30923"/>
                      <a:pt x="17586" y="30633"/>
                    </a:cubicBezTo>
                    <a:cubicBezTo>
                      <a:pt x="17823" y="30432"/>
                      <a:pt x="18048" y="30213"/>
                      <a:pt x="18256" y="29977"/>
                    </a:cubicBezTo>
                    <a:cubicBezTo>
                      <a:pt x="19202" y="28888"/>
                      <a:pt x="19930" y="27623"/>
                      <a:pt x="20403" y="26258"/>
                    </a:cubicBezTo>
                    <a:cubicBezTo>
                      <a:pt x="20421" y="26204"/>
                      <a:pt x="20442" y="26157"/>
                      <a:pt x="20471" y="26089"/>
                    </a:cubicBezTo>
                    <a:cubicBezTo>
                      <a:pt x="20492" y="26114"/>
                      <a:pt x="20510" y="26143"/>
                      <a:pt x="20528" y="26175"/>
                    </a:cubicBezTo>
                    <a:cubicBezTo>
                      <a:pt x="20653" y="26476"/>
                      <a:pt x="20825" y="26756"/>
                      <a:pt x="21037" y="27007"/>
                    </a:cubicBezTo>
                    <a:cubicBezTo>
                      <a:pt x="21994" y="28185"/>
                      <a:pt x="23201" y="29013"/>
                      <a:pt x="24627" y="29518"/>
                    </a:cubicBezTo>
                    <a:cubicBezTo>
                      <a:pt x="25185" y="29715"/>
                      <a:pt x="25754" y="29866"/>
                      <a:pt x="26342" y="29866"/>
                    </a:cubicBezTo>
                    <a:cubicBezTo>
                      <a:pt x="26494" y="29866"/>
                      <a:pt x="26647" y="29856"/>
                      <a:pt x="26802" y="29834"/>
                    </a:cubicBezTo>
                    <a:cubicBezTo>
                      <a:pt x="27472" y="29737"/>
                      <a:pt x="28024" y="29457"/>
                      <a:pt x="28321" y="28809"/>
                    </a:cubicBezTo>
                    <a:cubicBezTo>
                      <a:pt x="28350" y="28748"/>
                      <a:pt x="28386" y="28691"/>
                      <a:pt x="28411" y="28630"/>
                    </a:cubicBezTo>
                    <a:cubicBezTo>
                      <a:pt x="28672" y="28060"/>
                      <a:pt x="29117" y="27698"/>
                      <a:pt x="29697" y="27505"/>
                    </a:cubicBezTo>
                    <a:cubicBezTo>
                      <a:pt x="30120" y="27361"/>
                      <a:pt x="30546" y="27229"/>
                      <a:pt x="30980" y="27121"/>
                    </a:cubicBezTo>
                    <a:cubicBezTo>
                      <a:pt x="31768" y="26921"/>
                      <a:pt x="32374" y="26480"/>
                      <a:pt x="32822" y="25803"/>
                    </a:cubicBezTo>
                    <a:cubicBezTo>
                      <a:pt x="33184" y="25254"/>
                      <a:pt x="33284" y="24652"/>
                      <a:pt x="33148" y="24025"/>
                    </a:cubicBezTo>
                    <a:cubicBezTo>
                      <a:pt x="32983" y="23251"/>
                      <a:pt x="32553" y="22621"/>
                      <a:pt x="31969" y="22098"/>
                    </a:cubicBezTo>
                    <a:cubicBezTo>
                      <a:pt x="31797" y="21944"/>
                      <a:pt x="31621" y="21804"/>
                      <a:pt x="31446" y="21661"/>
                    </a:cubicBezTo>
                    <a:cubicBezTo>
                      <a:pt x="31009" y="21299"/>
                      <a:pt x="30528" y="20991"/>
                      <a:pt x="30181" y="20532"/>
                    </a:cubicBezTo>
                    <a:cubicBezTo>
                      <a:pt x="30156" y="20500"/>
                      <a:pt x="30127" y="20471"/>
                      <a:pt x="30095" y="20446"/>
                    </a:cubicBezTo>
                    <a:cubicBezTo>
                      <a:pt x="29256" y="19661"/>
                      <a:pt x="28293" y="19106"/>
                      <a:pt x="27157" y="18862"/>
                    </a:cubicBezTo>
                    <a:cubicBezTo>
                      <a:pt x="27092" y="18848"/>
                      <a:pt x="27028" y="18826"/>
                      <a:pt x="26963" y="18805"/>
                    </a:cubicBezTo>
                    <a:cubicBezTo>
                      <a:pt x="26988" y="18773"/>
                      <a:pt x="27028" y="18751"/>
                      <a:pt x="27071" y="18744"/>
                    </a:cubicBezTo>
                    <a:cubicBezTo>
                      <a:pt x="27916" y="18593"/>
                      <a:pt x="28737" y="18321"/>
                      <a:pt x="29507" y="17941"/>
                    </a:cubicBezTo>
                    <a:cubicBezTo>
                      <a:pt x="30453" y="17475"/>
                      <a:pt x="31274" y="16870"/>
                      <a:pt x="31890" y="16006"/>
                    </a:cubicBezTo>
                    <a:cubicBezTo>
                      <a:pt x="32438" y="15240"/>
                      <a:pt x="32847" y="14383"/>
                      <a:pt x="33105" y="13477"/>
                    </a:cubicBezTo>
                    <a:cubicBezTo>
                      <a:pt x="33230" y="13075"/>
                      <a:pt x="33277" y="12653"/>
                      <a:pt x="33244" y="12233"/>
                    </a:cubicBezTo>
                    <a:cubicBezTo>
                      <a:pt x="33201" y="11760"/>
                      <a:pt x="33076" y="11305"/>
                      <a:pt x="32918" y="10857"/>
                    </a:cubicBezTo>
                    <a:cubicBezTo>
                      <a:pt x="32736" y="10349"/>
                      <a:pt x="32546" y="9843"/>
                      <a:pt x="32406" y="9324"/>
                    </a:cubicBezTo>
                    <a:cubicBezTo>
                      <a:pt x="32302" y="8926"/>
                      <a:pt x="32266" y="8511"/>
                      <a:pt x="32220" y="8102"/>
                    </a:cubicBezTo>
                    <a:cubicBezTo>
                      <a:pt x="32105" y="7052"/>
                      <a:pt x="31614" y="6196"/>
                      <a:pt x="30883" y="5458"/>
                    </a:cubicBezTo>
                    <a:cubicBezTo>
                      <a:pt x="30636" y="5203"/>
                      <a:pt x="30331" y="5013"/>
                      <a:pt x="29998" y="4895"/>
                    </a:cubicBezTo>
                    <a:cubicBezTo>
                      <a:pt x="29752" y="4811"/>
                      <a:pt x="29508" y="4771"/>
                      <a:pt x="29268" y="4771"/>
                    </a:cubicBezTo>
                    <a:cubicBezTo>
                      <a:pt x="28895" y="4771"/>
                      <a:pt x="28530" y="4868"/>
                      <a:pt x="28174" y="5042"/>
                    </a:cubicBezTo>
                    <a:cubicBezTo>
                      <a:pt x="27282" y="5486"/>
                      <a:pt x="26630" y="6171"/>
                      <a:pt x="26214" y="7077"/>
                    </a:cubicBezTo>
                    <a:cubicBezTo>
                      <a:pt x="26139" y="7239"/>
                      <a:pt x="26068" y="7400"/>
                      <a:pt x="25996" y="7561"/>
                    </a:cubicBezTo>
                    <a:cubicBezTo>
                      <a:pt x="25992" y="7389"/>
                      <a:pt x="25999" y="7213"/>
                      <a:pt x="26017" y="7041"/>
                    </a:cubicBezTo>
                    <a:cubicBezTo>
                      <a:pt x="26085" y="6293"/>
                      <a:pt x="26057" y="5554"/>
                      <a:pt x="25849" y="4823"/>
                    </a:cubicBezTo>
                    <a:cubicBezTo>
                      <a:pt x="25591" y="3903"/>
                      <a:pt x="25122" y="3157"/>
                      <a:pt x="24262" y="2688"/>
                    </a:cubicBezTo>
                    <a:cubicBezTo>
                      <a:pt x="24222" y="2666"/>
                      <a:pt x="24183" y="2638"/>
                      <a:pt x="24143" y="2613"/>
                    </a:cubicBezTo>
                    <a:cubicBezTo>
                      <a:pt x="23857" y="2430"/>
                      <a:pt x="23592" y="2211"/>
                      <a:pt x="23366" y="1957"/>
                    </a:cubicBezTo>
                    <a:cubicBezTo>
                      <a:pt x="23151" y="1728"/>
                      <a:pt x="22932" y="1502"/>
                      <a:pt x="22703" y="1291"/>
                    </a:cubicBezTo>
                    <a:cubicBezTo>
                      <a:pt x="22198" y="818"/>
                      <a:pt x="21635" y="431"/>
                      <a:pt x="20976" y="194"/>
                    </a:cubicBezTo>
                    <a:cubicBezTo>
                      <a:pt x="20628" y="72"/>
                      <a:pt x="20273" y="1"/>
                      <a:pt x="19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7" name="Google Shape;7047;p71"/>
              <p:cNvSpPr/>
              <p:nvPr/>
            </p:nvSpPr>
            <p:spPr>
              <a:xfrm>
                <a:off x="2770850" y="4419125"/>
                <a:ext cx="90125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590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44"/>
                      <a:pt x="57" y="80"/>
                      <a:pt x="97" y="108"/>
                    </a:cubicBezTo>
                    <a:cubicBezTo>
                      <a:pt x="821" y="689"/>
                      <a:pt x="1544" y="1266"/>
                      <a:pt x="2082" y="2040"/>
                    </a:cubicBezTo>
                    <a:cubicBezTo>
                      <a:pt x="2680" y="2896"/>
                      <a:pt x="3150" y="3817"/>
                      <a:pt x="3386" y="4842"/>
                    </a:cubicBezTo>
                    <a:cubicBezTo>
                      <a:pt x="3393" y="4867"/>
                      <a:pt x="3400" y="4895"/>
                      <a:pt x="3404" y="4920"/>
                    </a:cubicBezTo>
                    <a:cubicBezTo>
                      <a:pt x="3400" y="4949"/>
                      <a:pt x="3393" y="4981"/>
                      <a:pt x="3383" y="5010"/>
                    </a:cubicBezTo>
                    <a:cubicBezTo>
                      <a:pt x="3053" y="4254"/>
                      <a:pt x="2684" y="3562"/>
                      <a:pt x="2193" y="2942"/>
                    </a:cubicBezTo>
                    <a:lnTo>
                      <a:pt x="2193" y="2942"/>
                    </a:lnTo>
                    <a:cubicBezTo>
                      <a:pt x="2318" y="3183"/>
                      <a:pt x="2462" y="3412"/>
                      <a:pt x="2594" y="3648"/>
                    </a:cubicBezTo>
                    <a:cubicBezTo>
                      <a:pt x="2734" y="3892"/>
                      <a:pt x="2874" y="4143"/>
                      <a:pt x="2992" y="4386"/>
                    </a:cubicBezTo>
                    <a:cubicBezTo>
                      <a:pt x="3110" y="4634"/>
                      <a:pt x="3218" y="4888"/>
                      <a:pt x="3311" y="5139"/>
                    </a:cubicBezTo>
                    <a:cubicBezTo>
                      <a:pt x="3408" y="5390"/>
                      <a:pt x="3483" y="5651"/>
                      <a:pt x="3565" y="5906"/>
                    </a:cubicBezTo>
                    <a:lnTo>
                      <a:pt x="3601" y="5891"/>
                    </a:lnTo>
                    <a:lnTo>
                      <a:pt x="3601" y="5655"/>
                    </a:lnTo>
                    <a:lnTo>
                      <a:pt x="3605" y="5662"/>
                    </a:lnTo>
                    <a:cubicBezTo>
                      <a:pt x="3576" y="5544"/>
                      <a:pt x="3537" y="5426"/>
                      <a:pt x="3519" y="5304"/>
                    </a:cubicBezTo>
                    <a:cubicBezTo>
                      <a:pt x="3494" y="5128"/>
                      <a:pt x="3501" y="4945"/>
                      <a:pt x="3461" y="4770"/>
                    </a:cubicBezTo>
                    <a:cubicBezTo>
                      <a:pt x="3211" y="3663"/>
                      <a:pt x="2691" y="2670"/>
                      <a:pt x="2003" y="1782"/>
                    </a:cubicBezTo>
                    <a:cubicBezTo>
                      <a:pt x="1473" y="1101"/>
                      <a:pt x="806" y="549"/>
                      <a:pt x="100" y="51"/>
                    </a:cubicBezTo>
                    <a:cubicBezTo>
                      <a:pt x="68" y="29"/>
                      <a:pt x="36" y="1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71"/>
              <p:cNvSpPr/>
              <p:nvPr/>
            </p:nvSpPr>
            <p:spPr>
              <a:xfrm>
                <a:off x="2943550" y="4374600"/>
                <a:ext cx="106075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6777" extrusionOk="0">
                    <a:moveTo>
                      <a:pt x="4207" y="1"/>
                    </a:moveTo>
                    <a:cubicBezTo>
                      <a:pt x="3920" y="277"/>
                      <a:pt x="3623" y="546"/>
                      <a:pt x="3343" y="829"/>
                    </a:cubicBezTo>
                    <a:cubicBezTo>
                      <a:pt x="2412" y="1778"/>
                      <a:pt x="1520" y="2756"/>
                      <a:pt x="921" y="3964"/>
                    </a:cubicBezTo>
                    <a:cubicBezTo>
                      <a:pt x="545" y="4723"/>
                      <a:pt x="187" y="5487"/>
                      <a:pt x="47" y="6332"/>
                    </a:cubicBezTo>
                    <a:cubicBezTo>
                      <a:pt x="22" y="6476"/>
                      <a:pt x="0" y="6626"/>
                      <a:pt x="65" y="6777"/>
                    </a:cubicBezTo>
                    <a:cubicBezTo>
                      <a:pt x="111" y="6515"/>
                      <a:pt x="140" y="6264"/>
                      <a:pt x="201" y="6021"/>
                    </a:cubicBezTo>
                    <a:cubicBezTo>
                      <a:pt x="423" y="5114"/>
                      <a:pt x="835" y="4286"/>
                      <a:pt x="1290" y="3480"/>
                    </a:cubicBezTo>
                    <a:cubicBezTo>
                      <a:pt x="1756" y="2656"/>
                      <a:pt x="2369" y="1939"/>
                      <a:pt x="3021" y="1259"/>
                    </a:cubicBezTo>
                    <a:cubicBezTo>
                      <a:pt x="3419" y="850"/>
                      <a:pt x="3834" y="452"/>
                      <a:pt x="4243" y="51"/>
                    </a:cubicBezTo>
                    <a:lnTo>
                      <a:pt x="420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71"/>
              <p:cNvSpPr/>
              <p:nvPr/>
            </p:nvSpPr>
            <p:spPr>
              <a:xfrm>
                <a:off x="2888100" y="4294700"/>
                <a:ext cx="54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522" extrusionOk="0">
                    <a:moveTo>
                      <a:pt x="68" y="1"/>
                    </a:moveTo>
                    <a:cubicBezTo>
                      <a:pt x="51" y="452"/>
                      <a:pt x="68" y="907"/>
                      <a:pt x="76" y="1359"/>
                    </a:cubicBezTo>
                    <a:cubicBezTo>
                      <a:pt x="94" y="2065"/>
                      <a:pt x="111" y="2771"/>
                      <a:pt x="111" y="3476"/>
                    </a:cubicBezTo>
                    <a:cubicBezTo>
                      <a:pt x="108" y="4430"/>
                      <a:pt x="94" y="5383"/>
                      <a:pt x="72" y="6336"/>
                    </a:cubicBezTo>
                    <a:cubicBezTo>
                      <a:pt x="68" y="6594"/>
                      <a:pt x="25" y="6852"/>
                      <a:pt x="8" y="7110"/>
                    </a:cubicBezTo>
                    <a:cubicBezTo>
                      <a:pt x="0" y="7246"/>
                      <a:pt x="8" y="7386"/>
                      <a:pt x="8" y="7518"/>
                    </a:cubicBezTo>
                    <a:lnTo>
                      <a:pt x="65" y="7522"/>
                    </a:lnTo>
                    <a:cubicBezTo>
                      <a:pt x="90" y="7307"/>
                      <a:pt x="133" y="7088"/>
                      <a:pt x="144" y="6873"/>
                    </a:cubicBezTo>
                    <a:cubicBezTo>
                      <a:pt x="176" y="6253"/>
                      <a:pt x="219" y="5633"/>
                      <a:pt x="215" y="5017"/>
                    </a:cubicBezTo>
                    <a:cubicBezTo>
                      <a:pt x="212" y="4071"/>
                      <a:pt x="180" y="3125"/>
                      <a:pt x="154" y="2179"/>
                    </a:cubicBezTo>
                    <a:cubicBezTo>
                      <a:pt x="133" y="1452"/>
                      <a:pt x="97" y="725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71"/>
              <p:cNvSpPr/>
              <p:nvPr/>
            </p:nvSpPr>
            <p:spPr>
              <a:xfrm>
                <a:off x="2739750" y="4549100"/>
                <a:ext cx="1464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2241" extrusionOk="0">
                    <a:moveTo>
                      <a:pt x="50" y="1"/>
                    </a:moveTo>
                    <a:cubicBezTo>
                      <a:pt x="34" y="1"/>
                      <a:pt x="17" y="1"/>
                      <a:pt x="1" y="1"/>
                    </a:cubicBezTo>
                    <a:cubicBezTo>
                      <a:pt x="198" y="26"/>
                      <a:pt x="377" y="33"/>
                      <a:pt x="553" y="69"/>
                    </a:cubicBezTo>
                    <a:cubicBezTo>
                      <a:pt x="1409" y="230"/>
                      <a:pt x="2251" y="449"/>
                      <a:pt x="3079" y="714"/>
                    </a:cubicBezTo>
                    <a:cubicBezTo>
                      <a:pt x="4068" y="1040"/>
                      <a:pt x="4996" y="1481"/>
                      <a:pt x="5777" y="2190"/>
                    </a:cubicBezTo>
                    <a:cubicBezTo>
                      <a:pt x="5802" y="2208"/>
                      <a:pt x="5830" y="2226"/>
                      <a:pt x="5856" y="2240"/>
                    </a:cubicBezTo>
                    <a:cubicBezTo>
                      <a:pt x="5827" y="2058"/>
                      <a:pt x="5691" y="1968"/>
                      <a:pt x="5572" y="1868"/>
                    </a:cubicBezTo>
                    <a:cubicBezTo>
                      <a:pt x="5082" y="1463"/>
                      <a:pt x="4526" y="1158"/>
                      <a:pt x="3942" y="915"/>
                    </a:cubicBezTo>
                    <a:cubicBezTo>
                      <a:pt x="3054" y="542"/>
                      <a:pt x="2129" y="309"/>
                      <a:pt x="1187" y="119"/>
                    </a:cubicBezTo>
                    <a:cubicBezTo>
                      <a:pt x="812" y="40"/>
                      <a:pt x="432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71"/>
              <p:cNvSpPr/>
              <p:nvPr/>
            </p:nvSpPr>
            <p:spPr>
              <a:xfrm>
                <a:off x="3031875" y="4523725"/>
                <a:ext cx="1613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1550" extrusionOk="0">
                    <a:moveTo>
                      <a:pt x="5413" y="1"/>
                    </a:moveTo>
                    <a:cubicBezTo>
                      <a:pt x="5326" y="1"/>
                      <a:pt x="5239" y="1"/>
                      <a:pt x="5153" y="2"/>
                    </a:cubicBezTo>
                    <a:cubicBezTo>
                      <a:pt x="4562" y="5"/>
                      <a:pt x="3974" y="81"/>
                      <a:pt x="3386" y="156"/>
                    </a:cubicBezTo>
                    <a:cubicBezTo>
                      <a:pt x="2734" y="242"/>
                      <a:pt x="2093" y="407"/>
                      <a:pt x="1480" y="647"/>
                    </a:cubicBezTo>
                    <a:cubicBezTo>
                      <a:pt x="1018" y="819"/>
                      <a:pt x="577" y="1052"/>
                      <a:pt x="176" y="1335"/>
                    </a:cubicBezTo>
                    <a:cubicBezTo>
                      <a:pt x="111" y="1388"/>
                      <a:pt x="54" y="1446"/>
                      <a:pt x="0" y="1507"/>
                    </a:cubicBezTo>
                    <a:cubicBezTo>
                      <a:pt x="15" y="1521"/>
                      <a:pt x="29" y="1535"/>
                      <a:pt x="43" y="1550"/>
                    </a:cubicBezTo>
                    <a:cubicBezTo>
                      <a:pt x="65" y="1539"/>
                      <a:pt x="86" y="1528"/>
                      <a:pt x="108" y="1514"/>
                    </a:cubicBezTo>
                    <a:cubicBezTo>
                      <a:pt x="577" y="1166"/>
                      <a:pt x="1097" y="912"/>
                      <a:pt x="1638" y="704"/>
                    </a:cubicBezTo>
                    <a:cubicBezTo>
                      <a:pt x="2458" y="392"/>
                      <a:pt x="3311" y="231"/>
                      <a:pt x="4182" y="149"/>
                    </a:cubicBezTo>
                    <a:cubicBezTo>
                      <a:pt x="4834" y="91"/>
                      <a:pt x="5482" y="30"/>
                      <a:pt x="6135" y="30"/>
                    </a:cubicBezTo>
                    <a:lnTo>
                      <a:pt x="6453" y="30"/>
                    </a:lnTo>
                    <a:cubicBezTo>
                      <a:pt x="6104" y="8"/>
                      <a:pt x="5759" y="1"/>
                      <a:pt x="5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71"/>
              <p:cNvSpPr/>
              <p:nvPr/>
            </p:nvSpPr>
            <p:spPr>
              <a:xfrm>
                <a:off x="2994975" y="4244275"/>
                <a:ext cx="119500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4211" extrusionOk="0">
                    <a:moveTo>
                      <a:pt x="4766" y="0"/>
                    </a:moveTo>
                    <a:cubicBezTo>
                      <a:pt x="4680" y="18"/>
                      <a:pt x="4586" y="26"/>
                      <a:pt x="4508" y="65"/>
                    </a:cubicBezTo>
                    <a:cubicBezTo>
                      <a:pt x="4164" y="237"/>
                      <a:pt x="3812" y="402"/>
                      <a:pt x="3483" y="602"/>
                    </a:cubicBezTo>
                    <a:cubicBezTo>
                      <a:pt x="2558" y="1165"/>
                      <a:pt x="1802" y="1928"/>
                      <a:pt x="1089" y="2734"/>
                    </a:cubicBezTo>
                    <a:cubicBezTo>
                      <a:pt x="681" y="3193"/>
                      <a:pt x="301" y="3673"/>
                      <a:pt x="0" y="4211"/>
                    </a:cubicBezTo>
                    <a:cubicBezTo>
                      <a:pt x="201" y="3956"/>
                      <a:pt x="394" y="3695"/>
                      <a:pt x="602" y="3447"/>
                    </a:cubicBezTo>
                    <a:cubicBezTo>
                      <a:pt x="1251" y="2673"/>
                      <a:pt x="1921" y="1921"/>
                      <a:pt x="2709" y="1287"/>
                    </a:cubicBezTo>
                    <a:cubicBezTo>
                      <a:pt x="3300" y="807"/>
                      <a:pt x="3934" y="391"/>
                      <a:pt x="4644" y="104"/>
                    </a:cubicBezTo>
                    <a:cubicBezTo>
                      <a:pt x="4690" y="86"/>
                      <a:pt x="4733" y="65"/>
                      <a:pt x="4780" y="43"/>
                    </a:cubicBezTo>
                    <a:cubicBezTo>
                      <a:pt x="4776" y="29"/>
                      <a:pt x="4769" y="15"/>
                      <a:pt x="4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71"/>
              <p:cNvSpPr/>
              <p:nvPr/>
            </p:nvSpPr>
            <p:spPr>
              <a:xfrm>
                <a:off x="2666400" y="4320675"/>
                <a:ext cx="14082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4040" extrusionOk="0">
                    <a:moveTo>
                      <a:pt x="11" y="1"/>
                    </a:moveTo>
                    <a:lnTo>
                      <a:pt x="0" y="62"/>
                    </a:lnTo>
                    <a:cubicBezTo>
                      <a:pt x="90" y="87"/>
                      <a:pt x="176" y="108"/>
                      <a:pt x="265" y="133"/>
                    </a:cubicBezTo>
                    <a:cubicBezTo>
                      <a:pt x="1681" y="549"/>
                      <a:pt x="2985" y="1280"/>
                      <a:pt x="4081" y="2273"/>
                    </a:cubicBezTo>
                    <a:cubicBezTo>
                      <a:pt x="4640" y="2771"/>
                      <a:pt x="5092" y="3369"/>
                      <a:pt x="5550" y="3960"/>
                    </a:cubicBezTo>
                    <a:cubicBezTo>
                      <a:pt x="5575" y="3989"/>
                      <a:pt x="5604" y="4014"/>
                      <a:pt x="5633" y="4039"/>
                    </a:cubicBezTo>
                    <a:cubicBezTo>
                      <a:pt x="4737" y="2699"/>
                      <a:pt x="3633" y="1599"/>
                      <a:pt x="2204" y="836"/>
                    </a:cubicBezTo>
                    <a:cubicBezTo>
                      <a:pt x="1562" y="495"/>
                      <a:pt x="914" y="176"/>
                      <a:pt x="197" y="22"/>
                    </a:cubicBezTo>
                    <a:cubicBezTo>
                      <a:pt x="133" y="12"/>
                      <a:pt x="72" y="4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71"/>
              <p:cNvSpPr/>
              <p:nvPr/>
            </p:nvSpPr>
            <p:spPr>
              <a:xfrm>
                <a:off x="2800300" y="4277675"/>
                <a:ext cx="40350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6276" extrusionOk="0">
                    <a:moveTo>
                      <a:pt x="40" y="1"/>
                    </a:moveTo>
                    <a:lnTo>
                      <a:pt x="1" y="5"/>
                    </a:lnTo>
                    <a:cubicBezTo>
                      <a:pt x="12" y="119"/>
                      <a:pt x="26" y="234"/>
                      <a:pt x="30" y="349"/>
                    </a:cubicBezTo>
                    <a:cubicBezTo>
                      <a:pt x="47" y="925"/>
                      <a:pt x="119" y="1502"/>
                      <a:pt x="241" y="2068"/>
                    </a:cubicBezTo>
                    <a:cubicBezTo>
                      <a:pt x="513" y="3358"/>
                      <a:pt x="929" y="4605"/>
                      <a:pt x="1398" y="5834"/>
                    </a:cubicBezTo>
                    <a:cubicBezTo>
                      <a:pt x="1456" y="5985"/>
                      <a:pt x="1527" y="6128"/>
                      <a:pt x="1592" y="6275"/>
                    </a:cubicBezTo>
                    <a:cubicBezTo>
                      <a:pt x="1606" y="6257"/>
                      <a:pt x="1613" y="6232"/>
                      <a:pt x="1606" y="6211"/>
                    </a:cubicBezTo>
                    <a:cubicBezTo>
                      <a:pt x="1459" y="5777"/>
                      <a:pt x="1305" y="5343"/>
                      <a:pt x="1158" y="4910"/>
                    </a:cubicBezTo>
                    <a:cubicBezTo>
                      <a:pt x="667" y="3448"/>
                      <a:pt x="230" y="1972"/>
                      <a:pt x="90" y="427"/>
                    </a:cubicBezTo>
                    <a:cubicBezTo>
                      <a:pt x="76" y="284"/>
                      <a:pt x="58" y="144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71"/>
              <p:cNvSpPr/>
              <p:nvPr/>
            </p:nvSpPr>
            <p:spPr>
              <a:xfrm>
                <a:off x="2815100" y="4151550"/>
                <a:ext cx="1487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577" extrusionOk="0">
                    <a:moveTo>
                      <a:pt x="391" y="1"/>
                    </a:moveTo>
                    <a:cubicBezTo>
                      <a:pt x="376" y="12"/>
                      <a:pt x="355" y="19"/>
                      <a:pt x="348" y="33"/>
                    </a:cubicBezTo>
                    <a:cubicBezTo>
                      <a:pt x="326" y="69"/>
                      <a:pt x="308" y="105"/>
                      <a:pt x="294" y="141"/>
                    </a:cubicBezTo>
                    <a:cubicBezTo>
                      <a:pt x="161" y="531"/>
                      <a:pt x="75" y="936"/>
                      <a:pt x="43" y="1348"/>
                    </a:cubicBezTo>
                    <a:cubicBezTo>
                      <a:pt x="0" y="1900"/>
                      <a:pt x="14" y="2452"/>
                      <a:pt x="86" y="3000"/>
                    </a:cubicBezTo>
                    <a:cubicBezTo>
                      <a:pt x="161" y="3573"/>
                      <a:pt x="258" y="4143"/>
                      <a:pt x="366" y="4709"/>
                    </a:cubicBezTo>
                    <a:cubicBezTo>
                      <a:pt x="419" y="5003"/>
                      <a:pt x="516" y="5286"/>
                      <a:pt x="595" y="5576"/>
                    </a:cubicBezTo>
                    <a:cubicBezTo>
                      <a:pt x="513" y="5078"/>
                      <a:pt x="416" y="4584"/>
                      <a:pt x="333" y="4089"/>
                    </a:cubicBezTo>
                    <a:cubicBezTo>
                      <a:pt x="276" y="3717"/>
                      <a:pt x="229" y="3340"/>
                      <a:pt x="190" y="2964"/>
                    </a:cubicBezTo>
                    <a:cubicBezTo>
                      <a:pt x="154" y="2613"/>
                      <a:pt x="111" y="2262"/>
                      <a:pt x="122" y="1911"/>
                    </a:cubicBezTo>
                    <a:cubicBezTo>
                      <a:pt x="133" y="1398"/>
                      <a:pt x="186" y="886"/>
                      <a:pt x="333" y="395"/>
                    </a:cubicBezTo>
                    <a:cubicBezTo>
                      <a:pt x="369" y="270"/>
                      <a:pt x="398" y="144"/>
                      <a:pt x="434" y="19"/>
                    </a:cubicBezTo>
                    <a:lnTo>
                      <a:pt x="3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71"/>
              <p:cNvSpPr/>
              <p:nvPr/>
            </p:nvSpPr>
            <p:spPr>
              <a:xfrm>
                <a:off x="2664425" y="4557700"/>
                <a:ext cx="1600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793" extrusionOk="0">
                    <a:moveTo>
                      <a:pt x="1887" y="1"/>
                    </a:moveTo>
                    <a:cubicBezTo>
                      <a:pt x="1449" y="1"/>
                      <a:pt x="1012" y="29"/>
                      <a:pt x="577" y="90"/>
                    </a:cubicBezTo>
                    <a:cubicBezTo>
                      <a:pt x="480" y="105"/>
                      <a:pt x="380" y="119"/>
                      <a:pt x="283" y="137"/>
                    </a:cubicBezTo>
                    <a:cubicBezTo>
                      <a:pt x="187" y="158"/>
                      <a:pt x="93" y="184"/>
                      <a:pt x="0" y="209"/>
                    </a:cubicBezTo>
                    <a:cubicBezTo>
                      <a:pt x="27" y="221"/>
                      <a:pt x="56" y="226"/>
                      <a:pt x="85" y="226"/>
                    </a:cubicBezTo>
                    <a:cubicBezTo>
                      <a:pt x="98" y="226"/>
                      <a:pt x="112" y="225"/>
                      <a:pt x="126" y="223"/>
                    </a:cubicBezTo>
                    <a:cubicBezTo>
                      <a:pt x="566" y="173"/>
                      <a:pt x="1007" y="101"/>
                      <a:pt x="1451" y="80"/>
                    </a:cubicBezTo>
                    <a:cubicBezTo>
                      <a:pt x="1583" y="73"/>
                      <a:pt x="1715" y="70"/>
                      <a:pt x="1847" y="70"/>
                    </a:cubicBezTo>
                    <a:cubicBezTo>
                      <a:pt x="2378" y="70"/>
                      <a:pt x="2909" y="119"/>
                      <a:pt x="3440" y="191"/>
                    </a:cubicBezTo>
                    <a:cubicBezTo>
                      <a:pt x="4085" y="273"/>
                      <a:pt x="4723" y="391"/>
                      <a:pt x="5357" y="545"/>
                    </a:cubicBezTo>
                    <a:lnTo>
                      <a:pt x="6396" y="793"/>
                    </a:lnTo>
                    <a:lnTo>
                      <a:pt x="6400" y="775"/>
                    </a:lnTo>
                    <a:cubicBezTo>
                      <a:pt x="6314" y="743"/>
                      <a:pt x="6231" y="710"/>
                      <a:pt x="6142" y="685"/>
                    </a:cubicBezTo>
                    <a:cubicBezTo>
                      <a:pt x="5465" y="481"/>
                      <a:pt x="4773" y="320"/>
                      <a:pt x="4071" y="201"/>
                    </a:cubicBezTo>
                    <a:cubicBezTo>
                      <a:pt x="3476" y="94"/>
                      <a:pt x="2874" y="29"/>
                      <a:pt x="2272" y="8"/>
                    </a:cubicBezTo>
                    <a:cubicBezTo>
                      <a:pt x="2144" y="3"/>
                      <a:pt x="2015" y="1"/>
                      <a:pt x="1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71"/>
              <p:cNvSpPr/>
              <p:nvPr/>
            </p:nvSpPr>
            <p:spPr>
              <a:xfrm>
                <a:off x="2951700" y="4572875"/>
                <a:ext cx="10475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2827" extrusionOk="0">
                    <a:moveTo>
                      <a:pt x="912" y="1"/>
                    </a:moveTo>
                    <a:cubicBezTo>
                      <a:pt x="882" y="1"/>
                      <a:pt x="851" y="2"/>
                      <a:pt x="821" y="3"/>
                    </a:cubicBezTo>
                    <a:cubicBezTo>
                      <a:pt x="534" y="14"/>
                      <a:pt x="255" y="85"/>
                      <a:pt x="0" y="211"/>
                    </a:cubicBezTo>
                    <a:cubicBezTo>
                      <a:pt x="29" y="218"/>
                      <a:pt x="61" y="225"/>
                      <a:pt x="90" y="225"/>
                    </a:cubicBezTo>
                    <a:cubicBezTo>
                      <a:pt x="162" y="211"/>
                      <a:pt x="233" y="193"/>
                      <a:pt x="301" y="175"/>
                    </a:cubicBezTo>
                    <a:cubicBezTo>
                      <a:pt x="491" y="121"/>
                      <a:pt x="686" y="94"/>
                      <a:pt x="881" y="94"/>
                    </a:cubicBezTo>
                    <a:cubicBezTo>
                      <a:pt x="1164" y="94"/>
                      <a:pt x="1446" y="151"/>
                      <a:pt x="1710" y="261"/>
                    </a:cubicBezTo>
                    <a:cubicBezTo>
                      <a:pt x="2154" y="447"/>
                      <a:pt x="2559" y="712"/>
                      <a:pt x="2903" y="1049"/>
                    </a:cubicBezTo>
                    <a:cubicBezTo>
                      <a:pt x="3397" y="1519"/>
                      <a:pt x="3759" y="2088"/>
                      <a:pt x="4096" y="2669"/>
                    </a:cubicBezTo>
                    <a:lnTo>
                      <a:pt x="4189" y="2826"/>
                    </a:lnTo>
                    <a:cubicBezTo>
                      <a:pt x="4060" y="2429"/>
                      <a:pt x="3838" y="2085"/>
                      <a:pt x="3605" y="1744"/>
                    </a:cubicBezTo>
                    <a:cubicBezTo>
                      <a:pt x="3204" y="1167"/>
                      <a:pt x="2720" y="680"/>
                      <a:pt x="2096" y="340"/>
                    </a:cubicBezTo>
                    <a:cubicBezTo>
                      <a:pt x="1725" y="139"/>
                      <a:pt x="1335" y="1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71"/>
              <p:cNvSpPr/>
              <p:nvPr/>
            </p:nvSpPr>
            <p:spPr>
              <a:xfrm>
                <a:off x="2931275" y="4166700"/>
                <a:ext cx="97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472" extrusionOk="0">
                    <a:moveTo>
                      <a:pt x="72" y="1"/>
                    </a:moveTo>
                    <a:cubicBezTo>
                      <a:pt x="72" y="47"/>
                      <a:pt x="76" y="94"/>
                      <a:pt x="86" y="137"/>
                    </a:cubicBezTo>
                    <a:cubicBezTo>
                      <a:pt x="219" y="542"/>
                      <a:pt x="255" y="961"/>
                      <a:pt x="266" y="1376"/>
                    </a:cubicBezTo>
                    <a:cubicBezTo>
                      <a:pt x="280" y="1989"/>
                      <a:pt x="266" y="2602"/>
                      <a:pt x="226" y="3215"/>
                    </a:cubicBezTo>
                    <a:cubicBezTo>
                      <a:pt x="187" y="3838"/>
                      <a:pt x="108" y="4458"/>
                      <a:pt x="43" y="5078"/>
                    </a:cubicBezTo>
                    <a:cubicBezTo>
                      <a:pt x="29" y="5210"/>
                      <a:pt x="15" y="5343"/>
                      <a:pt x="0" y="5472"/>
                    </a:cubicBezTo>
                    <a:cubicBezTo>
                      <a:pt x="33" y="5397"/>
                      <a:pt x="51" y="5321"/>
                      <a:pt x="61" y="5239"/>
                    </a:cubicBezTo>
                    <a:cubicBezTo>
                      <a:pt x="122" y="4820"/>
                      <a:pt x="183" y="4393"/>
                      <a:pt x="230" y="3978"/>
                    </a:cubicBezTo>
                    <a:cubicBezTo>
                      <a:pt x="276" y="3562"/>
                      <a:pt x="323" y="3143"/>
                      <a:pt x="341" y="2727"/>
                    </a:cubicBezTo>
                    <a:cubicBezTo>
                      <a:pt x="369" y="2054"/>
                      <a:pt x="391" y="1384"/>
                      <a:pt x="305" y="710"/>
                    </a:cubicBezTo>
                    <a:cubicBezTo>
                      <a:pt x="273" y="463"/>
                      <a:pt x="237" y="212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71"/>
              <p:cNvSpPr/>
              <p:nvPr/>
            </p:nvSpPr>
            <p:spPr>
              <a:xfrm>
                <a:off x="2930475" y="4595800"/>
                <a:ext cx="68550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246" extrusionOk="0">
                    <a:moveTo>
                      <a:pt x="234" y="1"/>
                    </a:moveTo>
                    <a:cubicBezTo>
                      <a:pt x="147" y="1"/>
                      <a:pt x="66" y="24"/>
                      <a:pt x="0" y="71"/>
                    </a:cubicBezTo>
                    <a:cubicBezTo>
                      <a:pt x="8" y="71"/>
                      <a:pt x="15" y="71"/>
                      <a:pt x="22" y="71"/>
                    </a:cubicBezTo>
                    <a:cubicBezTo>
                      <a:pt x="427" y="71"/>
                      <a:pt x="732" y="266"/>
                      <a:pt x="1007" y="519"/>
                    </a:cubicBezTo>
                    <a:cubicBezTo>
                      <a:pt x="1158" y="648"/>
                      <a:pt x="1294" y="795"/>
                      <a:pt x="1416" y="956"/>
                    </a:cubicBezTo>
                    <a:cubicBezTo>
                      <a:pt x="1656" y="1297"/>
                      <a:pt x="1888" y="1648"/>
                      <a:pt x="2096" y="2010"/>
                    </a:cubicBezTo>
                    <a:cubicBezTo>
                      <a:pt x="2326" y="2404"/>
                      <a:pt x="2519" y="2820"/>
                      <a:pt x="2741" y="3246"/>
                    </a:cubicBezTo>
                    <a:cubicBezTo>
                      <a:pt x="2731" y="3203"/>
                      <a:pt x="2723" y="3178"/>
                      <a:pt x="2716" y="3160"/>
                    </a:cubicBezTo>
                    <a:cubicBezTo>
                      <a:pt x="2473" y="2433"/>
                      <a:pt x="2111" y="1770"/>
                      <a:pt x="1691" y="1135"/>
                    </a:cubicBezTo>
                    <a:cubicBezTo>
                      <a:pt x="1501" y="845"/>
                      <a:pt x="1269" y="584"/>
                      <a:pt x="1000" y="365"/>
                    </a:cubicBezTo>
                    <a:cubicBezTo>
                      <a:pt x="824" y="211"/>
                      <a:pt x="620" y="93"/>
                      <a:pt x="394" y="25"/>
                    </a:cubicBezTo>
                    <a:cubicBezTo>
                      <a:pt x="340" y="9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0" name="Google Shape;7060;p71"/>
              <p:cNvSpPr/>
              <p:nvPr/>
            </p:nvSpPr>
            <p:spPr>
              <a:xfrm>
                <a:off x="2831225" y="4351600"/>
                <a:ext cx="3737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49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7" y="1745"/>
                      <a:pt x="796" y="3368"/>
                      <a:pt x="1494" y="4945"/>
                    </a:cubicBezTo>
                    <a:cubicBezTo>
                      <a:pt x="1215" y="4135"/>
                      <a:pt x="914" y="3340"/>
                      <a:pt x="667" y="2515"/>
                    </a:cubicBezTo>
                    <a:cubicBezTo>
                      <a:pt x="416" y="1691"/>
                      <a:pt x="222" y="85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1" name="Google Shape;7061;p71"/>
              <p:cNvSpPr/>
              <p:nvPr/>
            </p:nvSpPr>
            <p:spPr>
              <a:xfrm>
                <a:off x="2551375" y="4351600"/>
                <a:ext cx="1032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746" extrusionOk="0">
                    <a:moveTo>
                      <a:pt x="577" y="1"/>
                    </a:moveTo>
                    <a:cubicBezTo>
                      <a:pt x="507" y="1"/>
                      <a:pt x="436" y="2"/>
                      <a:pt x="366" y="4"/>
                    </a:cubicBezTo>
                    <a:cubicBezTo>
                      <a:pt x="244" y="7"/>
                      <a:pt x="122" y="32"/>
                      <a:pt x="0" y="50"/>
                    </a:cubicBezTo>
                    <a:cubicBezTo>
                      <a:pt x="0" y="65"/>
                      <a:pt x="0" y="82"/>
                      <a:pt x="0" y="97"/>
                    </a:cubicBezTo>
                    <a:cubicBezTo>
                      <a:pt x="470" y="115"/>
                      <a:pt x="939" y="111"/>
                      <a:pt x="1401" y="161"/>
                    </a:cubicBezTo>
                    <a:cubicBezTo>
                      <a:pt x="1864" y="219"/>
                      <a:pt x="2319" y="301"/>
                      <a:pt x="2770" y="405"/>
                    </a:cubicBezTo>
                    <a:cubicBezTo>
                      <a:pt x="3225" y="505"/>
                      <a:pt x="3677" y="631"/>
                      <a:pt x="4128" y="745"/>
                    </a:cubicBezTo>
                    <a:cubicBezTo>
                      <a:pt x="4031" y="688"/>
                      <a:pt x="3931" y="641"/>
                      <a:pt x="3824" y="606"/>
                    </a:cubicBezTo>
                    <a:cubicBezTo>
                      <a:pt x="3179" y="394"/>
                      <a:pt x="2523" y="233"/>
                      <a:pt x="1853" y="118"/>
                    </a:cubicBezTo>
                    <a:cubicBezTo>
                      <a:pt x="1435" y="38"/>
                      <a:pt x="1006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71"/>
              <p:cNvSpPr/>
              <p:nvPr/>
            </p:nvSpPr>
            <p:spPr>
              <a:xfrm>
                <a:off x="3091800" y="4483650"/>
                <a:ext cx="1141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964" extrusionOk="0">
                    <a:moveTo>
                      <a:pt x="4164" y="0"/>
                    </a:moveTo>
                    <a:cubicBezTo>
                      <a:pt x="3760" y="0"/>
                      <a:pt x="3358" y="41"/>
                      <a:pt x="2960" y="121"/>
                    </a:cubicBezTo>
                    <a:cubicBezTo>
                      <a:pt x="2010" y="311"/>
                      <a:pt x="1072" y="548"/>
                      <a:pt x="162" y="892"/>
                    </a:cubicBezTo>
                    <a:cubicBezTo>
                      <a:pt x="104" y="913"/>
                      <a:pt x="47" y="942"/>
                      <a:pt x="0" y="963"/>
                    </a:cubicBezTo>
                    <a:cubicBezTo>
                      <a:pt x="728" y="770"/>
                      <a:pt x="1462" y="562"/>
                      <a:pt x="2200" y="379"/>
                    </a:cubicBezTo>
                    <a:cubicBezTo>
                      <a:pt x="2899" y="206"/>
                      <a:pt x="3606" y="77"/>
                      <a:pt x="4330" y="77"/>
                    </a:cubicBezTo>
                    <a:cubicBezTo>
                      <a:pt x="4368" y="77"/>
                      <a:pt x="4406" y="78"/>
                      <a:pt x="4443" y="78"/>
                    </a:cubicBezTo>
                    <a:cubicBezTo>
                      <a:pt x="4476" y="78"/>
                      <a:pt x="4508" y="71"/>
                      <a:pt x="4565" y="68"/>
                    </a:cubicBezTo>
                    <a:cubicBezTo>
                      <a:pt x="4526" y="32"/>
                      <a:pt x="4519" y="17"/>
                      <a:pt x="4508" y="17"/>
                    </a:cubicBezTo>
                    <a:cubicBezTo>
                      <a:pt x="4454" y="10"/>
                      <a:pt x="4404" y="7"/>
                      <a:pt x="4350" y="3"/>
                    </a:cubicBezTo>
                    <a:cubicBezTo>
                      <a:pt x="4288" y="1"/>
                      <a:pt x="4226" y="0"/>
                      <a:pt x="4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71"/>
              <p:cNvSpPr/>
              <p:nvPr/>
            </p:nvSpPr>
            <p:spPr>
              <a:xfrm>
                <a:off x="2497100" y="4398700"/>
                <a:ext cx="96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513" extrusionOk="0">
                    <a:moveTo>
                      <a:pt x="22" y="1"/>
                    </a:moveTo>
                    <a:lnTo>
                      <a:pt x="0" y="47"/>
                    </a:lnTo>
                    <a:cubicBezTo>
                      <a:pt x="50" y="90"/>
                      <a:pt x="108" y="126"/>
                      <a:pt x="165" y="158"/>
                    </a:cubicBezTo>
                    <a:cubicBezTo>
                      <a:pt x="520" y="323"/>
                      <a:pt x="899" y="395"/>
                      <a:pt x="1283" y="431"/>
                    </a:cubicBezTo>
                    <a:cubicBezTo>
                      <a:pt x="1541" y="456"/>
                      <a:pt x="1802" y="452"/>
                      <a:pt x="2060" y="481"/>
                    </a:cubicBezTo>
                    <a:cubicBezTo>
                      <a:pt x="2289" y="503"/>
                      <a:pt x="2517" y="512"/>
                      <a:pt x="2746" y="512"/>
                    </a:cubicBezTo>
                    <a:cubicBezTo>
                      <a:pt x="3110" y="512"/>
                      <a:pt x="3475" y="489"/>
                      <a:pt x="3845" y="456"/>
                    </a:cubicBezTo>
                    <a:cubicBezTo>
                      <a:pt x="3433" y="438"/>
                      <a:pt x="3035" y="424"/>
                      <a:pt x="2634" y="402"/>
                    </a:cubicBezTo>
                    <a:cubicBezTo>
                      <a:pt x="2204" y="381"/>
                      <a:pt x="1770" y="352"/>
                      <a:pt x="1340" y="320"/>
                    </a:cubicBezTo>
                    <a:cubicBezTo>
                      <a:pt x="935" y="295"/>
                      <a:pt x="538" y="198"/>
                      <a:pt x="161" y="40"/>
                    </a:cubicBezTo>
                    <a:cubicBezTo>
                      <a:pt x="118" y="22"/>
                      <a:pt x="72" y="8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71"/>
              <p:cNvSpPr/>
              <p:nvPr/>
            </p:nvSpPr>
            <p:spPr>
              <a:xfrm>
                <a:off x="3023550" y="4402550"/>
                <a:ext cx="8187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581" extrusionOk="0">
                    <a:moveTo>
                      <a:pt x="3275" y="1"/>
                    </a:moveTo>
                    <a:lnTo>
                      <a:pt x="0" y="2581"/>
                    </a:lnTo>
                    <a:cubicBezTo>
                      <a:pt x="1179" y="1832"/>
                      <a:pt x="2282" y="990"/>
                      <a:pt x="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71"/>
              <p:cNvSpPr/>
              <p:nvPr/>
            </p:nvSpPr>
            <p:spPr>
              <a:xfrm>
                <a:off x="2746575" y="4599000"/>
                <a:ext cx="1016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261" extrusionOk="0">
                    <a:moveTo>
                      <a:pt x="1691" y="0"/>
                    </a:moveTo>
                    <a:cubicBezTo>
                      <a:pt x="1393" y="0"/>
                      <a:pt x="1094" y="16"/>
                      <a:pt x="795" y="44"/>
                    </a:cubicBezTo>
                    <a:cubicBezTo>
                      <a:pt x="530" y="62"/>
                      <a:pt x="265" y="137"/>
                      <a:pt x="0" y="187"/>
                    </a:cubicBezTo>
                    <a:lnTo>
                      <a:pt x="4" y="255"/>
                    </a:lnTo>
                    <a:cubicBezTo>
                      <a:pt x="32" y="259"/>
                      <a:pt x="60" y="260"/>
                      <a:pt x="88" y="260"/>
                    </a:cubicBezTo>
                    <a:cubicBezTo>
                      <a:pt x="116" y="260"/>
                      <a:pt x="143" y="259"/>
                      <a:pt x="172" y="255"/>
                    </a:cubicBezTo>
                    <a:cubicBezTo>
                      <a:pt x="647" y="130"/>
                      <a:pt x="1129" y="100"/>
                      <a:pt x="1614" y="100"/>
                    </a:cubicBezTo>
                    <a:cubicBezTo>
                      <a:pt x="1740" y="100"/>
                      <a:pt x="1866" y="102"/>
                      <a:pt x="1992" y="105"/>
                    </a:cubicBezTo>
                    <a:cubicBezTo>
                      <a:pt x="2483" y="119"/>
                      <a:pt x="2974" y="151"/>
                      <a:pt x="3465" y="180"/>
                    </a:cubicBezTo>
                    <a:cubicBezTo>
                      <a:pt x="3666" y="191"/>
                      <a:pt x="3866" y="208"/>
                      <a:pt x="4067" y="223"/>
                    </a:cubicBezTo>
                    <a:cubicBezTo>
                      <a:pt x="4006" y="191"/>
                      <a:pt x="3941" y="173"/>
                      <a:pt x="3877" y="162"/>
                    </a:cubicBezTo>
                    <a:cubicBezTo>
                      <a:pt x="3268" y="108"/>
                      <a:pt x="2662" y="36"/>
                      <a:pt x="2050" y="8"/>
                    </a:cubicBezTo>
                    <a:cubicBezTo>
                      <a:pt x="1930" y="3"/>
                      <a:pt x="1811" y="0"/>
                      <a:pt x="1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71"/>
              <p:cNvSpPr/>
              <p:nvPr/>
            </p:nvSpPr>
            <p:spPr>
              <a:xfrm>
                <a:off x="2864625" y="4174400"/>
                <a:ext cx="10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58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12" y="1950"/>
                      <a:pt x="348" y="3910"/>
                      <a:pt x="402" y="5873"/>
                    </a:cubicBezTo>
                    <a:cubicBezTo>
                      <a:pt x="402" y="5243"/>
                      <a:pt x="420" y="4612"/>
                      <a:pt x="398" y="3982"/>
                    </a:cubicBezTo>
                    <a:cubicBezTo>
                      <a:pt x="380" y="3344"/>
                      <a:pt x="337" y="2706"/>
                      <a:pt x="287" y="2068"/>
                    </a:cubicBezTo>
                    <a:cubicBezTo>
                      <a:pt x="248" y="1552"/>
                      <a:pt x="183" y="1036"/>
                      <a:pt x="119" y="524"/>
                    </a:cubicBezTo>
                    <a:cubicBezTo>
                      <a:pt x="97" y="348"/>
                      <a:pt x="40" y="17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71"/>
              <p:cNvSpPr/>
              <p:nvPr/>
            </p:nvSpPr>
            <p:spPr>
              <a:xfrm>
                <a:off x="3138550" y="4299375"/>
                <a:ext cx="70700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355" extrusionOk="0">
                    <a:moveTo>
                      <a:pt x="2785" y="0"/>
                    </a:moveTo>
                    <a:cubicBezTo>
                      <a:pt x="1950" y="874"/>
                      <a:pt x="911" y="1501"/>
                      <a:pt x="1" y="2354"/>
                    </a:cubicBezTo>
                    <a:cubicBezTo>
                      <a:pt x="29" y="2343"/>
                      <a:pt x="62" y="2329"/>
                      <a:pt x="87" y="2311"/>
                    </a:cubicBezTo>
                    <a:cubicBezTo>
                      <a:pt x="814" y="1759"/>
                      <a:pt x="1541" y="1211"/>
                      <a:pt x="2265" y="652"/>
                    </a:cubicBezTo>
                    <a:cubicBezTo>
                      <a:pt x="2423" y="520"/>
                      <a:pt x="2570" y="376"/>
                      <a:pt x="2710" y="222"/>
                    </a:cubicBezTo>
                    <a:cubicBezTo>
                      <a:pt x="2756" y="165"/>
                      <a:pt x="2796" y="100"/>
                      <a:pt x="2828" y="36"/>
                    </a:cubicBezTo>
                    <a:lnTo>
                      <a:pt x="278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71"/>
              <p:cNvSpPr/>
              <p:nvPr/>
            </p:nvSpPr>
            <p:spPr>
              <a:xfrm>
                <a:off x="3083275" y="4566300"/>
                <a:ext cx="9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572" extrusionOk="0">
                    <a:moveTo>
                      <a:pt x="3770" y="1"/>
                    </a:moveTo>
                    <a:cubicBezTo>
                      <a:pt x="3602" y="62"/>
                      <a:pt x="3441" y="130"/>
                      <a:pt x="3269" y="180"/>
                    </a:cubicBezTo>
                    <a:cubicBezTo>
                      <a:pt x="2789" y="320"/>
                      <a:pt x="2291" y="366"/>
                      <a:pt x="1796" y="416"/>
                    </a:cubicBezTo>
                    <a:cubicBezTo>
                      <a:pt x="1320" y="463"/>
                      <a:pt x="839" y="477"/>
                      <a:pt x="363" y="510"/>
                    </a:cubicBezTo>
                    <a:cubicBezTo>
                      <a:pt x="241" y="517"/>
                      <a:pt x="123" y="535"/>
                      <a:pt x="1" y="545"/>
                    </a:cubicBezTo>
                    <a:cubicBezTo>
                      <a:pt x="60" y="561"/>
                      <a:pt x="117" y="571"/>
                      <a:pt x="175" y="571"/>
                    </a:cubicBezTo>
                    <a:cubicBezTo>
                      <a:pt x="184" y="571"/>
                      <a:pt x="193" y="571"/>
                      <a:pt x="202" y="571"/>
                    </a:cubicBezTo>
                    <a:cubicBezTo>
                      <a:pt x="240" y="571"/>
                      <a:pt x="278" y="571"/>
                      <a:pt x="315" y="571"/>
                    </a:cubicBezTo>
                    <a:cubicBezTo>
                      <a:pt x="811" y="571"/>
                      <a:pt x="1307" y="549"/>
                      <a:pt x="1800" y="502"/>
                    </a:cubicBezTo>
                    <a:cubicBezTo>
                      <a:pt x="2244" y="467"/>
                      <a:pt x="2685" y="427"/>
                      <a:pt x="3122" y="330"/>
                    </a:cubicBezTo>
                    <a:cubicBezTo>
                      <a:pt x="3362" y="277"/>
                      <a:pt x="3595" y="205"/>
                      <a:pt x="3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71"/>
              <p:cNvSpPr/>
              <p:nvPr/>
            </p:nvSpPr>
            <p:spPr>
              <a:xfrm>
                <a:off x="2649825" y="4512650"/>
                <a:ext cx="1157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488" extrusionOk="0">
                    <a:moveTo>
                      <a:pt x="2162" y="1"/>
                    </a:moveTo>
                    <a:cubicBezTo>
                      <a:pt x="2107" y="1"/>
                      <a:pt x="2051" y="2"/>
                      <a:pt x="1996" y="4"/>
                    </a:cubicBezTo>
                    <a:cubicBezTo>
                      <a:pt x="1691" y="15"/>
                      <a:pt x="1383" y="15"/>
                      <a:pt x="1079" y="51"/>
                    </a:cubicBezTo>
                    <a:cubicBezTo>
                      <a:pt x="756" y="87"/>
                      <a:pt x="441" y="158"/>
                      <a:pt x="119" y="219"/>
                    </a:cubicBezTo>
                    <a:cubicBezTo>
                      <a:pt x="79" y="233"/>
                      <a:pt x="36" y="255"/>
                      <a:pt x="0" y="280"/>
                    </a:cubicBezTo>
                    <a:cubicBezTo>
                      <a:pt x="650" y="143"/>
                      <a:pt x="1313" y="73"/>
                      <a:pt x="1978" y="73"/>
                    </a:cubicBezTo>
                    <a:cubicBezTo>
                      <a:pt x="2094" y="73"/>
                      <a:pt x="2210" y="75"/>
                      <a:pt x="2326" y="79"/>
                    </a:cubicBezTo>
                    <a:cubicBezTo>
                      <a:pt x="3107" y="108"/>
                      <a:pt x="3856" y="327"/>
                      <a:pt x="4630" y="488"/>
                    </a:cubicBezTo>
                    <a:cubicBezTo>
                      <a:pt x="4425" y="430"/>
                      <a:pt x="4225" y="366"/>
                      <a:pt x="4017" y="312"/>
                    </a:cubicBezTo>
                    <a:cubicBezTo>
                      <a:pt x="3410" y="147"/>
                      <a:pt x="2797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71"/>
              <p:cNvSpPr/>
              <p:nvPr/>
            </p:nvSpPr>
            <p:spPr>
              <a:xfrm>
                <a:off x="2902150" y="4608850"/>
                <a:ext cx="188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219" extrusionOk="0">
                    <a:moveTo>
                      <a:pt x="381" y="1"/>
                    </a:moveTo>
                    <a:cubicBezTo>
                      <a:pt x="341" y="29"/>
                      <a:pt x="309" y="65"/>
                      <a:pt x="280" y="105"/>
                    </a:cubicBezTo>
                    <a:cubicBezTo>
                      <a:pt x="126" y="409"/>
                      <a:pt x="1" y="721"/>
                      <a:pt x="65" y="1072"/>
                    </a:cubicBezTo>
                    <a:cubicBezTo>
                      <a:pt x="90" y="1212"/>
                      <a:pt x="126" y="1352"/>
                      <a:pt x="159" y="1491"/>
                    </a:cubicBezTo>
                    <a:cubicBezTo>
                      <a:pt x="198" y="1681"/>
                      <a:pt x="234" y="1871"/>
                      <a:pt x="280" y="2057"/>
                    </a:cubicBezTo>
                    <a:cubicBezTo>
                      <a:pt x="388" y="2462"/>
                      <a:pt x="531" y="2860"/>
                      <a:pt x="753" y="3218"/>
                    </a:cubicBezTo>
                    <a:cubicBezTo>
                      <a:pt x="513" y="2645"/>
                      <a:pt x="359" y="2050"/>
                      <a:pt x="248" y="1441"/>
                    </a:cubicBezTo>
                    <a:cubicBezTo>
                      <a:pt x="166" y="979"/>
                      <a:pt x="162" y="524"/>
                      <a:pt x="406" y="101"/>
                    </a:cubicBezTo>
                    <a:cubicBezTo>
                      <a:pt x="413" y="80"/>
                      <a:pt x="420" y="55"/>
                      <a:pt x="420" y="29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71"/>
              <p:cNvSpPr/>
              <p:nvPr/>
            </p:nvSpPr>
            <p:spPr>
              <a:xfrm>
                <a:off x="2903950" y="4389925"/>
                <a:ext cx="13375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480" extrusionOk="0">
                    <a:moveTo>
                      <a:pt x="506" y="1"/>
                    </a:moveTo>
                    <a:lnTo>
                      <a:pt x="506" y="1"/>
                    </a:lnTo>
                    <a:cubicBezTo>
                      <a:pt x="491" y="165"/>
                      <a:pt x="474" y="330"/>
                      <a:pt x="456" y="495"/>
                    </a:cubicBezTo>
                    <a:cubicBezTo>
                      <a:pt x="438" y="667"/>
                      <a:pt x="420" y="839"/>
                      <a:pt x="405" y="1011"/>
                    </a:cubicBezTo>
                    <a:cubicBezTo>
                      <a:pt x="391" y="1176"/>
                      <a:pt x="380" y="1344"/>
                      <a:pt x="362" y="1509"/>
                    </a:cubicBezTo>
                    <a:cubicBezTo>
                      <a:pt x="348" y="1681"/>
                      <a:pt x="334" y="1853"/>
                      <a:pt x="312" y="2025"/>
                    </a:cubicBezTo>
                    <a:cubicBezTo>
                      <a:pt x="291" y="2190"/>
                      <a:pt x="269" y="2355"/>
                      <a:pt x="241" y="2516"/>
                    </a:cubicBezTo>
                    <a:cubicBezTo>
                      <a:pt x="212" y="2688"/>
                      <a:pt x="151" y="2853"/>
                      <a:pt x="144" y="3025"/>
                    </a:cubicBezTo>
                    <a:cubicBezTo>
                      <a:pt x="133" y="3186"/>
                      <a:pt x="1" y="3308"/>
                      <a:pt x="40" y="3480"/>
                    </a:cubicBezTo>
                    <a:cubicBezTo>
                      <a:pt x="101" y="3444"/>
                      <a:pt x="147" y="3390"/>
                      <a:pt x="176" y="3326"/>
                    </a:cubicBezTo>
                    <a:cubicBezTo>
                      <a:pt x="233" y="3129"/>
                      <a:pt x="280" y="2928"/>
                      <a:pt x="316" y="2724"/>
                    </a:cubicBezTo>
                    <a:cubicBezTo>
                      <a:pt x="370" y="2344"/>
                      <a:pt x="402" y="1957"/>
                      <a:pt x="448" y="1577"/>
                    </a:cubicBezTo>
                    <a:cubicBezTo>
                      <a:pt x="513" y="1054"/>
                      <a:pt x="534" y="527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71"/>
              <p:cNvSpPr/>
              <p:nvPr/>
            </p:nvSpPr>
            <p:spPr>
              <a:xfrm>
                <a:off x="3084550" y="4241950"/>
                <a:ext cx="11325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925" extrusionOk="0">
                    <a:moveTo>
                      <a:pt x="4499" y="0"/>
                    </a:moveTo>
                    <a:cubicBezTo>
                      <a:pt x="4483" y="0"/>
                      <a:pt x="4467" y="3"/>
                      <a:pt x="4454" y="8"/>
                    </a:cubicBezTo>
                    <a:cubicBezTo>
                      <a:pt x="3920" y="179"/>
                      <a:pt x="3418" y="430"/>
                      <a:pt x="2935" y="710"/>
                    </a:cubicBezTo>
                    <a:cubicBezTo>
                      <a:pt x="1899" y="1308"/>
                      <a:pt x="982" y="2071"/>
                      <a:pt x="72" y="2842"/>
                    </a:cubicBezTo>
                    <a:cubicBezTo>
                      <a:pt x="47" y="2867"/>
                      <a:pt x="22" y="2892"/>
                      <a:pt x="0" y="2924"/>
                    </a:cubicBezTo>
                    <a:cubicBezTo>
                      <a:pt x="728" y="2365"/>
                      <a:pt x="1430" y="1806"/>
                      <a:pt x="2154" y="1283"/>
                    </a:cubicBezTo>
                    <a:cubicBezTo>
                      <a:pt x="2888" y="753"/>
                      <a:pt x="3684" y="323"/>
                      <a:pt x="4529" y="4"/>
                    </a:cubicBezTo>
                    <a:cubicBezTo>
                      <a:pt x="4520" y="1"/>
                      <a:pt x="4510" y="0"/>
                      <a:pt x="4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71"/>
              <p:cNvSpPr/>
              <p:nvPr/>
            </p:nvSpPr>
            <p:spPr>
              <a:xfrm>
                <a:off x="3036075" y="4667450"/>
                <a:ext cx="147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018" extrusionOk="0">
                    <a:moveTo>
                      <a:pt x="1" y="0"/>
                    </a:moveTo>
                    <a:cubicBezTo>
                      <a:pt x="54" y="265"/>
                      <a:pt x="105" y="495"/>
                      <a:pt x="151" y="717"/>
                    </a:cubicBezTo>
                    <a:cubicBezTo>
                      <a:pt x="277" y="1329"/>
                      <a:pt x="402" y="1939"/>
                      <a:pt x="370" y="2569"/>
                    </a:cubicBezTo>
                    <a:cubicBezTo>
                      <a:pt x="366" y="2684"/>
                      <a:pt x="366" y="2795"/>
                      <a:pt x="370" y="2910"/>
                    </a:cubicBezTo>
                    <a:cubicBezTo>
                      <a:pt x="380" y="2949"/>
                      <a:pt x="395" y="2985"/>
                      <a:pt x="420" y="3017"/>
                    </a:cubicBezTo>
                    <a:cubicBezTo>
                      <a:pt x="588" y="2093"/>
                      <a:pt x="294" y="61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71"/>
              <p:cNvSpPr/>
              <p:nvPr/>
            </p:nvSpPr>
            <p:spPr>
              <a:xfrm>
                <a:off x="2957350" y="4681150"/>
                <a:ext cx="509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34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5" y="706"/>
                      <a:pt x="1552" y="3118"/>
                      <a:pt x="2039" y="3451"/>
                    </a:cubicBezTo>
                    <a:cubicBezTo>
                      <a:pt x="1265" y="2358"/>
                      <a:pt x="498" y="126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71"/>
              <p:cNvSpPr/>
              <p:nvPr/>
            </p:nvSpPr>
            <p:spPr>
              <a:xfrm>
                <a:off x="2941400" y="4434725"/>
                <a:ext cx="3317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448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76" y="50"/>
                      <a:pt x="1233" y="108"/>
                      <a:pt x="1197" y="169"/>
                    </a:cubicBezTo>
                    <a:cubicBezTo>
                      <a:pt x="918" y="624"/>
                      <a:pt x="678" y="1100"/>
                      <a:pt x="473" y="1591"/>
                    </a:cubicBezTo>
                    <a:cubicBezTo>
                      <a:pt x="240" y="2136"/>
                      <a:pt x="83" y="2709"/>
                      <a:pt x="4" y="3297"/>
                    </a:cubicBezTo>
                    <a:cubicBezTo>
                      <a:pt x="0" y="3347"/>
                      <a:pt x="4" y="3393"/>
                      <a:pt x="11" y="3440"/>
                    </a:cubicBezTo>
                    <a:lnTo>
                      <a:pt x="54" y="3447"/>
                    </a:lnTo>
                    <a:cubicBezTo>
                      <a:pt x="215" y="2200"/>
                      <a:pt x="731" y="1086"/>
                      <a:pt x="1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71"/>
              <p:cNvSpPr/>
              <p:nvPr/>
            </p:nvSpPr>
            <p:spPr>
              <a:xfrm>
                <a:off x="2559425" y="4541125"/>
                <a:ext cx="646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015" extrusionOk="0">
                    <a:moveTo>
                      <a:pt x="2563" y="1"/>
                    </a:moveTo>
                    <a:cubicBezTo>
                      <a:pt x="2008" y="1"/>
                      <a:pt x="248" y="668"/>
                      <a:pt x="1" y="1015"/>
                    </a:cubicBezTo>
                    <a:cubicBezTo>
                      <a:pt x="406" y="800"/>
                      <a:pt x="825" y="610"/>
                      <a:pt x="1259" y="456"/>
                    </a:cubicBezTo>
                    <a:lnTo>
                      <a:pt x="2584" y="1"/>
                    </a:lnTo>
                    <a:cubicBezTo>
                      <a:pt x="2577" y="1"/>
                      <a:pt x="2570" y="1"/>
                      <a:pt x="2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71"/>
              <p:cNvSpPr/>
              <p:nvPr/>
            </p:nvSpPr>
            <p:spPr>
              <a:xfrm>
                <a:off x="2904675" y="4500125"/>
                <a:ext cx="1220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509" extrusionOk="0">
                    <a:moveTo>
                      <a:pt x="26" y="1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75" y="165"/>
                      <a:pt x="176" y="312"/>
                      <a:pt x="208" y="473"/>
                    </a:cubicBezTo>
                    <a:cubicBezTo>
                      <a:pt x="283" y="813"/>
                      <a:pt x="337" y="1161"/>
                      <a:pt x="373" y="1512"/>
                    </a:cubicBezTo>
                    <a:cubicBezTo>
                      <a:pt x="409" y="1842"/>
                      <a:pt x="412" y="2175"/>
                      <a:pt x="430" y="2508"/>
                    </a:cubicBezTo>
                    <a:lnTo>
                      <a:pt x="448" y="2508"/>
                    </a:lnTo>
                    <a:cubicBezTo>
                      <a:pt x="459" y="2243"/>
                      <a:pt x="488" y="1981"/>
                      <a:pt x="480" y="1716"/>
                    </a:cubicBezTo>
                    <a:cubicBezTo>
                      <a:pt x="470" y="1419"/>
                      <a:pt x="445" y="1121"/>
                      <a:pt x="405" y="824"/>
                    </a:cubicBezTo>
                    <a:cubicBezTo>
                      <a:pt x="373" y="573"/>
                      <a:pt x="312" y="326"/>
                      <a:pt x="161" y="115"/>
                    </a:cubicBezTo>
                    <a:cubicBezTo>
                      <a:pt x="126" y="66"/>
                      <a:pt x="97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71"/>
              <p:cNvSpPr/>
              <p:nvPr/>
            </p:nvSpPr>
            <p:spPr>
              <a:xfrm>
                <a:off x="3036525" y="4540900"/>
                <a:ext cx="6497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1039" extrusionOk="0">
                    <a:moveTo>
                      <a:pt x="2547" y="0"/>
                    </a:moveTo>
                    <a:cubicBezTo>
                      <a:pt x="2530" y="0"/>
                      <a:pt x="2514" y="1"/>
                      <a:pt x="2498" y="3"/>
                    </a:cubicBezTo>
                    <a:cubicBezTo>
                      <a:pt x="1763" y="164"/>
                      <a:pt x="1050" y="408"/>
                      <a:pt x="373" y="730"/>
                    </a:cubicBezTo>
                    <a:cubicBezTo>
                      <a:pt x="262" y="791"/>
                      <a:pt x="155" y="859"/>
                      <a:pt x="54" y="934"/>
                    </a:cubicBezTo>
                    <a:cubicBezTo>
                      <a:pt x="26" y="956"/>
                      <a:pt x="18" y="1002"/>
                      <a:pt x="1" y="1038"/>
                    </a:cubicBezTo>
                    <a:cubicBezTo>
                      <a:pt x="807" y="551"/>
                      <a:pt x="1692" y="304"/>
                      <a:pt x="2598" y="3"/>
                    </a:cubicBezTo>
                    <a:cubicBezTo>
                      <a:pt x="2580" y="1"/>
                      <a:pt x="2563" y="0"/>
                      <a:pt x="2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71"/>
              <p:cNvSpPr/>
              <p:nvPr/>
            </p:nvSpPr>
            <p:spPr>
              <a:xfrm>
                <a:off x="2822525" y="4151300"/>
                <a:ext cx="80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684" extrusionOk="0">
                    <a:moveTo>
                      <a:pt x="319" y="0"/>
                    </a:moveTo>
                    <a:cubicBezTo>
                      <a:pt x="108" y="273"/>
                      <a:pt x="1" y="1788"/>
                      <a:pt x="112" y="2684"/>
                    </a:cubicBezTo>
                    <a:cubicBezTo>
                      <a:pt x="122" y="2322"/>
                      <a:pt x="133" y="1860"/>
                      <a:pt x="169" y="1394"/>
                    </a:cubicBezTo>
                    <a:cubicBezTo>
                      <a:pt x="205" y="928"/>
                      <a:pt x="269" y="466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71"/>
              <p:cNvSpPr/>
              <p:nvPr/>
            </p:nvSpPr>
            <p:spPr>
              <a:xfrm>
                <a:off x="2860775" y="4503775"/>
                <a:ext cx="18300" cy="636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545" extrusionOk="0">
                    <a:moveTo>
                      <a:pt x="731" y="1"/>
                    </a:moveTo>
                    <a:lnTo>
                      <a:pt x="731" y="1"/>
                    </a:lnTo>
                    <a:cubicBezTo>
                      <a:pt x="699" y="19"/>
                      <a:pt x="674" y="47"/>
                      <a:pt x="653" y="76"/>
                    </a:cubicBezTo>
                    <a:cubicBezTo>
                      <a:pt x="448" y="366"/>
                      <a:pt x="287" y="682"/>
                      <a:pt x="172" y="1018"/>
                    </a:cubicBezTo>
                    <a:cubicBezTo>
                      <a:pt x="26" y="1427"/>
                      <a:pt x="1" y="1850"/>
                      <a:pt x="11" y="2276"/>
                    </a:cubicBezTo>
                    <a:lnTo>
                      <a:pt x="4" y="2269"/>
                    </a:lnTo>
                    <a:lnTo>
                      <a:pt x="115" y="2545"/>
                    </a:lnTo>
                    <a:lnTo>
                      <a:pt x="162" y="2538"/>
                    </a:lnTo>
                    <a:cubicBezTo>
                      <a:pt x="40" y="2090"/>
                      <a:pt x="90" y="1660"/>
                      <a:pt x="194" y="1219"/>
                    </a:cubicBezTo>
                    <a:cubicBezTo>
                      <a:pt x="298" y="778"/>
                      <a:pt x="524" y="395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71"/>
              <p:cNvSpPr/>
              <p:nvPr/>
            </p:nvSpPr>
            <p:spPr>
              <a:xfrm>
                <a:off x="2583350" y="4346625"/>
                <a:ext cx="5512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68" extrusionOk="0">
                    <a:moveTo>
                      <a:pt x="148" y="1"/>
                    </a:moveTo>
                    <a:cubicBezTo>
                      <a:pt x="90" y="1"/>
                      <a:pt x="31" y="15"/>
                      <a:pt x="1" y="109"/>
                    </a:cubicBezTo>
                    <a:cubicBezTo>
                      <a:pt x="120" y="95"/>
                      <a:pt x="239" y="89"/>
                      <a:pt x="357" y="89"/>
                    </a:cubicBezTo>
                    <a:cubicBezTo>
                      <a:pt x="987" y="89"/>
                      <a:pt x="1588" y="268"/>
                      <a:pt x="2204" y="367"/>
                    </a:cubicBezTo>
                    <a:cubicBezTo>
                      <a:pt x="2172" y="350"/>
                      <a:pt x="2133" y="335"/>
                      <a:pt x="2097" y="321"/>
                    </a:cubicBezTo>
                    <a:cubicBezTo>
                      <a:pt x="1735" y="231"/>
                      <a:pt x="1380" y="117"/>
                      <a:pt x="1015" y="52"/>
                    </a:cubicBezTo>
                    <a:cubicBezTo>
                      <a:pt x="742" y="2"/>
                      <a:pt x="459" y="13"/>
                      <a:pt x="180" y="2"/>
                    </a:cubicBezTo>
                    <a:cubicBezTo>
                      <a:pt x="169" y="1"/>
                      <a:pt x="15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71"/>
              <p:cNvSpPr/>
              <p:nvPr/>
            </p:nvSpPr>
            <p:spPr>
              <a:xfrm>
                <a:off x="2937375" y="4591100"/>
                <a:ext cx="458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216" extrusionOk="0">
                    <a:moveTo>
                      <a:pt x="190" y="0"/>
                    </a:moveTo>
                    <a:cubicBezTo>
                      <a:pt x="129" y="0"/>
                      <a:pt x="66" y="14"/>
                      <a:pt x="0" y="55"/>
                    </a:cubicBezTo>
                    <a:cubicBezTo>
                      <a:pt x="25" y="69"/>
                      <a:pt x="57" y="80"/>
                      <a:pt x="86" y="84"/>
                    </a:cubicBezTo>
                    <a:cubicBezTo>
                      <a:pt x="90" y="84"/>
                      <a:pt x="94" y="84"/>
                      <a:pt x="98" y="84"/>
                    </a:cubicBezTo>
                    <a:cubicBezTo>
                      <a:pt x="483" y="84"/>
                      <a:pt x="795" y="262"/>
                      <a:pt x="1071" y="507"/>
                    </a:cubicBezTo>
                    <a:cubicBezTo>
                      <a:pt x="1329" y="736"/>
                      <a:pt x="1577" y="980"/>
                      <a:pt x="1831" y="1216"/>
                    </a:cubicBezTo>
                    <a:cubicBezTo>
                      <a:pt x="1598" y="872"/>
                      <a:pt x="1186" y="456"/>
                      <a:pt x="853" y="241"/>
                    </a:cubicBezTo>
                    <a:cubicBezTo>
                      <a:pt x="731" y="159"/>
                      <a:pt x="598" y="98"/>
                      <a:pt x="459" y="59"/>
                    </a:cubicBezTo>
                    <a:cubicBezTo>
                      <a:pt x="374" y="35"/>
                      <a:pt x="285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71"/>
              <p:cNvSpPr/>
              <p:nvPr/>
            </p:nvSpPr>
            <p:spPr>
              <a:xfrm>
                <a:off x="2554250" y="4558425"/>
                <a:ext cx="41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4" extrusionOk="0">
                    <a:moveTo>
                      <a:pt x="1645" y="0"/>
                    </a:moveTo>
                    <a:lnTo>
                      <a:pt x="1645" y="0"/>
                    </a:lnTo>
                    <a:cubicBezTo>
                      <a:pt x="1050" y="112"/>
                      <a:pt x="143" y="531"/>
                      <a:pt x="0" y="764"/>
                    </a:cubicBezTo>
                    <a:cubicBezTo>
                      <a:pt x="194" y="706"/>
                      <a:pt x="344" y="581"/>
                      <a:pt x="534" y="499"/>
                    </a:cubicBezTo>
                    <a:cubicBezTo>
                      <a:pt x="720" y="416"/>
                      <a:pt x="914" y="323"/>
                      <a:pt x="1093" y="244"/>
                    </a:cubicBezTo>
                    <a:cubicBezTo>
                      <a:pt x="1276" y="162"/>
                      <a:pt x="1462" y="83"/>
                      <a:pt x="1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71"/>
              <p:cNvSpPr/>
              <p:nvPr/>
            </p:nvSpPr>
            <p:spPr>
              <a:xfrm>
                <a:off x="3174750" y="4310300"/>
                <a:ext cx="33975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83" extrusionOk="0">
                    <a:moveTo>
                      <a:pt x="1358" y="0"/>
                    </a:moveTo>
                    <a:lnTo>
                      <a:pt x="0" y="1283"/>
                    </a:lnTo>
                    <a:cubicBezTo>
                      <a:pt x="33" y="1265"/>
                      <a:pt x="65" y="1247"/>
                      <a:pt x="97" y="1226"/>
                    </a:cubicBezTo>
                    <a:cubicBezTo>
                      <a:pt x="452" y="925"/>
                      <a:pt x="807" y="624"/>
                      <a:pt x="1158" y="319"/>
                    </a:cubicBezTo>
                    <a:cubicBezTo>
                      <a:pt x="1229" y="247"/>
                      <a:pt x="1290" y="169"/>
                      <a:pt x="1344" y="83"/>
                    </a:cubicBezTo>
                    <a:cubicBezTo>
                      <a:pt x="1355" y="58"/>
                      <a:pt x="1358" y="29"/>
                      <a:pt x="1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71"/>
              <p:cNvSpPr/>
              <p:nvPr/>
            </p:nvSpPr>
            <p:spPr>
              <a:xfrm>
                <a:off x="3112925" y="4581975"/>
                <a:ext cx="448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226" extrusionOk="0">
                    <a:moveTo>
                      <a:pt x="1793" y="1"/>
                    </a:moveTo>
                    <a:lnTo>
                      <a:pt x="1" y="216"/>
                    </a:lnTo>
                    <a:cubicBezTo>
                      <a:pt x="133" y="222"/>
                      <a:pt x="263" y="226"/>
                      <a:pt x="391" y="226"/>
                    </a:cubicBezTo>
                    <a:cubicBezTo>
                      <a:pt x="1017" y="226"/>
                      <a:pt x="1569" y="147"/>
                      <a:pt x="17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71"/>
              <p:cNvSpPr/>
              <p:nvPr/>
            </p:nvSpPr>
            <p:spPr>
              <a:xfrm>
                <a:off x="3048625" y="4686175"/>
                <a:ext cx="90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1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161"/>
                      <a:pt x="68" y="322"/>
                      <a:pt x="104" y="477"/>
                    </a:cubicBezTo>
                    <a:cubicBezTo>
                      <a:pt x="140" y="631"/>
                      <a:pt x="183" y="785"/>
                      <a:pt x="208" y="942"/>
                    </a:cubicBezTo>
                    <a:cubicBezTo>
                      <a:pt x="233" y="1100"/>
                      <a:pt x="237" y="1261"/>
                      <a:pt x="251" y="1419"/>
                    </a:cubicBezTo>
                    <a:lnTo>
                      <a:pt x="330" y="1408"/>
                    </a:lnTo>
                    <a:cubicBezTo>
                      <a:pt x="362" y="907"/>
                      <a:pt x="201" y="44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71"/>
              <p:cNvSpPr/>
              <p:nvPr/>
            </p:nvSpPr>
            <p:spPr>
              <a:xfrm>
                <a:off x="3234050" y="4527125"/>
                <a:ext cx="3800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375" extrusionOk="0">
                    <a:moveTo>
                      <a:pt x="45" y="1"/>
                    </a:moveTo>
                    <a:cubicBezTo>
                      <a:pt x="29" y="1"/>
                      <a:pt x="14" y="1"/>
                      <a:pt x="0" y="2"/>
                    </a:cubicBezTo>
                    <a:lnTo>
                      <a:pt x="1509" y="375"/>
                    </a:lnTo>
                    <a:lnTo>
                      <a:pt x="1520" y="332"/>
                    </a:lnTo>
                    <a:cubicBezTo>
                      <a:pt x="1378" y="204"/>
                      <a:pt x="42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71"/>
              <p:cNvSpPr/>
              <p:nvPr/>
            </p:nvSpPr>
            <p:spPr>
              <a:xfrm>
                <a:off x="2912025" y="4440900"/>
                <a:ext cx="82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405" extrusionOk="0">
                    <a:moveTo>
                      <a:pt x="305" y="0"/>
                    </a:moveTo>
                    <a:lnTo>
                      <a:pt x="305" y="0"/>
                    </a:lnTo>
                    <a:cubicBezTo>
                      <a:pt x="204" y="463"/>
                      <a:pt x="100" y="936"/>
                      <a:pt x="0" y="1405"/>
                    </a:cubicBezTo>
                    <a:cubicBezTo>
                      <a:pt x="179" y="1219"/>
                      <a:pt x="330" y="423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71"/>
              <p:cNvSpPr/>
              <p:nvPr/>
            </p:nvSpPr>
            <p:spPr>
              <a:xfrm>
                <a:off x="2910575" y="4497425"/>
                <a:ext cx="11225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3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7" y="215"/>
                      <a:pt x="187" y="434"/>
                      <a:pt x="262" y="660"/>
                    </a:cubicBezTo>
                    <a:cubicBezTo>
                      <a:pt x="334" y="878"/>
                      <a:pt x="381" y="1104"/>
                      <a:pt x="445" y="1351"/>
                    </a:cubicBezTo>
                    <a:cubicBezTo>
                      <a:pt x="449" y="864"/>
                      <a:pt x="212" y="16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71"/>
              <p:cNvSpPr/>
              <p:nvPr/>
            </p:nvSpPr>
            <p:spPr>
              <a:xfrm>
                <a:off x="3140425" y="4256275"/>
                <a:ext cx="394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943" extrusionOk="0">
                    <a:moveTo>
                      <a:pt x="1578" y="1"/>
                    </a:moveTo>
                    <a:lnTo>
                      <a:pt x="1578" y="1"/>
                    </a:lnTo>
                    <a:cubicBezTo>
                      <a:pt x="1004" y="241"/>
                      <a:pt x="495" y="585"/>
                      <a:pt x="1" y="943"/>
                    </a:cubicBezTo>
                    <a:lnTo>
                      <a:pt x="15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71"/>
              <p:cNvSpPr/>
              <p:nvPr/>
            </p:nvSpPr>
            <p:spPr>
              <a:xfrm>
                <a:off x="2975250" y="4707750"/>
                <a:ext cx="1767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226" extrusionOk="0">
                    <a:moveTo>
                      <a:pt x="1" y="1"/>
                    </a:moveTo>
                    <a:cubicBezTo>
                      <a:pt x="176" y="438"/>
                      <a:pt x="413" y="835"/>
                      <a:pt x="667" y="1226"/>
                    </a:cubicBezTo>
                    <a:lnTo>
                      <a:pt x="707" y="12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71"/>
              <p:cNvSpPr/>
              <p:nvPr/>
            </p:nvSpPr>
            <p:spPr>
              <a:xfrm>
                <a:off x="2900725" y="4480050"/>
                <a:ext cx="29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538" extrusionOk="0">
                    <a:moveTo>
                      <a:pt x="26" y="0"/>
                    </a:moveTo>
                    <a:lnTo>
                      <a:pt x="26" y="0"/>
                    </a:lnTo>
                    <a:cubicBezTo>
                      <a:pt x="15" y="187"/>
                      <a:pt x="8" y="359"/>
                      <a:pt x="1" y="538"/>
                    </a:cubicBezTo>
                    <a:cubicBezTo>
                      <a:pt x="112" y="434"/>
                      <a:pt x="119" y="215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71"/>
              <p:cNvSpPr/>
              <p:nvPr/>
            </p:nvSpPr>
            <p:spPr>
              <a:xfrm>
                <a:off x="2903675" y="4711525"/>
                <a:ext cx="287575" cy="456850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182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75"/>
                      <a:pt x="8" y="147"/>
                      <a:pt x="19" y="219"/>
                    </a:cubicBezTo>
                    <a:cubicBezTo>
                      <a:pt x="133" y="763"/>
                      <a:pt x="237" y="1308"/>
                      <a:pt x="363" y="1845"/>
                    </a:cubicBezTo>
                    <a:cubicBezTo>
                      <a:pt x="592" y="2838"/>
                      <a:pt x="983" y="3773"/>
                      <a:pt x="1387" y="4701"/>
                    </a:cubicBezTo>
                    <a:cubicBezTo>
                      <a:pt x="1542" y="5052"/>
                      <a:pt x="1760" y="5378"/>
                      <a:pt x="1964" y="5708"/>
                    </a:cubicBezTo>
                    <a:cubicBezTo>
                      <a:pt x="2581" y="6700"/>
                      <a:pt x="3394" y="7528"/>
                      <a:pt x="4182" y="8381"/>
                    </a:cubicBezTo>
                    <a:cubicBezTo>
                      <a:pt x="4809" y="9055"/>
                      <a:pt x="5483" y="9682"/>
                      <a:pt x="6124" y="10341"/>
                    </a:cubicBezTo>
                    <a:cubicBezTo>
                      <a:pt x="6669" y="10900"/>
                      <a:pt x="7214" y="11462"/>
                      <a:pt x="7722" y="12054"/>
                    </a:cubicBezTo>
                    <a:cubicBezTo>
                      <a:pt x="8819" y="13326"/>
                      <a:pt x="9700" y="14737"/>
                      <a:pt x="10324" y="16303"/>
                    </a:cubicBezTo>
                    <a:cubicBezTo>
                      <a:pt x="10578" y="16945"/>
                      <a:pt x="10765" y="17615"/>
                      <a:pt x="10983" y="18274"/>
                    </a:cubicBezTo>
                    <a:lnTo>
                      <a:pt x="11101" y="18274"/>
                    </a:lnTo>
                    <a:cubicBezTo>
                      <a:pt x="11058" y="18131"/>
                      <a:pt x="11015" y="17991"/>
                      <a:pt x="10972" y="17851"/>
                    </a:cubicBezTo>
                    <a:cubicBezTo>
                      <a:pt x="10259" y="15382"/>
                      <a:pt x="8998" y="13229"/>
                      <a:pt x="7239" y="11362"/>
                    </a:cubicBezTo>
                    <a:cubicBezTo>
                      <a:pt x="6791" y="10886"/>
                      <a:pt x="6321" y="10434"/>
                      <a:pt x="5866" y="9965"/>
                    </a:cubicBezTo>
                    <a:cubicBezTo>
                      <a:pt x="5193" y="9266"/>
                      <a:pt x="4519" y="8560"/>
                      <a:pt x="3849" y="7858"/>
                    </a:cubicBezTo>
                    <a:cubicBezTo>
                      <a:pt x="3720" y="7722"/>
                      <a:pt x="3588" y="7589"/>
                      <a:pt x="3466" y="7449"/>
                    </a:cubicBezTo>
                    <a:cubicBezTo>
                      <a:pt x="2552" y="6435"/>
                      <a:pt x="1735" y="5364"/>
                      <a:pt x="1226" y="4074"/>
                    </a:cubicBezTo>
                    <a:cubicBezTo>
                      <a:pt x="843" y="3110"/>
                      <a:pt x="517" y="2136"/>
                      <a:pt x="295" y="1122"/>
                    </a:cubicBezTo>
                    <a:cubicBezTo>
                      <a:pt x="291" y="1071"/>
                      <a:pt x="291" y="1025"/>
                      <a:pt x="295" y="975"/>
                    </a:cubicBezTo>
                    <a:lnTo>
                      <a:pt x="578" y="1122"/>
                    </a:lnTo>
                    <a:cubicBezTo>
                      <a:pt x="592" y="1193"/>
                      <a:pt x="610" y="1254"/>
                      <a:pt x="628" y="1319"/>
                    </a:cubicBezTo>
                    <a:cubicBezTo>
                      <a:pt x="814" y="2182"/>
                      <a:pt x="1097" y="3013"/>
                      <a:pt x="1413" y="3834"/>
                    </a:cubicBezTo>
                    <a:cubicBezTo>
                      <a:pt x="1771" y="4755"/>
                      <a:pt x="2280" y="5611"/>
                      <a:pt x="2925" y="6367"/>
                    </a:cubicBezTo>
                    <a:cubicBezTo>
                      <a:pt x="3505" y="7059"/>
                      <a:pt x="4118" y="7729"/>
                      <a:pt x="4738" y="8388"/>
                    </a:cubicBezTo>
                    <a:cubicBezTo>
                      <a:pt x="5186" y="8872"/>
                      <a:pt x="5673" y="9316"/>
                      <a:pt x="6132" y="9789"/>
                    </a:cubicBezTo>
                    <a:cubicBezTo>
                      <a:pt x="6673" y="10341"/>
                      <a:pt x="7214" y="10896"/>
                      <a:pt x="7733" y="11470"/>
                    </a:cubicBezTo>
                    <a:cubicBezTo>
                      <a:pt x="9141" y="13043"/>
                      <a:pt x="10227" y="14809"/>
                      <a:pt x="10933" y="16805"/>
                    </a:cubicBezTo>
                    <a:cubicBezTo>
                      <a:pt x="11105" y="17289"/>
                      <a:pt x="11234" y="17783"/>
                      <a:pt x="11384" y="18274"/>
                    </a:cubicBezTo>
                    <a:lnTo>
                      <a:pt x="11503" y="18274"/>
                    </a:lnTo>
                    <a:cubicBezTo>
                      <a:pt x="11474" y="18177"/>
                      <a:pt x="11445" y="18080"/>
                      <a:pt x="11417" y="17984"/>
                    </a:cubicBezTo>
                    <a:cubicBezTo>
                      <a:pt x="10675" y="15307"/>
                      <a:pt x="9324" y="12974"/>
                      <a:pt x="7404" y="10968"/>
                    </a:cubicBezTo>
                    <a:cubicBezTo>
                      <a:pt x="6902" y="10445"/>
                      <a:pt x="6382" y="9940"/>
                      <a:pt x="5877" y="9416"/>
                    </a:cubicBezTo>
                    <a:cubicBezTo>
                      <a:pt x="5214" y="8732"/>
                      <a:pt x="4559" y="8041"/>
                      <a:pt x="3903" y="7349"/>
                    </a:cubicBezTo>
                    <a:cubicBezTo>
                      <a:pt x="3774" y="7216"/>
                      <a:pt x="3645" y="7077"/>
                      <a:pt x="3523" y="6937"/>
                    </a:cubicBezTo>
                    <a:cubicBezTo>
                      <a:pt x="2541" y="5812"/>
                      <a:pt x="1728" y="4594"/>
                      <a:pt x="1269" y="3150"/>
                    </a:cubicBezTo>
                    <a:cubicBezTo>
                      <a:pt x="990" y="2272"/>
                      <a:pt x="725" y="1394"/>
                      <a:pt x="556" y="484"/>
                    </a:cubicBezTo>
                    <a:cubicBezTo>
                      <a:pt x="538" y="387"/>
                      <a:pt x="517" y="290"/>
                      <a:pt x="495" y="190"/>
                    </a:cubicBezTo>
                    <a:cubicBezTo>
                      <a:pt x="316" y="183"/>
                      <a:pt x="148" y="16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71"/>
              <p:cNvSpPr/>
              <p:nvPr/>
            </p:nvSpPr>
            <p:spPr>
              <a:xfrm>
                <a:off x="2492800" y="4115225"/>
                <a:ext cx="856825" cy="681450"/>
              </a:xfrm>
              <a:custGeom>
                <a:avLst/>
                <a:gdLst/>
                <a:ahLst/>
                <a:cxnLst/>
                <a:rect l="l" t="t" r="r" b="b"/>
                <a:pathLst>
                  <a:path w="34273" h="27258" extrusionOk="0">
                    <a:moveTo>
                      <a:pt x="16424" y="14492"/>
                    </a:moveTo>
                    <a:cubicBezTo>
                      <a:pt x="16809" y="14492"/>
                      <a:pt x="17178" y="14712"/>
                      <a:pt x="17274" y="15016"/>
                    </a:cubicBezTo>
                    <a:cubicBezTo>
                      <a:pt x="17156" y="14999"/>
                      <a:pt x="17038" y="14977"/>
                      <a:pt x="16925" y="14977"/>
                    </a:cubicBezTo>
                    <a:cubicBezTo>
                      <a:pt x="16778" y="14977"/>
                      <a:pt x="16641" y="15015"/>
                      <a:pt x="16529" y="15149"/>
                    </a:cubicBezTo>
                    <a:cubicBezTo>
                      <a:pt x="16509" y="15150"/>
                      <a:pt x="16489" y="15150"/>
                      <a:pt x="16469" y="15150"/>
                    </a:cubicBezTo>
                    <a:cubicBezTo>
                      <a:pt x="16256" y="15150"/>
                      <a:pt x="16079" y="15094"/>
                      <a:pt x="15938" y="14934"/>
                    </a:cubicBezTo>
                    <a:cubicBezTo>
                      <a:pt x="15888" y="14876"/>
                      <a:pt x="15809" y="14844"/>
                      <a:pt x="15737" y="14794"/>
                    </a:cubicBezTo>
                    <a:cubicBezTo>
                      <a:pt x="15928" y="14581"/>
                      <a:pt x="16179" y="14492"/>
                      <a:pt x="16424" y="14492"/>
                    </a:cubicBezTo>
                    <a:close/>
                    <a:moveTo>
                      <a:pt x="15542" y="132"/>
                    </a:moveTo>
                    <a:cubicBezTo>
                      <a:pt x="15721" y="132"/>
                      <a:pt x="15905" y="174"/>
                      <a:pt x="16092" y="257"/>
                    </a:cubicBezTo>
                    <a:cubicBezTo>
                      <a:pt x="16224" y="315"/>
                      <a:pt x="16353" y="390"/>
                      <a:pt x="16472" y="476"/>
                    </a:cubicBezTo>
                    <a:cubicBezTo>
                      <a:pt x="16859" y="766"/>
                      <a:pt x="17192" y="1106"/>
                      <a:pt x="17407" y="1547"/>
                    </a:cubicBezTo>
                    <a:cubicBezTo>
                      <a:pt x="17769" y="2307"/>
                      <a:pt x="18141" y="3059"/>
                      <a:pt x="18485" y="3826"/>
                    </a:cubicBezTo>
                    <a:cubicBezTo>
                      <a:pt x="18725" y="4374"/>
                      <a:pt x="18865" y="4965"/>
                      <a:pt x="18897" y="5564"/>
                    </a:cubicBezTo>
                    <a:cubicBezTo>
                      <a:pt x="18926" y="5994"/>
                      <a:pt x="18969" y="6427"/>
                      <a:pt x="18965" y="6861"/>
                    </a:cubicBezTo>
                    <a:cubicBezTo>
                      <a:pt x="18962" y="7692"/>
                      <a:pt x="18819" y="8488"/>
                      <a:pt x="18432" y="9251"/>
                    </a:cubicBezTo>
                    <a:cubicBezTo>
                      <a:pt x="17883" y="10344"/>
                      <a:pt x="17529" y="11508"/>
                      <a:pt x="17307" y="12716"/>
                    </a:cubicBezTo>
                    <a:cubicBezTo>
                      <a:pt x="17253" y="13006"/>
                      <a:pt x="17242" y="13303"/>
                      <a:pt x="17213" y="13608"/>
                    </a:cubicBezTo>
                    <a:cubicBezTo>
                      <a:pt x="17181" y="13909"/>
                      <a:pt x="17156" y="14213"/>
                      <a:pt x="17127" y="14543"/>
                    </a:cubicBezTo>
                    <a:cubicBezTo>
                      <a:pt x="16881" y="14459"/>
                      <a:pt x="16667" y="14339"/>
                      <a:pt x="16430" y="14339"/>
                    </a:cubicBezTo>
                    <a:cubicBezTo>
                      <a:pt x="16385" y="14339"/>
                      <a:pt x="16339" y="14343"/>
                      <a:pt x="16292" y="14353"/>
                    </a:cubicBezTo>
                    <a:cubicBezTo>
                      <a:pt x="16009" y="14411"/>
                      <a:pt x="15755" y="14511"/>
                      <a:pt x="15590" y="14769"/>
                    </a:cubicBezTo>
                    <a:cubicBezTo>
                      <a:pt x="15375" y="14794"/>
                      <a:pt x="15182" y="14916"/>
                      <a:pt x="15060" y="15095"/>
                    </a:cubicBezTo>
                    <a:cubicBezTo>
                      <a:pt x="14942" y="15270"/>
                      <a:pt x="14845" y="15457"/>
                      <a:pt x="14727" y="15661"/>
                    </a:cubicBezTo>
                    <a:cubicBezTo>
                      <a:pt x="14673" y="15392"/>
                      <a:pt x="14623" y="15141"/>
                      <a:pt x="14576" y="14887"/>
                    </a:cubicBezTo>
                    <a:cubicBezTo>
                      <a:pt x="14354" y="13594"/>
                      <a:pt x="13817" y="12436"/>
                      <a:pt x="13050" y="11383"/>
                    </a:cubicBezTo>
                    <a:cubicBezTo>
                      <a:pt x="12760" y="10978"/>
                      <a:pt x="12502" y="10548"/>
                      <a:pt x="12276" y="10100"/>
                    </a:cubicBezTo>
                    <a:cubicBezTo>
                      <a:pt x="11918" y="9394"/>
                      <a:pt x="11706" y="8642"/>
                      <a:pt x="11559" y="7868"/>
                    </a:cubicBezTo>
                    <a:cubicBezTo>
                      <a:pt x="11409" y="7062"/>
                      <a:pt x="11355" y="6237"/>
                      <a:pt x="11405" y="5420"/>
                    </a:cubicBezTo>
                    <a:cubicBezTo>
                      <a:pt x="11462" y="4195"/>
                      <a:pt x="11928" y="3027"/>
                      <a:pt x="12727" y="2103"/>
                    </a:cubicBezTo>
                    <a:cubicBezTo>
                      <a:pt x="12957" y="1830"/>
                      <a:pt x="13243" y="1622"/>
                      <a:pt x="13530" y="1411"/>
                    </a:cubicBezTo>
                    <a:cubicBezTo>
                      <a:pt x="13852" y="1167"/>
                      <a:pt x="14168" y="909"/>
                      <a:pt x="14483" y="655"/>
                    </a:cubicBezTo>
                    <a:cubicBezTo>
                      <a:pt x="14583" y="576"/>
                      <a:pt x="14677" y="490"/>
                      <a:pt x="14777" y="411"/>
                    </a:cubicBezTo>
                    <a:cubicBezTo>
                      <a:pt x="15019" y="225"/>
                      <a:pt x="15275" y="132"/>
                      <a:pt x="15542" y="132"/>
                    </a:cubicBezTo>
                    <a:close/>
                    <a:moveTo>
                      <a:pt x="8080" y="12536"/>
                    </a:moveTo>
                    <a:cubicBezTo>
                      <a:pt x="8116" y="12536"/>
                      <a:pt x="8152" y="12536"/>
                      <a:pt x="8187" y="12537"/>
                    </a:cubicBezTo>
                    <a:cubicBezTo>
                      <a:pt x="8997" y="12562"/>
                      <a:pt x="9796" y="12662"/>
                      <a:pt x="10538" y="13010"/>
                    </a:cubicBezTo>
                    <a:cubicBezTo>
                      <a:pt x="10864" y="13164"/>
                      <a:pt x="11190" y="13332"/>
                      <a:pt x="11466" y="13554"/>
                    </a:cubicBezTo>
                    <a:cubicBezTo>
                      <a:pt x="12122" y="14084"/>
                      <a:pt x="12656" y="14708"/>
                      <a:pt x="12953" y="15521"/>
                    </a:cubicBezTo>
                    <a:cubicBezTo>
                      <a:pt x="13164" y="16095"/>
                      <a:pt x="13426" y="16650"/>
                      <a:pt x="13666" y="17213"/>
                    </a:cubicBezTo>
                    <a:cubicBezTo>
                      <a:pt x="13673" y="17241"/>
                      <a:pt x="13680" y="17270"/>
                      <a:pt x="13688" y="17299"/>
                    </a:cubicBezTo>
                    <a:cubicBezTo>
                      <a:pt x="13630" y="17256"/>
                      <a:pt x="13594" y="17234"/>
                      <a:pt x="13566" y="17209"/>
                    </a:cubicBezTo>
                    <a:cubicBezTo>
                      <a:pt x="13075" y="16783"/>
                      <a:pt x="12537" y="16421"/>
                      <a:pt x="11961" y="16127"/>
                    </a:cubicBezTo>
                    <a:cubicBezTo>
                      <a:pt x="11860" y="16069"/>
                      <a:pt x="11771" y="16001"/>
                      <a:pt x="11692" y="15923"/>
                    </a:cubicBezTo>
                    <a:cubicBezTo>
                      <a:pt x="11531" y="15783"/>
                      <a:pt x="11387" y="15622"/>
                      <a:pt x="11222" y="15489"/>
                    </a:cubicBezTo>
                    <a:cubicBezTo>
                      <a:pt x="10198" y="14676"/>
                      <a:pt x="9058" y="14092"/>
                      <a:pt x="7783" y="13769"/>
                    </a:cubicBezTo>
                    <a:cubicBezTo>
                      <a:pt x="7288" y="13644"/>
                      <a:pt x="6790" y="13547"/>
                      <a:pt x="6285" y="13475"/>
                    </a:cubicBezTo>
                    <a:cubicBezTo>
                      <a:pt x="5884" y="13418"/>
                      <a:pt x="5479" y="13386"/>
                      <a:pt x="5074" y="13339"/>
                    </a:cubicBezTo>
                    <a:cubicBezTo>
                      <a:pt x="4117" y="13235"/>
                      <a:pt x="3157" y="13131"/>
                      <a:pt x="2229" y="12855"/>
                    </a:cubicBezTo>
                    <a:cubicBezTo>
                      <a:pt x="2157" y="12838"/>
                      <a:pt x="2089" y="12809"/>
                      <a:pt x="2021" y="12787"/>
                    </a:cubicBezTo>
                    <a:cubicBezTo>
                      <a:pt x="2003" y="12777"/>
                      <a:pt x="1985" y="12766"/>
                      <a:pt x="1967" y="12752"/>
                    </a:cubicBezTo>
                    <a:lnTo>
                      <a:pt x="1967" y="12752"/>
                    </a:lnTo>
                    <a:cubicBezTo>
                      <a:pt x="2340" y="12777"/>
                      <a:pt x="2702" y="12802"/>
                      <a:pt x="3067" y="12820"/>
                    </a:cubicBezTo>
                    <a:cubicBezTo>
                      <a:pt x="3265" y="12828"/>
                      <a:pt x="3464" y="12845"/>
                      <a:pt x="3665" y="12845"/>
                    </a:cubicBezTo>
                    <a:cubicBezTo>
                      <a:pt x="3719" y="12845"/>
                      <a:pt x="3773" y="12844"/>
                      <a:pt x="3827" y="12841"/>
                    </a:cubicBezTo>
                    <a:cubicBezTo>
                      <a:pt x="4465" y="12805"/>
                      <a:pt x="5099" y="12748"/>
                      <a:pt x="5737" y="12698"/>
                    </a:cubicBezTo>
                    <a:cubicBezTo>
                      <a:pt x="6267" y="12658"/>
                      <a:pt x="6797" y="12608"/>
                      <a:pt x="7328" y="12569"/>
                    </a:cubicBezTo>
                    <a:cubicBezTo>
                      <a:pt x="7578" y="12547"/>
                      <a:pt x="7829" y="12536"/>
                      <a:pt x="8080" y="12536"/>
                    </a:cubicBezTo>
                    <a:close/>
                    <a:moveTo>
                      <a:pt x="26959" y="11720"/>
                    </a:moveTo>
                    <a:lnTo>
                      <a:pt x="26977" y="11741"/>
                    </a:lnTo>
                    <a:cubicBezTo>
                      <a:pt x="26952" y="11773"/>
                      <a:pt x="26927" y="11802"/>
                      <a:pt x="26906" y="11827"/>
                    </a:cubicBezTo>
                    <a:cubicBezTo>
                      <a:pt x="26379" y="12408"/>
                      <a:pt x="25806" y="12934"/>
                      <a:pt x="25222" y="13454"/>
                    </a:cubicBezTo>
                    <a:cubicBezTo>
                      <a:pt x="24269" y="14310"/>
                      <a:pt x="23161" y="14937"/>
                      <a:pt x="22090" y="15625"/>
                    </a:cubicBezTo>
                    <a:cubicBezTo>
                      <a:pt x="21699" y="15880"/>
                      <a:pt x="21309" y="16134"/>
                      <a:pt x="20925" y="16403"/>
                    </a:cubicBezTo>
                    <a:cubicBezTo>
                      <a:pt x="20732" y="16542"/>
                      <a:pt x="20549" y="16700"/>
                      <a:pt x="20381" y="16869"/>
                    </a:cubicBezTo>
                    <a:cubicBezTo>
                      <a:pt x="20220" y="17033"/>
                      <a:pt x="20087" y="17227"/>
                      <a:pt x="19929" y="17420"/>
                    </a:cubicBezTo>
                    <a:lnTo>
                      <a:pt x="19023" y="17832"/>
                    </a:lnTo>
                    <a:cubicBezTo>
                      <a:pt x="19044" y="17782"/>
                      <a:pt x="19059" y="17736"/>
                      <a:pt x="19077" y="17689"/>
                    </a:cubicBezTo>
                    <a:cubicBezTo>
                      <a:pt x="19216" y="17327"/>
                      <a:pt x="19349" y="16965"/>
                      <a:pt x="19489" y="16607"/>
                    </a:cubicBezTo>
                    <a:cubicBezTo>
                      <a:pt x="19696" y="16077"/>
                      <a:pt x="19940" y="15568"/>
                      <a:pt x="20291" y="15116"/>
                    </a:cubicBezTo>
                    <a:cubicBezTo>
                      <a:pt x="20710" y="14579"/>
                      <a:pt x="21259" y="14206"/>
                      <a:pt x="21825" y="13848"/>
                    </a:cubicBezTo>
                    <a:cubicBezTo>
                      <a:pt x="22681" y="13310"/>
                      <a:pt x="23641" y="13035"/>
                      <a:pt x="24587" y="12730"/>
                    </a:cubicBezTo>
                    <a:cubicBezTo>
                      <a:pt x="25254" y="12515"/>
                      <a:pt x="25924" y="12311"/>
                      <a:pt x="26537" y="11967"/>
                    </a:cubicBezTo>
                    <a:cubicBezTo>
                      <a:pt x="26680" y="11888"/>
                      <a:pt x="26816" y="11802"/>
                      <a:pt x="26959" y="11720"/>
                    </a:cubicBezTo>
                    <a:close/>
                    <a:moveTo>
                      <a:pt x="7774" y="8130"/>
                    </a:moveTo>
                    <a:cubicBezTo>
                      <a:pt x="8199" y="8130"/>
                      <a:pt x="8610" y="8242"/>
                      <a:pt x="9015" y="8387"/>
                    </a:cubicBezTo>
                    <a:cubicBezTo>
                      <a:pt x="10241" y="8824"/>
                      <a:pt x="11262" y="9570"/>
                      <a:pt x="12147" y="10512"/>
                    </a:cubicBezTo>
                    <a:cubicBezTo>
                      <a:pt x="12975" y="11386"/>
                      <a:pt x="13627" y="12379"/>
                      <a:pt x="14060" y="13508"/>
                    </a:cubicBezTo>
                    <a:cubicBezTo>
                      <a:pt x="14286" y="14095"/>
                      <a:pt x="14426" y="14704"/>
                      <a:pt x="14533" y="15321"/>
                    </a:cubicBezTo>
                    <a:cubicBezTo>
                      <a:pt x="14544" y="15414"/>
                      <a:pt x="14562" y="15503"/>
                      <a:pt x="14591" y="15593"/>
                    </a:cubicBezTo>
                    <a:cubicBezTo>
                      <a:pt x="14669" y="15808"/>
                      <a:pt x="14662" y="16012"/>
                      <a:pt x="14616" y="16238"/>
                    </a:cubicBezTo>
                    <a:cubicBezTo>
                      <a:pt x="14472" y="16897"/>
                      <a:pt x="14544" y="17546"/>
                      <a:pt x="14737" y="18187"/>
                    </a:cubicBezTo>
                    <a:cubicBezTo>
                      <a:pt x="14748" y="18227"/>
                      <a:pt x="14759" y="18262"/>
                      <a:pt x="14770" y="18298"/>
                    </a:cubicBezTo>
                    <a:lnTo>
                      <a:pt x="14745" y="18323"/>
                    </a:lnTo>
                    <a:cubicBezTo>
                      <a:pt x="14709" y="18298"/>
                      <a:pt x="14669" y="18270"/>
                      <a:pt x="14641" y="18234"/>
                    </a:cubicBezTo>
                    <a:cubicBezTo>
                      <a:pt x="14171" y="17754"/>
                      <a:pt x="13748" y="17245"/>
                      <a:pt x="13512" y="16603"/>
                    </a:cubicBezTo>
                    <a:cubicBezTo>
                      <a:pt x="13365" y="16202"/>
                      <a:pt x="13197" y="15812"/>
                      <a:pt x="13046" y="15414"/>
                    </a:cubicBezTo>
                    <a:cubicBezTo>
                      <a:pt x="12817" y="14801"/>
                      <a:pt x="12441" y="14296"/>
                      <a:pt x="11986" y="13834"/>
                    </a:cubicBezTo>
                    <a:cubicBezTo>
                      <a:pt x="11244" y="13078"/>
                      <a:pt x="10330" y="12691"/>
                      <a:pt x="9313" y="12511"/>
                    </a:cubicBezTo>
                    <a:cubicBezTo>
                      <a:pt x="8897" y="12438"/>
                      <a:pt x="8478" y="12407"/>
                      <a:pt x="8059" y="12407"/>
                    </a:cubicBezTo>
                    <a:cubicBezTo>
                      <a:pt x="7766" y="12407"/>
                      <a:pt x="7473" y="12422"/>
                      <a:pt x="7181" y="12447"/>
                    </a:cubicBezTo>
                    <a:cubicBezTo>
                      <a:pt x="6812" y="12479"/>
                      <a:pt x="6439" y="12504"/>
                      <a:pt x="6066" y="12540"/>
                    </a:cubicBezTo>
                    <a:cubicBezTo>
                      <a:pt x="5712" y="12572"/>
                      <a:pt x="5353" y="12630"/>
                      <a:pt x="4995" y="12648"/>
                    </a:cubicBezTo>
                    <a:cubicBezTo>
                      <a:pt x="4436" y="12680"/>
                      <a:pt x="3877" y="12694"/>
                      <a:pt x="3318" y="12701"/>
                    </a:cubicBezTo>
                    <a:cubicBezTo>
                      <a:pt x="3274" y="12702"/>
                      <a:pt x="3229" y="12703"/>
                      <a:pt x="3185" y="12703"/>
                    </a:cubicBezTo>
                    <a:cubicBezTo>
                      <a:pt x="2657" y="12703"/>
                      <a:pt x="2131" y="12645"/>
                      <a:pt x="1605" y="12576"/>
                    </a:cubicBezTo>
                    <a:cubicBezTo>
                      <a:pt x="1376" y="12547"/>
                      <a:pt x="1179" y="12436"/>
                      <a:pt x="985" y="12314"/>
                    </a:cubicBezTo>
                    <a:cubicBezTo>
                      <a:pt x="720" y="12157"/>
                      <a:pt x="498" y="11938"/>
                      <a:pt x="333" y="11680"/>
                    </a:cubicBezTo>
                    <a:cubicBezTo>
                      <a:pt x="158" y="11404"/>
                      <a:pt x="140" y="11121"/>
                      <a:pt x="297" y="10827"/>
                    </a:cubicBezTo>
                    <a:cubicBezTo>
                      <a:pt x="516" y="10408"/>
                      <a:pt x="828" y="10104"/>
                      <a:pt x="1268" y="9921"/>
                    </a:cubicBezTo>
                    <a:cubicBezTo>
                      <a:pt x="1838" y="9677"/>
                      <a:pt x="2440" y="9516"/>
                      <a:pt x="3056" y="9441"/>
                    </a:cubicBezTo>
                    <a:cubicBezTo>
                      <a:pt x="3605" y="9380"/>
                      <a:pt x="4139" y="9211"/>
                      <a:pt x="4622" y="8950"/>
                    </a:cubicBezTo>
                    <a:cubicBezTo>
                      <a:pt x="4988" y="8753"/>
                      <a:pt x="5393" y="8660"/>
                      <a:pt x="5808" y="8609"/>
                    </a:cubicBezTo>
                    <a:cubicBezTo>
                      <a:pt x="5847" y="8605"/>
                      <a:pt x="5887" y="8603"/>
                      <a:pt x="5926" y="8603"/>
                    </a:cubicBezTo>
                    <a:cubicBezTo>
                      <a:pt x="6120" y="8603"/>
                      <a:pt x="6312" y="8654"/>
                      <a:pt x="6482" y="8753"/>
                    </a:cubicBezTo>
                    <a:cubicBezTo>
                      <a:pt x="6697" y="8871"/>
                      <a:pt x="6905" y="9004"/>
                      <a:pt x="7116" y="9129"/>
                    </a:cubicBezTo>
                    <a:cubicBezTo>
                      <a:pt x="7184" y="9161"/>
                      <a:pt x="7252" y="9190"/>
                      <a:pt x="7324" y="9215"/>
                    </a:cubicBezTo>
                    <a:lnTo>
                      <a:pt x="7363" y="9176"/>
                    </a:lnTo>
                    <a:cubicBezTo>
                      <a:pt x="7342" y="9122"/>
                      <a:pt x="7335" y="9054"/>
                      <a:pt x="7299" y="9011"/>
                    </a:cubicBezTo>
                    <a:cubicBezTo>
                      <a:pt x="7188" y="8875"/>
                      <a:pt x="7070" y="8749"/>
                      <a:pt x="6955" y="8620"/>
                    </a:cubicBezTo>
                    <a:cubicBezTo>
                      <a:pt x="6901" y="8556"/>
                      <a:pt x="6847" y="8491"/>
                      <a:pt x="6786" y="8420"/>
                    </a:cubicBezTo>
                    <a:cubicBezTo>
                      <a:pt x="6944" y="8230"/>
                      <a:pt x="7152" y="8205"/>
                      <a:pt x="7353" y="8169"/>
                    </a:cubicBezTo>
                    <a:cubicBezTo>
                      <a:pt x="7495" y="8142"/>
                      <a:pt x="7635" y="8130"/>
                      <a:pt x="7774" y="8130"/>
                    </a:cubicBezTo>
                    <a:close/>
                    <a:moveTo>
                      <a:pt x="27835" y="4641"/>
                    </a:moveTo>
                    <a:cubicBezTo>
                      <a:pt x="27895" y="4641"/>
                      <a:pt x="27956" y="4643"/>
                      <a:pt x="28016" y="4647"/>
                    </a:cubicBezTo>
                    <a:cubicBezTo>
                      <a:pt x="28160" y="4654"/>
                      <a:pt x="28307" y="4675"/>
                      <a:pt x="28450" y="4707"/>
                    </a:cubicBezTo>
                    <a:cubicBezTo>
                      <a:pt x="28927" y="4833"/>
                      <a:pt x="29095" y="5119"/>
                      <a:pt x="29142" y="5592"/>
                    </a:cubicBezTo>
                    <a:cubicBezTo>
                      <a:pt x="29170" y="5922"/>
                      <a:pt x="29091" y="6230"/>
                      <a:pt x="28962" y="6528"/>
                    </a:cubicBezTo>
                    <a:cubicBezTo>
                      <a:pt x="28855" y="6768"/>
                      <a:pt x="28737" y="7008"/>
                      <a:pt x="28611" y="7244"/>
                    </a:cubicBezTo>
                    <a:cubicBezTo>
                      <a:pt x="28511" y="7416"/>
                      <a:pt x="28493" y="7624"/>
                      <a:pt x="28565" y="7810"/>
                    </a:cubicBezTo>
                    <a:cubicBezTo>
                      <a:pt x="28633" y="7997"/>
                      <a:pt x="28633" y="8222"/>
                      <a:pt x="28611" y="8423"/>
                    </a:cubicBezTo>
                    <a:cubicBezTo>
                      <a:pt x="28489" y="9462"/>
                      <a:pt x="28049" y="10372"/>
                      <a:pt x="27422" y="11200"/>
                    </a:cubicBezTo>
                    <a:cubicBezTo>
                      <a:pt x="27346" y="11290"/>
                      <a:pt x="27257" y="11372"/>
                      <a:pt x="27157" y="11437"/>
                    </a:cubicBezTo>
                    <a:cubicBezTo>
                      <a:pt x="26512" y="11917"/>
                      <a:pt x="25784" y="12221"/>
                      <a:pt x="25021" y="12458"/>
                    </a:cubicBezTo>
                    <a:cubicBezTo>
                      <a:pt x="24200" y="12716"/>
                      <a:pt x="23376" y="12952"/>
                      <a:pt x="22584" y="13296"/>
                    </a:cubicBezTo>
                    <a:cubicBezTo>
                      <a:pt x="22405" y="13368"/>
                      <a:pt x="22230" y="13450"/>
                      <a:pt x="22061" y="13543"/>
                    </a:cubicBezTo>
                    <a:cubicBezTo>
                      <a:pt x="21320" y="13991"/>
                      <a:pt x="20581" y="14446"/>
                      <a:pt x="20073" y="15177"/>
                    </a:cubicBezTo>
                    <a:cubicBezTo>
                      <a:pt x="19739" y="15657"/>
                      <a:pt x="19503" y="16184"/>
                      <a:pt x="19299" y="16729"/>
                    </a:cubicBezTo>
                    <a:cubicBezTo>
                      <a:pt x="19177" y="17048"/>
                      <a:pt x="19062" y="17367"/>
                      <a:pt x="18937" y="17682"/>
                    </a:cubicBezTo>
                    <a:cubicBezTo>
                      <a:pt x="18844" y="17926"/>
                      <a:pt x="18682" y="18141"/>
                      <a:pt x="18475" y="18302"/>
                    </a:cubicBezTo>
                    <a:cubicBezTo>
                      <a:pt x="18306" y="18431"/>
                      <a:pt x="18159" y="18585"/>
                      <a:pt x="17998" y="18725"/>
                    </a:cubicBezTo>
                    <a:cubicBezTo>
                      <a:pt x="17962" y="18760"/>
                      <a:pt x="17919" y="18789"/>
                      <a:pt x="17862" y="18839"/>
                    </a:cubicBezTo>
                    <a:cubicBezTo>
                      <a:pt x="17934" y="18542"/>
                      <a:pt x="18012" y="18277"/>
                      <a:pt x="18059" y="18004"/>
                    </a:cubicBezTo>
                    <a:cubicBezTo>
                      <a:pt x="18170" y="17331"/>
                      <a:pt x="18184" y="16654"/>
                      <a:pt x="18005" y="15984"/>
                    </a:cubicBezTo>
                    <a:cubicBezTo>
                      <a:pt x="17926" y="15690"/>
                      <a:pt x="17805" y="15417"/>
                      <a:pt x="17572" y="15210"/>
                    </a:cubicBezTo>
                    <a:cubicBezTo>
                      <a:pt x="17543" y="15181"/>
                      <a:pt x="17518" y="15152"/>
                      <a:pt x="17500" y="15116"/>
                    </a:cubicBezTo>
                    <a:cubicBezTo>
                      <a:pt x="17410" y="14959"/>
                      <a:pt x="17324" y="14801"/>
                      <a:pt x="17231" y="14633"/>
                    </a:cubicBezTo>
                    <a:cubicBezTo>
                      <a:pt x="17278" y="14127"/>
                      <a:pt x="17310" y="13604"/>
                      <a:pt x="17375" y="13081"/>
                    </a:cubicBezTo>
                    <a:cubicBezTo>
                      <a:pt x="17453" y="12494"/>
                      <a:pt x="17586" y="11917"/>
                      <a:pt x="17765" y="11351"/>
                    </a:cubicBezTo>
                    <a:cubicBezTo>
                      <a:pt x="18012" y="10555"/>
                      <a:pt x="18295" y="9774"/>
                      <a:pt x="18682" y="9032"/>
                    </a:cubicBezTo>
                    <a:cubicBezTo>
                      <a:pt x="19012" y="8391"/>
                      <a:pt x="19481" y="7825"/>
                      <a:pt x="20051" y="7384"/>
                    </a:cubicBezTo>
                    <a:cubicBezTo>
                      <a:pt x="20685" y="6893"/>
                      <a:pt x="21348" y="6449"/>
                      <a:pt x="22043" y="6044"/>
                    </a:cubicBezTo>
                    <a:cubicBezTo>
                      <a:pt x="22563" y="5747"/>
                      <a:pt x="23125" y="5575"/>
                      <a:pt x="23710" y="5453"/>
                    </a:cubicBezTo>
                    <a:cubicBezTo>
                      <a:pt x="24713" y="5241"/>
                      <a:pt x="25709" y="5016"/>
                      <a:pt x="26709" y="4790"/>
                    </a:cubicBezTo>
                    <a:cubicBezTo>
                      <a:pt x="27080" y="4706"/>
                      <a:pt x="27454" y="4641"/>
                      <a:pt x="27835" y="4641"/>
                    </a:cubicBezTo>
                    <a:close/>
                    <a:moveTo>
                      <a:pt x="15580" y="14929"/>
                    </a:moveTo>
                    <a:cubicBezTo>
                      <a:pt x="15700" y="14929"/>
                      <a:pt x="15816" y="14998"/>
                      <a:pt x="15931" y="15134"/>
                    </a:cubicBezTo>
                    <a:cubicBezTo>
                      <a:pt x="15970" y="15177"/>
                      <a:pt x="16006" y="15227"/>
                      <a:pt x="16049" y="15267"/>
                    </a:cubicBezTo>
                    <a:cubicBezTo>
                      <a:pt x="16124" y="15335"/>
                      <a:pt x="16149" y="15442"/>
                      <a:pt x="16113" y="15536"/>
                    </a:cubicBezTo>
                    <a:cubicBezTo>
                      <a:pt x="15630" y="15933"/>
                      <a:pt x="15519" y="16525"/>
                      <a:pt x="15375" y="17105"/>
                    </a:cubicBezTo>
                    <a:cubicBezTo>
                      <a:pt x="15214" y="17750"/>
                      <a:pt x="15289" y="18384"/>
                      <a:pt x="15511" y="19008"/>
                    </a:cubicBezTo>
                    <a:cubicBezTo>
                      <a:pt x="15536" y="19072"/>
                      <a:pt x="15551" y="19140"/>
                      <a:pt x="15547" y="19212"/>
                    </a:cubicBezTo>
                    <a:cubicBezTo>
                      <a:pt x="15508" y="19183"/>
                      <a:pt x="15468" y="19155"/>
                      <a:pt x="15433" y="19122"/>
                    </a:cubicBezTo>
                    <a:cubicBezTo>
                      <a:pt x="15078" y="18757"/>
                      <a:pt x="14884" y="18305"/>
                      <a:pt x="14773" y="17818"/>
                    </a:cubicBezTo>
                    <a:cubicBezTo>
                      <a:pt x="14612" y="17127"/>
                      <a:pt x="14651" y="16403"/>
                      <a:pt x="14884" y="15733"/>
                    </a:cubicBezTo>
                    <a:cubicBezTo>
                      <a:pt x="14967" y="15503"/>
                      <a:pt x="15063" y="15288"/>
                      <a:pt x="15235" y="15109"/>
                    </a:cubicBezTo>
                    <a:cubicBezTo>
                      <a:pt x="15353" y="14989"/>
                      <a:pt x="15468" y="14929"/>
                      <a:pt x="15580" y="14929"/>
                    </a:cubicBezTo>
                    <a:close/>
                    <a:moveTo>
                      <a:pt x="29522" y="17284"/>
                    </a:moveTo>
                    <a:cubicBezTo>
                      <a:pt x="29858" y="17284"/>
                      <a:pt x="30197" y="17350"/>
                      <a:pt x="30535" y="17478"/>
                    </a:cubicBezTo>
                    <a:cubicBezTo>
                      <a:pt x="30858" y="17599"/>
                      <a:pt x="31162" y="17768"/>
                      <a:pt x="31471" y="17929"/>
                    </a:cubicBezTo>
                    <a:cubicBezTo>
                      <a:pt x="31754" y="18076"/>
                      <a:pt x="32026" y="18244"/>
                      <a:pt x="32302" y="18406"/>
                    </a:cubicBezTo>
                    <a:cubicBezTo>
                      <a:pt x="32334" y="18424"/>
                      <a:pt x="32366" y="18445"/>
                      <a:pt x="32399" y="18467"/>
                    </a:cubicBezTo>
                    <a:cubicBezTo>
                      <a:pt x="31871" y="18397"/>
                      <a:pt x="31351" y="18363"/>
                      <a:pt x="30837" y="18363"/>
                    </a:cubicBezTo>
                    <a:cubicBezTo>
                      <a:pt x="28957" y="18363"/>
                      <a:pt x="27173" y="18827"/>
                      <a:pt x="25472" y="19753"/>
                    </a:cubicBezTo>
                    <a:cubicBezTo>
                      <a:pt x="25465" y="19721"/>
                      <a:pt x="25455" y="19703"/>
                      <a:pt x="25458" y="19699"/>
                    </a:cubicBezTo>
                    <a:cubicBezTo>
                      <a:pt x="26028" y="19215"/>
                      <a:pt x="26565" y="18692"/>
                      <a:pt x="27189" y="18277"/>
                    </a:cubicBezTo>
                    <a:cubicBezTo>
                      <a:pt x="27543" y="18033"/>
                      <a:pt x="27913" y="17804"/>
                      <a:pt x="28292" y="17596"/>
                    </a:cubicBezTo>
                    <a:cubicBezTo>
                      <a:pt x="28693" y="17386"/>
                      <a:pt x="29105" y="17284"/>
                      <a:pt x="29522" y="17284"/>
                    </a:cubicBezTo>
                    <a:close/>
                    <a:moveTo>
                      <a:pt x="16948" y="15115"/>
                    </a:moveTo>
                    <a:cubicBezTo>
                      <a:pt x="16977" y="15115"/>
                      <a:pt x="17005" y="15118"/>
                      <a:pt x="17034" y="15124"/>
                    </a:cubicBezTo>
                    <a:cubicBezTo>
                      <a:pt x="17324" y="15167"/>
                      <a:pt x="17554" y="15313"/>
                      <a:pt x="17683" y="15571"/>
                    </a:cubicBezTo>
                    <a:cubicBezTo>
                      <a:pt x="17794" y="15790"/>
                      <a:pt x="17876" y="16023"/>
                      <a:pt x="17926" y="16263"/>
                    </a:cubicBezTo>
                    <a:cubicBezTo>
                      <a:pt x="18098" y="17098"/>
                      <a:pt x="17998" y="17918"/>
                      <a:pt x="17729" y="18721"/>
                    </a:cubicBezTo>
                    <a:cubicBezTo>
                      <a:pt x="17525" y="19337"/>
                      <a:pt x="17052" y="19638"/>
                      <a:pt x="16450" y="19764"/>
                    </a:cubicBezTo>
                    <a:cubicBezTo>
                      <a:pt x="16415" y="19771"/>
                      <a:pt x="16380" y="19775"/>
                      <a:pt x="16345" y="19775"/>
                    </a:cubicBezTo>
                    <a:cubicBezTo>
                      <a:pt x="16178" y="19775"/>
                      <a:pt x="16019" y="19691"/>
                      <a:pt x="15927" y="19545"/>
                    </a:cubicBezTo>
                    <a:cubicBezTo>
                      <a:pt x="15694" y="19201"/>
                      <a:pt x="15576" y="18814"/>
                      <a:pt x="15490" y="18416"/>
                    </a:cubicBezTo>
                    <a:cubicBezTo>
                      <a:pt x="15443" y="18216"/>
                      <a:pt x="15436" y="18008"/>
                      <a:pt x="15411" y="17804"/>
                    </a:cubicBezTo>
                    <a:cubicBezTo>
                      <a:pt x="15425" y="17266"/>
                      <a:pt x="15579" y="16765"/>
                      <a:pt x="15766" y="16270"/>
                    </a:cubicBezTo>
                    <a:cubicBezTo>
                      <a:pt x="15863" y="16005"/>
                      <a:pt x="16035" y="15776"/>
                      <a:pt x="16264" y="15611"/>
                    </a:cubicBezTo>
                    <a:cubicBezTo>
                      <a:pt x="16386" y="15518"/>
                      <a:pt x="16497" y="15410"/>
                      <a:pt x="16593" y="15292"/>
                    </a:cubicBezTo>
                    <a:cubicBezTo>
                      <a:pt x="16677" y="15179"/>
                      <a:pt x="16809" y="15115"/>
                      <a:pt x="16948" y="15115"/>
                    </a:cubicBezTo>
                    <a:close/>
                    <a:moveTo>
                      <a:pt x="26190" y="14682"/>
                    </a:moveTo>
                    <a:cubicBezTo>
                      <a:pt x="26416" y="14682"/>
                      <a:pt x="26643" y="14695"/>
                      <a:pt x="26870" y="14715"/>
                    </a:cubicBezTo>
                    <a:cubicBezTo>
                      <a:pt x="27246" y="14751"/>
                      <a:pt x="27626" y="14780"/>
                      <a:pt x="28002" y="14812"/>
                    </a:cubicBezTo>
                    <a:cubicBezTo>
                      <a:pt x="28579" y="14862"/>
                      <a:pt x="29163" y="14862"/>
                      <a:pt x="29726" y="15009"/>
                    </a:cubicBezTo>
                    <a:cubicBezTo>
                      <a:pt x="30234" y="15141"/>
                      <a:pt x="30682" y="15382"/>
                      <a:pt x="31051" y="15754"/>
                    </a:cubicBezTo>
                    <a:cubicBezTo>
                      <a:pt x="31148" y="15851"/>
                      <a:pt x="31231" y="15955"/>
                      <a:pt x="31299" y="16069"/>
                    </a:cubicBezTo>
                    <a:cubicBezTo>
                      <a:pt x="31410" y="16252"/>
                      <a:pt x="31392" y="16378"/>
                      <a:pt x="31245" y="16539"/>
                    </a:cubicBezTo>
                    <a:cubicBezTo>
                      <a:pt x="31202" y="16589"/>
                      <a:pt x="31145" y="16628"/>
                      <a:pt x="31102" y="16679"/>
                    </a:cubicBezTo>
                    <a:cubicBezTo>
                      <a:pt x="31073" y="16732"/>
                      <a:pt x="31048" y="16786"/>
                      <a:pt x="31026" y="16843"/>
                    </a:cubicBezTo>
                    <a:cubicBezTo>
                      <a:pt x="31270" y="16865"/>
                      <a:pt x="31463" y="16883"/>
                      <a:pt x="31657" y="16890"/>
                    </a:cubicBezTo>
                    <a:cubicBezTo>
                      <a:pt x="31850" y="16894"/>
                      <a:pt x="32040" y="16944"/>
                      <a:pt x="32212" y="17030"/>
                    </a:cubicBezTo>
                    <a:cubicBezTo>
                      <a:pt x="32542" y="17209"/>
                      <a:pt x="32868" y="17388"/>
                      <a:pt x="33190" y="17578"/>
                    </a:cubicBezTo>
                    <a:cubicBezTo>
                      <a:pt x="33474" y="17743"/>
                      <a:pt x="33717" y="17969"/>
                      <a:pt x="33907" y="18237"/>
                    </a:cubicBezTo>
                    <a:cubicBezTo>
                      <a:pt x="34018" y="18406"/>
                      <a:pt x="34122" y="18578"/>
                      <a:pt x="34108" y="18789"/>
                    </a:cubicBezTo>
                    <a:cubicBezTo>
                      <a:pt x="34097" y="18875"/>
                      <a:pt x="34079" y="18957"/>
                      <a:pt x="34054" y="19040"/>
                    </a:cubicBezTo>
                    <a:cubicBezTo>
                      <a:pt x="33932" y="19000"/>
                      <a:pt x="33835" y="18979"/>
                      <a:pt x="33746" y="18943"/>
                    </a:cubicBezTo>
                    <a:cubicBezTo>
                      <a:pt x="33097" y="18667"/>
                      <a:pt x="32467" y="18352"/>
                      <a:pt x="31854" y="17997"/>
                    </a:cubicBezTo>
                    <a:cubicBezTo>
                      <a:pt x="31485" y="17782"/>
                      <a:pt x="31112" y="17567"/>
                      <a:pt x="30722" y="17406"/>
                    </a:cubicBezTo>
                    <a:cubicBezTo>
                      <a:pt x="30323" y="17241"/>
                      <a:pt x="29926" y="17157"/>
                      <a:pt x="29533" y="17157"/>
                    </a:cubicBezTo>
                    <a:cubicBezTo>
                      <a:pt x="29056" y="17157"/>
                      <a:pt x="28584" y="17280"/>
                      <a:pt x="28120" y="17531"/>
                    </a:cubicBezTo>
                    <a:cubicBezTo>
                      <a:pt x="27371" y="17936"/>
                      <a:pt x="26694" y="18445"/>
                      <a:pt x="26056" y="19004"/>
                    </a:cubicBezTo>
                    <a:cubicBezTo>
                      <a:pt x="25748" y="19269"/>
                      <a:pt x="25437" y="19531"/>
                      <a:pt x="25114" y="19782"/>
                    </a:cubicBezTo>
                    <a:cubicBezTo>
                      <a:pt x="24659" y="20140"/>
                      <a:pt x="24125" y="20294"/>
                      <a:pt x="23555" y="20333"/>
                    </a:cubicBezTo>
                    <a:lnTo>
                      <a:pt x="23477" y="20333"/>
                    </a:lnTo>
                    <a:cubicBezTo>
                      <a:pt x="23412" y="20323"/>
                      <a:pt x="23344" y="20308"/>
                      <a:pt x="23269" y="20294"/>
                    </a:cubicBezTo>
                    <a:cubicBezTo>
                      <a:pt x="23168" y="20065"/>
                      <a:pt x="23068" y="19835"/>
                      <a:pt x="22964" y="19606"/>
                    </a:cubicBezTo>
                    <a:cubicBezTo>
                      <a:pt x="22692" y="19018"/>
                      <a:pt x="22305" y="18488"/>
                      <a:pt x="21821" y="18051"/>
                    </a:cubicBezTo>
                    <a:cubicBezTo>
                      <a:pt x="21549" y="17807"/>
                      <a:pt x="21226" y="17617"/>
                      <a:pt x="20879" y="17499"/>
                    </a:cubicBezTo>
                    <a:cubicBezTo>
                      <a:pt x="20818" y="17478"/>
                      <a:pt x="20757" y="17456"/>
                      <a:pt x="20678" y="17424"/>
                    </a:cubicBezTo>
                    <a:cubicBezTo>
                      <a:pt x="20696" y="17395"/>
                      <a:pt x="20718" y="17367"/>
                      <a:pt x="20743" y="17338"/>
                    </a:cubicBezTo>
                    <a:cubicBezTo>
                      <a:pt x="21373" y="16765"/>
                      <a:pt x="22022" y="16209"/>
                      <a:pt x="22764" y="15776"/>
                    </a:cubicBezTo>
                    <a:cubicBezTo>
                      <a:pt x="23588" y="15292"/>
                      <a:pt x="24455" y="14934"/>
                      <a:pt x="25397" y="14751"/>
                    </a:cubicBezTo>
                    <a:cubicBezTo>
                      <a:pt x="25661" y="14701"/>
                      <a:pt x="25925" y="14682"/>
                      <a:pt x="26190" y="14682"/>
                    </a:cubicBezTo>
                    <a:close/>
                    <a:moveTo>
                      <a:pt x="7372" y="18997"/>
                    </a:moveTo>
                    <a:cubicBezTo>
                      <a:pt x="7794" y="18997"/>
                      <a:pt x="8211" y="19070"/>
                      <a:pt x="8625" y="19198"/>
                    </a:cubicBezTo>
                    <a:cubicBezTo>
                      <a:pt x="8990" y="19309"/>
                      <a:pt x="9345" y="19438"/>
                      <a:pt x="9707" y="19556"/>
                    </a:cubicBezTo>
                    <a:cubicBezTo>
                      <a:pt x="10316" y="19749"/>
                      <a:pt x="10950" y="19850"/>
                      <a:pt x="11591" y="19857"/>
                    </a:cubicBezTo>
                    <a:cubicBezTo>
                      <a:pt x="11644" y="19858"/>
                      <a:pt x="11697" y="19858"/>
                      <a:pt x="11750" y="19858"/>
                    </a:cubicBezTo>
                    <a:cubicBezTo>
                      <a:pt x="11856" y="19858"/>
                      <a:pt x="11963" y="19857"/>
                      <a:pt x="12068" y="19857"/>
                    </a:cubicBezTo>
                    <a:cubicBezTo>
                      <a:pt x="12072" y="19878"/>
                      <a:pt x="12075" y="19896"/>
                      <a:pt x="12079" y="19918"/>
                    </a:cubicBezTo>
                    <a:cubicBezTo>
                      <a:pt x="11996" y="19932"/>
                      <a:pt x="11914" y="19946"/>
                      <a:pt x="11835" y="19964"/>
                    </a:cubicBezTo>
                    <a:cubicBezTo>
                      <a:pt x="11412" y="20065"/>
                      <a:pt x="10993" y="20169"/>
                      <a:pt x="10574" y="20265"/>
                    </a:cubicBezTo>
                    <a:cubicBezTo>
                      <a:pt x="10334" y="20318"/>
                      <a:pt x="10097" y="20342"/>
                      <a:pt x="9861" y="20342"/>
                    </a:cubicBezTo>
                    <a:cubicBezTo>
                      <a:pt x="9472" y="20342"/>
                      <a:pt x="9086" y="20277"/>
                      <a:pt x="8700" y="20165"/>
                    </a:cubicBezTo>
                    <a:cubicBezTo>
                      <a:pt x="8116" y="19997"/>
                      <a:pt x="7532" y="19846"/>
                      <a:pt x="6944" y="19706"/>
                    </a:cubicBezTo>
                    <a:cubicBezTo>
                      <a:pt x="6343" y="19573"/>
                      <a:pt x="5730" y="19505"/>
                      <a:pt x="5116" y="19505"/>
                    </a:cubicBezTo>
                    <a:cubicBezTo>
                      <a:pt x="5071" y="19505"/>
                      <a:pt x="5026" y="19505"/>
                      <a:pt x="4981" y="19506"/>
                    </a:cubicBezTo>
                    <a:cubicBezTo>
                      <a:pt x="4959" y="19507"/>
                      <a:pt x="4937" y="19508"/>
                      <a:pt x="4916" y="19508"/>
                    </a:cubicBezTo>
                    <a:cubicBezTo>
                      <a:pt x="4829" y="19508"/>
                      <a:pt x="4741" y="19496"/>
                      <a:pt x="4658" y="19473"/>
                    </a:cubicBezTo>
                    <a:cubicBezTo>
                      <a:pt x="4905" y="19420"/>
                      <a:pt x="5156" y="19370"/>
                      <a:pt x="5403" y="19319"/>
                    </a:cubicBezTo>
                    <a:cubicBezTo>
                      <a:pt x="5841" y="19230"/>
                      <a:pt x="6274" y="19140"/>
                      <a:pt x="6715" y="19058"/>
                    </a:cubicBezTo>
                    <a:cubicBezTo>
                      <a:pt x="6936" y="19016"/>
                      <a:pt x="7155" y="18997"/>
                      <a:pt x="7372" y="18997"/>
                    </a:cubicBezTo>
                    <a:close/>
                    <a:moveTo>
                      <a:pt x="9196" y="15521"/>
                    </a:moveTo>
                    <a:cubicBezTo>
                      <a:pt x="9340" y="15521"/>
                      <a:pt x="9484" y="15526"/>
                      <a:pt x="9628" y="15536"/>
                    </a:cubicBezTo>
                    <a:cubicBezTo>
                      <a:pt x="10022" y="15561"/>
                      <a:pt x="10395" y="15675"/>
                      <a:pt x="10771" y="15794"/>
                    </a:cubicBezTo>
                    <a:cubicBezTo>
                      <a:pt x="12021" y="16188"/>
                      <a:pt x="13071" y="16890"/>
                      <a:pt x="13999" y="17800"/>
                    </a:cubicBezTo>
                    <a:cubicBezTo>
                      <a:pt x="14214" y="18008"/>
                      <a:pt x="14444" y="18205"/>
                      <a:pt x="14655" y="18420"/>
                    </a:cubicBezTo>
                    <a:cubicBezTo>
                      <a:pt x="14820" y="18592"/>
                      <a:pt x="14977" y="18771"/>
                      <a:pt x="15124" y="18961"/>
                    </a:cubicBezTo>
                    <a:cubicBezTo>
                      <a:pt x="15289" y="19172"/>
                      <a:pt x="15465" y="19373"/>
                      <a:pt x="15734" y="19491"/>
                    </a:cubicBezTo>
                    <a:cubicBezTo>
                      <a:pt x="15848" y="19731"/>
                      <a:pt x="16031" y="19882"/>
                      <a:pt x="16325" y="19896"/>
                    </a:cubicBezTo>
                    <a:lnTo>
                      <a:pt x="15433" y="20523"/>
                    </a:lnTo>
                    <a:cubicBezTo>
                      <a:pt x="14938" y="20165"/>
                      <a:pt x="14336" y="20029"/>
                      <a:pt x="13723" y="19921"/>
                    </a:cubicBezTo>
                    <a:cubicBezTo>
                      <a:pt x="13563" y="19889"/>
                      <a:pt x="13399" y="19871"/>
                      <a:pt x="13232" y="19871"/>
                    </a:cubicBezTo>
                    <a:cubicBezTo>
                      <a:pt x="13217" y="19871"/>
                      <a:pt x="13201" y="19871"/>
                      <a:pt x="13186" y="19871"/>
                    </a:cubicBezTo>
                    <a:cubicBezTo>
                      <a:pt x="13153" y="19872"/>
                      <a:pt x="13121" y="19873"/>
                      <a:pt x="13088" y="19873"/>
                    </a:cubicBezTo>
                    <a:cubicBezTo>
                      <a:pt x="12753" y="19873"/>
                      <a:pt x="12426" y="19810"/>
                      <a:pt x="12097" y="19774"/>
                    </a:cubicBezTo>
                    <a:cubicBezTo>
                      <a:pt x="12004" y="19760"/>
                      <a:pt x="11910" y="19753"/>
                      <a:pt x="11817" y="19749"/>
                    </a:cubicBezTo>
                    <a:cubicBezTo>
                      <a:pt x="10957" y="19739"/>
                      <a:pt x="10104" y="19581"/>
                      <a:pt x="9298" y="19280"/>
                    </a:cubicBezTo>
                    <a:cubicBezTo>
                      <a:pt x="8911" y="19147"/>
                      <a:pt x="8514" y="19033"/>
                      <a:pt x="8112" y="18943"/>
                    </a:cubicBezTo>
                    <a:cubicBezTo>
                      <a:pt x="7872" y="18884"/>
                      <a:pt x="7631" y="18859"/>
                      <a:pt x="7390" y="18859"/>
                    </a:cubicBezTo>
                    <a:cubicBezTo>
                      <a:pt x="7076" y="18859"/>
                      <a:pt x="6761" y="18902"/>
                      <a:pt x="6446" y="18965"/>
                    </a:cubicBezTo>
                    <a:cubicBezTo>
                      <a:pt x="5737" y="19108"/>
                      <a:pt x="5031" y="19266"/>
                      <a:pt x="4318" y="19402"/>
                    </a:cubicBezTo>
                    <a:cubicBezTo>
                      <a:pt x="4071" y="19451"/>
                      <a:pt x="3824" y="19499"/>
                      <a:pt x="3576" y="19499"/>
                    </a:cubicBezTo>
                    <a:cubicBezTo>
                      <a:pt x="3409" y="19499"/>
                      <a:pt x="3242" y="19477"/>
                      <a:pt x="3074" y="19420"/>
                    </a:cubicBezTo>
                    <a:cubicBezTo>
                      <a:pt x="2924" y="19366"/>
                      <a:pt x="2781" y="19301"/>
                      <a:pt x="2641" y="19223"/>
                    </a:cubicBezTo>
                    <a:cubicBezTo>
                      <a:pt x="2458" y="19122"/>
                      <a:pt x="2397" y="18950"/>
                      <a:pt x="2415" y="18746"/>
                    </a:cubicBezTo>
                    <a:cubicBezTo>
                      <a:pt x="2426" y="18560"/>
                      <a:pt x="2494" y="18377"/>
                      <a:pt x="2612" y="18230"/>
                    </a:cubicBezTo>
                    <a:cubicBezTo>
                      <a:pt x="2766" y="18040"/>
                      <a:pt x="2938" y="17861"/>
                      <a:pt x="3121" y="17696"/>
                    </a:cubicBezTo>
                    <a:cubicBezTo>
                      <a:pt x="3314" y="17535"/>
                      <a:pt x="3519" y="17388"/>
                      <a:pt x="3737" y="17256"/>
                    </a:cubicBezTo>
                    <a:cubicBezTo>
                      <a:pt x="4357" y="16876"/>
                      <a:pt x="5024" y="16582"/>
                      <a:pt x="5722" y="16378"/>
                    </a:cubicBezTo>
                    <a:cubicBezTo>
                      <a:pt x="6063" y="16281"/>
                      <a:pt x="6392" y="16163"/>
                      <a:pt x="6718" y="16026"/>
                    </a:cubicBezTo>
                    <a:cubicBezTo>
                      <a:pt x="7503" y="15692"/>
                      <a:pt x="8345" y="15521"/>
                      <a:pt x="9196" y="15521"/>
                    </a:cubicBezTo>
                    <a:close/>
                    <a:moveTo>
                      <a:pt x="20323" y="17530"/>
                    </a:moveTo>
                    <a:cubicBezTo>
                      <a:pt x="20606" y="17530"/>
                      <a:pt x="20887" y="17612"/>
                      <a:pt x="21162" y="17768"/>
                    </a:cubicBezTo>
                    <a:cubicBezTo>
                      <a:pt x="21882" y="18173"/>
                      <a:pt x="22391" y="18782"/>
                      <a:pt x="22785" y="19491"/>
                    </a:cubicBezTo>
                    <a:cubicBezTo>
                      <a:pt x="23075" y="20032"/>
                      <a:pt x="23262" y="20624"/>
                      <a:pt x="23326" y="21233"/>
                    </a:cubicBezTo>
                    <a:cubicBezTo>
                      <a:pt x="23333" y="21340"/>
                      <a:pt x="23333" y="21448"/>
                      <a:pt x="23326" y="21552"/>
                    </a:cubicBezTo>
                    <a:lnTo>
                      <a:pt x="23330" y="21555"/>
                    </a:lnTo>
                    <a:cubicBezTo>
                      <a:pt x="23330" y="22304"/>
                      <a:pt x="23183" y="23024"/>
                      <a:pt x="22850" y="23694"/>
                    </a:cubicBezTo>
                    <a:cubicBezTo>
                      <a:pt x="22746" y="23902"/>
                      <a:pt x="22627" y="24117"/>
                      <a:pt x="22459" y="24268"/>
                    </a:cubicBezTo>
                    <a:cubicBezTo>
                      <a:pt x="22147" y="24554"/>
                      <a:pt x="22076" y="24905"/>
                      <a:pt x="22061" y="25296"/>
                    </a:cubicBezTo>
                    <a:cubicBezTo>
                      <a:pt x="22047" y="25676"/>
                      <a:pt x="21986" y="26048"/>
                      <a:pt x="21828" y="26403"/>
                    </a:cubicBezTo>
                    <a:cubicBezTo>
                      <a:pt x="21717" y="26676"/>
                      <a:pt x="21502" y="26898"/>
                      <a:pt x="21234" y="27023"/>
                    </a:cubicBezTo>
                    <a:cubicBezTo>
                      <a:pt x="21093" y="27088"/>
                      <a:pt x="20947" y="27124"/>
                      <a:pt x="20801" y="27124"/>
                    </a:cubicBezTo>
                    <a:cubicBezTo>
                      <a:pt x="20673" y="27124"/>
                      <a:pt x="20544" y="27096"/>
                      <a:pt x="20420" y="27034"/>
                    </a:cubicBezTo>
                    <a:cubicBezTo>
                      <a:pt x="20227" y="26937"/>
                      <a:pt x="20044" y="26815"/>
                      <a:pt x="19879" y="26672"/>
                    </a:cubicBezTo>
                    <a:cubicBezTo>
                      <a:pt x="19704" y="26514"/>
                      <a:pt x="19560" y="26328"/>
                      <a:pt x="19403" y="26156"/>
                    </a:cubicBezTo>
                    <a:cubicBezTo>
                      <a:pt x="19044" y="25765"/>
                      <a:pt x="18711" y="25339"/>
                      <a:pt x="18313" y="24988"/>
                    </a:cubicBezTo>
                    <a:cubicBezTo>
                      <a:pt x="17891" y="24619"/>
                      <a:pt x="17439" y="24271"/>
                      <a:pt x="16909" y="24049"/>
                    </a:cubicBezTo>
                    <a:cubicBezTo>
                      <a:pt x="16590" y="23913"/>
                      <a:pt x="16282" y="23752"/>
                      <a:pt x="15977" y="23590"/>
                    </a:cubicBezTo>
                    <a:cubicBezTo>
                      <a:pt x="15834" y="23515"/>
                      <a:pt x="15701" y="23429"/>
                      <a:pt x="15572" y="23329"/>
                    </a:cubicBezTo>
                    <a:cubicBezTo>
                      <a:pt x="15124" y="22999"/>
                      <a:pt x="14956" y="22533"/>
                      <a:pt x="14995" y="21996"/>
                    </a:cubicBezTo>
                    <a:cubicBezTo>
                      <a:pt x="15049" y="21226"/>
                      <a:pt x="15411" y="20627"/>
                      <a:pt x="16081" y="20233"/>
                    </a:cubicBezTo>
                    <a:cubicBezTo>
                      <a:pt x="16378" y="20058"/>
                      <a:pt x="16705" y="19932"/>
                      <a:pt x="17002" y="19760"/>
                    </a:cubicBezTo>
                    <a:cubicBezTo>
                      <a:pt x="17210" y="19638"/>
                      <a:pt x="17403" y="19495"/>
                      <a:pt x="17579" y="19334"/>
                    </a:cubicBezTo>
                    <a:cubicBezTo>
                      <a:pt x="17994" y="18968"/>
                      <a:pt x="18381" y="18571"/>
                      <a:pt x="18804" y="18216"/>
                    </a:cubicBezTo>
                    <a:cubicBezTo>
                      <a:pt x="19059" y="18012"/>
                      <a:pt x="19335" y="17836"/>
                      <a:pt x="19632" y="17696"/>
                    </a:cubicBezTo>
                    <a:cubicBezTo>
                      <a:pt x="19862" y="17584"/>
                      <a:pt x="20093" y="17530"/>
                      <a:pt x="20323" y="17530"/>
                    </a:cubicBezTo>
                    <a:close/>
                    <a:moveTo>
                      <a:pt x="15554" y="0"/>
                    </a:moveTo>
                    <a:cubicBezTo>
                      <a:pt x="15428" y="0"/>
                      <a:pt x="15299" y="18"/>
                      <a:pt x="15167" y="57"/>
                    </a:cubicBezTo>
                    <a:cubicBezTo>
                      <a:pt x="14913" y="139"/>
                      <a:pt x="14680" y="279"/>
                      <a:pt x="14487" y="465"/>
                    </a:cubicBezTo>
                    <a:cubicBezTo>
                      <a:pt x="14121" y="805"/>
                      <a:pt x="13727" y="1117"/>
                      <a:pt x="13311" y="1397"/>
                    </a:cubicBezTo>
                    <a:cubicBezTo>
                      <a:pt x="12889" y="1690"/>
                      <a:pt x="12527" y="2063"/>
                      <a:pt x="12247" y="2497"/>
                    </a:cubicBezTo>
                    <a:cubicBezTo>
                      <a:pt x="11577" y="3489"/>
                      <a:pt x="11276" y="4593"/>
                      <a:pt x="11255" y="5779"/>
                    </a:cubicBezTo>
                    <a:cubicBezTo>
                      <a:pt x="11247" y="6424"/>
                      <a:pt x="11298" y="7069"/>
                      <a:pt x="11409" y="7707"/>
                    </a:cubicBezTo>
                    <a:cubicBezTo>
                      <a:pt x="11548" y="8588"/>
                      <a:pt x="11792" y="9434"/>
                      <a:pt x="12208" y="10225"/>
                    </a:cubicBezTo>
                    <a:cubicBezTo>
                      <a:pt x="12233" y="10276"/>
                      <a:pt x="12254" y="10329"/>
                      <a:pt x="12276" y="10383"/>
                    </a:cubicBezTo>
                    <a:cubicBezTo>
                      <a:pt x="12183" y="10326"/>
                      <a:pt x="12097" y="10258"/>
                      <a:pt x="12025" y="10175"/>
                    </a:cubicBezTo>
                    <a:cubicBezTo>
                      <a:pt x="11212" y="9376"/>
                      <a:pt x="10298" y="8731"/>
                      <a:pt x="9230" y="8316"/>
                    </a:cubicBezTo>
                    <a:cubicBezTo>
                      <a:pt x="8750" y="8128"/>
                      <a:pt x="8258" y="8001"/>
                      <a:pt x="7745" y="8001"/>
                    </a:cubicBezTo>
                    <a:cubicBezTo>
                      <a:pt x="7661" y="8001"/>
                      <a:pt x="7577" y="8004"/>
                      <a:pt x="7492" y="8011"/>
                    </a:cubicBezTo>
                    <a:cubicBezTo>
                      <a:pt x="7259" y="8033"/>
                      <a:pt x="7030" y="8072"/>
                      <a:pt x="6822" y="8190"/>
                    </a:cubicBezTo>
                    <a:cubicBezTo>
                      <a:pt x="6647" y="8298"/>
                      <a:pt x="6622" y="8452"/>
                      <a:pt x="6751" y="8609"/>
                    </a:cubicBezTo>
                    <a:cubicBezTo>
                      <a:pt x="6797" y="8667"/>
                      <a:pt x="6847" y="8721"/>
                      <a:pt x="6898" y="8774"/>
                    </a:cubicBezTo>
                    <a:cubicBezTo>
                      <a:pt x="6743" y="8728"/>
                      <a:pt x="6618" y="8645"/>
                      <a:pt x="6482" y="8599"/>
                    </a:cubicBezTo>
                    <a:cubicBezTo>
                      <a:pt x="6307" y="8542"/>
                      <a:pt x="6120" y="8469"/>
                      <a:pt x="5941" y="8469"/>
                    </a:cubicBezTo>
                    <a:cubicBezTo>
                      <a:pt x="5929" y="8469"/>
                      <a:pt x="5917" y="8469"/>
                      <a:pt x="5905" y="8470"/>
                    </a:cubicBezTo>
                    <a:cubicBezTo>
                      <a:pt x="5443" y="8491"/>
                      <a:pt x="4995" y="8613"/>
                      <a:pt x="4583" y="8821"/>
                    </a:cubicBezTo>
                    <a:cubicBezTo>
                      <a:pt x="4124" y="9057"/>
                      <a:pt x="3648" y="9240"/>
                      <a:pt x="3128" y="9294"/>
                    </a:cubicBezTo>
                    <a:cubicBezTo>
                      <a:pt x="2465" y="9369"/>
                      <a:pt x="1817" y="9541"/>
                      <a:pt x="1204" y="9806"/>
                    </a:cubicBezTo>
                    <a:cubicBezTo>
                      <a:pt x="749" y="9993"/>
                      <a:pt x="376" y="10340"/>
                      <a:pt x="165" y="10784"/>
                    </a:cubicBezTo>
                    <a:cubicBezTo>
                      <a:pt x="0" y="11110"/>
                      <a:pt x="18" y="11426"/>
                      <a:pt x="201" y="11738"/>
                    </a:cubicBezTo>
                    <a:cubicBezTo>
                      <a:pt x="344" y="11970"/>
                      <a:pt x="530" y="12175"/>
                      <a:pt x="756" y="12332"/>
                    </a:cubicBezTo>
                    <a:cubicBezTo>
                      <a:pt x="1100" y="12576"/>
                      <a:pt x="1480" y="12762"/>
                      <a:pt x="1881" y="12891"/>
                    </a:cubicBezTo>
                    <a:cubicBezTo>
                      <a:pt x="2974" y="13260"/>
                      <a:pt x="4113" y="13368"/>
                      <a:pt x="5253" y="13493"/>
                    </a:cubicBezTo>
                    <a:cubicBezTo>
                      <a:pt x="5565" y="13529"/>
                      <a:pt x="5876" y="13551"/>
                      <a:pt x="6185" y="13601"/>
                    </a:cubicBezTo>
                    <a:cubicBezTo>
                      <a:pt x="6557" y="13658"/>
                      <a:pt x="6923" y="13740"/>
                      <a:pt x="7295" y="13809"/>
                    </a:cubicBezTo>
                    <a:cubicBezTo>
                      <a:pt x="8786" y="14077"/>
                      <a:pt x="10094" y="14729"/>
                      <a:pt x="11265" y="15679"/>
                    </a:cubicBezTo>
                    <a:cubicBezTo>
                      <a:pt x="11326" y="15726"/>
                      <a:pt x="11380" y="15779"/>
                      <a:pt x="11437" y="15829"/>
                    </a:cubicBezTo>
                    <a:cubicBezTo>
                      <a:pt x="11222" y="15797"/>
                      <a:pt x="11018" y="15740"/>
                      <a:pt x="10817" y="15657"/>
                    </a:cubicBezTo>
                    <a:cubicBezTo>
                      <a:pt x="10359" y="15471"/>
                      <a:pt x="9879" y="15410"/>
                      <a:pt x="9391" y="15389"/>
                    </a:cubicBezTo>
                    <a:cubicBezTo>
                      <a:pt x="9311" y="15386"/>
                      <a:pt x="9231" y="15384"/>
                      <a:pt x="9151" y="15384"/>
                    </a:cubicBezTo>
                    <a:cubicBezTo>
                      <a:pt x="8304" y="15384"/>
                      <a:pt x="7465" y="15556"/>
                      <a:pt x="6683" y="15890"/>
                    </a:cubicBezTo>
                    <a:cubicBezTo>
                      <a:pt x="6346" y="16034"/>
                      <a:pt x="6002" y="16155"/>
                      <a:pt x="5651" y="16256"/>
                    </a:cubicBezTo>
                    <a:cubicBezTo>
                      <a:pt x="4970" y="16446"/>
                      <a:pt x="4339" y="16740"/>
                      <a:pt x="3730" y="17094"/>
                    </a:cubicBezTo>
                    <a:cubicBezTo>
                      <a:pt x="3325" y="17327"/>
                      <a:pt x="2949" y="17603"/>
                      <a:pt x="2637" y="17958"/>
                    </a:cubicBezTo>
                    <a:cubicBezTo>
                      <a:pt x="2480" y="18137"/>
                      <a:pt x="2347" y="18327"/>
                      <a:pt x="2300" y="18563"/>
                    </a:cubicBezTo>
                    <a:cubicBezTo>
                      <a:pt x="2218" y="18997"/>
                      <a:pt x="2311" y="19219"/>
                      <a:pt x="2669" y="19416"/>
                    </a:cubicBezTo>
                    <a:cubicBezTo>
                      <a:pt x="2727" y="19448"/>
                      <a:pt x="2788" y="19477"/>
                      <a:pt x="2852" y="19495"/>
                    </a:cubicBezTo>
                    <a:cubicBezTo>
                      <a:pt x="3117" y="19552"/>
                      <a:pt x="3383" y="19635"/>
                      <a:pt x="3651" y="19653"/>
                    </a:cubicBezTo>
                    <a:cubicBezTo>
                      <a:pt x="3803" y="19660"/>
                      <a:pt x="3955" y="19663"/>
                      <a:pt x="4108" y="19663"/>
                    </a:cubicBezTo>
                    <a:cubicBezTo>
                      <a:pt x="4376" y="19663"/>
                      <a:pt x="4645" y="19655"/>
                      <a:pt x="4913" y="19653"/>
                    </a:cubicBezTo>
                    <a:cubicBezTo>
                      <a:pt x="4974" y="19651"/>
                      <a:pt x="5035" y="19651"/>
                      <a:pt x="5096" y="19651"/>
                    </a:cubicBezTo>
                    <a:cubicBezTo>
                      <a:pt x="5569" y="19651"/>
                      <a:pt x="6041" y="19688"/>
                      <a:pt x="6507" y="19764"/>
                    </a:cubicBezTo>
                    <a:cubicBezTo>
                      <a:pt x="7166" y="19868"/>
                      <a:pt x="7804" y="20054"/>
                      <a:pt x="8445" y="20233"/>
                    </a:cubicBezTo>
                    <a:cubicBezTo>
                      <a:pt x="8764" y="20326"/>
                      <a:pt x="9087" y="20401"/>
                      <a:pt x="9416" y="20452"/>
                    </a:cubicBezTo>
                    <a:cubicBezTo>
                      <a:pt x="9558" y="20473"/>
                      <a:pt x="9699" y="20482"/>
                      <a:pt x="9840" y="20482"/>
                    </a:cubicBezTo>
                    <a:cubicBezTo>
                      <a:pt x="10223" y="20482"/>
                      <a:pt x="10604" y="20412"/>
                      <a:pt x="10979" y="20312"/>
                    </a:cubicBezTo>
                    <a:cubicBezTo>
                      <a:pt x="11623" y="20136"/>
                      <a:pt x="12271" y="19997"/>
                      <a:pt x="12939" y="19997"/>
                    </a:cubicBezTo>
                    <a:cubicBezTo>
                      <a:pt x="13073" y="19997"/>
                      <a:pt x="13208" y="20003"/>
                      <a:pt x="13344" y="20015"/>
                    </a:cubicBezTo>
                    <a:cubicBezTo>
                      <a:pt x="13946" y="20068"/>
                      <a:pt x="14526" y="20194"/>
                      <a:pt x="15074" y="20448"/>
                    </a:cubicBezTo>
                    <a:cubicBezTo>
                      <a:pt x="15175" y="20495"/>
                      <a:pt x="15268" y="20563"/>
                      <a:pt x="15372" y="20624"/>
                    </a:cubicBezTo>
                    <a:cubicBezTo>
                      <a:pt x="15321" y="20699"/>
                      <a:pt x="15286" y="20756"/>
                      <a:pt x="15257" y="20806"/>
                    </a:cubicBezTo>
                    <a:cubicBezTo>
                      <a:pt x="14992" y="21229"/>
                      <a:pt x="14831" y="21677"/>
                      <a:pt x="14856" y="22186"/>
                    </a:cubicBezTo>
                    <a:cubicBezTo>
                      <a:pt x="14877" y="22684"/>
                      <a:pt x="15053" y="23107"/>
                      <a:pt x="15458" y="23415"/>
                    </a:cubicBezTo>
                    <a:cubicBezTo>
                      <a:pt x="15605" y="23530"/>
                      <a:pt x="15759" y="23633"/>
                      <a:pt x="15923" y="23723"/>
                    </a:cubicBezTo>
                    <a:cubicBezTo>
                      <a:pt x="16249" y="23891"/>
                      <a:pt x="16576" y="24063"/>
                      <a:pt x="16912" y="24207"/>
                    </a:cubicBezTo>
                    <a:cubicBezTo>
                      <a:pt x="17346" y="24389"/>
                      <a:pt x="17726" y="24673"/>
                      <a:pt x="18077" y="24966"/>
                    </a:cubicBezTo>
                    <a:cubicBezTo>
                      <a:pt x="18482" y="25310"/>
                      <a:pt x="18819" y="25730"/>
                      <a:pt x="19184" y="26117"/>
                    </a:cubicBezTo>
                    <a:cubicBezTo>
                      <a:pt x="19367" y="26314"/>
                      <a:pt x="19524" y="26529"/>
                      <a:pt x="19718" y="26711"/>
                    </a:cubicBezTo>
                    <a:cubicBezTo>
                      <a:pt x="19876" y="26865"/>
                      <a:pt x="20051" y="26998"/>
                      <a:pt x="20241" y="27105"/>
                    </a:cubicBezTo>
                    <a:cubicBezTo>
                      <a:pt x="20408" y="27206"/>
                      <a:pt x="20598" y="27258"/>
                      <a:pt x="20790" y="27258"/>
                    </a:cubicBezTo>
                    <a:cubicBezTo>
                      <a:pt x="20858" y="27258"/>
                      <a:pt x="20926" y="27251"/>
                      <a:pt x="20994" y="27238"/>
                    </a:cubicBezTo>
                    <a:cubicBezTo>
                      <a:pt x="21467" y="27152"/>
                      <a:pt x="21782" y="26865"/>
                      <a:pt x="21968" y="26435"/>
                    </a:cubicBezTo>
                    <a:cubicBezTo>
                      <a:pt x="22151" y="26020"/>
                      <a:pt x="22194" y="25576"/>
                      <a:pt x="22212" y="25128"/>
                    </a:cubicBezTo>
                    <a:cubicBezTo>
                      <a:pt x="22223" y="24866"/>
                      <a:pt x="22294" y="24651"/>
                      <a:pt x="22481" y="24461"/>
                    </a:cubicBezTo>
                    <a:cubicBezTo>
                      <a:pt x="22631" y="24311"/>
                      <a:pt x="22764" y="24142"/>
                      <a:pt x="22868" y="23956"/>
                    </a:cubicBezTo>
                    <a:cubicBezTo>
                      <a:pt x="23437" y="22895"/>
                      <a:pt x="23616" y="21774"/>
                      <a:pt x="23355" y="20591"/>
                    </a:cubicBezTo>
                    <a:cubicBezTo>
                      <a:pt x="23340" y="20538"/>
                      <a:pt x="23337" y="20480"/>
                      <a:pt x="23330" y="20416"/>
                    </a:cubicBezTo>
                    <a:lnTo>
                      <a:pt x="23330" y="20416"/>
                    </a:lnTo>
                    <a:cubicBezTo>
                      <a:pt x="23419" y="20425"/>
                      <a:pt x="23507" y="20429"/>
                      <a:pt x="23594" y="20429"/>
                    </a:cubicBezTo>
                    <a:cubicBezTo>
                      <a:pt x="24052" y="20429"/>
                      <a:pt x="24475" y="20308"/>
                      <a:pt x="24885" y="20136"/>
                    </a:cubicBezTo>
                    <a:cubicBezTo>
                      <a:pt x="25347" y="19939"/>
                      <a:pt x="25799" y="19728"/>
                      <a:pt x="26250" y="19513"/>
                    </a:cubicBezTo>
                    <a:cubicBezTo>
                      <a:pt x="27701" y="18825"/>
                      <a:pt x="29235" y="18506"/>
                      <a:pt x="30833" y="18495"/>
                    </a:cubicBezTo>
                    <a:cubicBezTo>
                      <a:pt x="30856" y="18495"/>
                      <a:pt x="30879" y="18495"/>
                      <a:pt x="30902" y="18495"/>
                    </a:cubicBezTo>
                    <a:cubicBezTo>
                      <a:pt x="31105" y="18495"/>
                      <a:pt x="31311" y="18509"/>
                      <a:pt x="31510" y="18531"/>
                    </a:cubicBezTo>
                    <a:cubicBezTo>
                      <a:pt x="31868" y="18571"/>
                      <a:pt x="32230" y="18596"/>
                      <a:pt x="32578" y="18682"/>
                    </a:cubicBezTo>
                    <a:cubicBezTo>
                      <a:pt x="32961" y="18778"/>
                      <a:pt x="33334" y="18929"/>
                      <a:pt x="33710" y="19061"/>
                    </a:cubicBezTo>
                    <a:cubicBezTo>
                      <a:pt x="33804" y="19095"/>
                      <a:pt x="33894" y="19135"/>
                      <a:pt x="33998" y="19135"/>
                    </a:cubicBezTo>
                    <a:cubicBezTo>
                      <a:pt x="34049" y="19135"/>
                      <a:pt x="34103" y="19126"/>
                      <a:pt x="34162" y="19101"/>
                    </a:cubicBezTo>
                    <a:cubicBezTo>
                      <a:pt x="34190" y="19033"/>
                      <a:pt x="34208" y="18965"/>
                      <a:pt x="34226" y="18897"/>
                    </a:cubicBezTo>
                    <a:cubicBezTo>
                      <a:pt x="34273" y="18617"/>
                      <a:pt x="34176" y="18370"/>
                      <a:pt x="34015" y="18148"/>
                    </a:cubicBezTo>
                    <a:cubicBezTo>
                      <a:pt x="33821" y="17875"/>
                      <a:pt x="33574" y="17642"/>
                      <a:pt x="33287" y="17470"/>
                    </a:cubicBezTo>
                    <a:cubicBezTo>
                      <a:pt x="32961" y="17277"/>
                      <a:pt x="32632" y="17084"/>
                      <a:pt x="32295" y="16912"/>
                    </a:cubicBezTo>
                    <a:cubicBezTo>
                      <a:pt x="32148" y="16840"/>
                      <a:pt x="31983" y="16808"/>
                      <a:pt x="31818" y="16775"/>
                    </a:cubicBezTo>
                    <a:cubicBezTo>
                      <a:pt x="31653" y="16743"/>
                      <a:pt x="31481" y="16736"/>
                      <a:pt x="31291" y="16718"/>
                    </a:cubicBezTo>
                    <a:cubicBezTo>
                      <a:pt x="31338" y="16654"/>
                      <a:pt x="31377" y="16607"/>
                      <a:pt x="31410" y="16560"/>
                    </a:cubicBezTo>
                    <a:cubicBezTo>
                      <a:pt x="31517" y="16413"/>
                      <a:pt x="31546" y="16252"/>
                      <a:pt x="31467" y="16091"/>
                    </a:cubicBezTo>
                    <a:cubicBezTo>
                      <a:pt x="31410" y="15962"/>
                      <a:pt x="31334" y="15844"/>
                      <a:pt x="31241" y="15740"/>
                    </a:cubicBezTo>
                    <a:cubicBezTo>
                      <a:pt x="30951" y="15425"/>
                      <a:pt x="30596" y="15174"/>
                      <a:pt x="30199" y="15012"/>
                    </a:cubicBezTo>
                    <a:cubicBezTo>
                      <a:pt x="29647" y="14787"/>
                      <a:pt x="29063" y="14744"/>
                      <a:pt x="28479" y="14697"/>
                    </a:cubicBezTo>
                    <a:cubicBezTo>
                      <a:pt x="27902" y="14651"/>
                      <a:pt x="27321" y="14626"/>
                      <a:pt x="26744" y="14561"/>
                    </a:cubicBezTo>
                    <a:cubicBezTo>
                      <a:pt x="26580" y="14544"/>
                      <a:pt x="26415" y="14536"/>
                      <a:pt x="26250" y="14536"/>
                    </a:cubicBezTo>
                    <a:cubicBezTo>
                      <a:pt x="25916" y="14536"/>
                      <a:pt x="25582" y="14570"/>
                      <a:pt x="25254" y="14640"/>
                    </a:cubicBezTo>
                    <a:cubicBezTo>
                      <a:pt x="24369" y="14833"/>
                      <a:pt x="23520" y="15167"/>
                      <a:pt x="22739" y="15629"/>
                    </a:cubicBezTo>
                    <a:cubicBezTo>
                      <a:pt x="21957" y="16080"/>
                      <a:pt x="21277" y="16657"/>
                      <a:pt x="20621" y="17266"/>
                    </a:cubicBezTo>
                    <a:cubicBezTo>
                      <a:pt x="20510" y="17367"/>
                      <a:pt x="20399" y="17412"/>
                      <a:pt x="20262" y="17412"/>
                    </a:cubicBezTo>
                    <a:cubicBezTo>
                      <a:pt x="20214" y="17412"/>
                      <a:pt x="20162" y="17407"/>
                      <a:pt x="20105" y="17395"/>
                    </a:cubicBezTo>
                    <a:cubicBezTo>
                      <a:pt x="20141" y="17327"/>
                      <a:pt x="20184" y="17266"/>
                      <a:pt x="20234" y="17209"/>
                    </a:cubicBezTo>
                    <a:cubicBezTo>
                      <a:pt x="20427" y="17015"/>
                      <a:pt x="20610" y="16808"/>
                      <a:pt x="20829" y="16646"/>
                    </a:cubicBezTo>
                    <a:cubicBezTo>
                      <a:pt x="21266" y="16327"/>
                      <a:pt x="21717" y="16030"/>
                      <a:pt x="22169" y="15740"/>
                    </a:cubicBezTo>
                    <a:cubicBezTo>
                      <a:pt x="23247" y="15041"/>
                      <a:pt x="24369" y="14411"/>
                      <a:pt x="25336" y="13543"/>
                    </a:cubicBezTo>
                    <a:cubicBezTo>
                      <a:pt x="26017" y="12931"/>
                      <a:pt x="26687" y="12314"/>
                      <a:pt x="27275" y="11609"/>
                    </a:cubicBezTo>
                    <a:cubicBezTo>
                      <a:pt x="27959" y="10792"/>
                      <a:pt x="28482" y="9885"/>
                      <a:pt x="28683" y="8821"/>
                    </a:cubicBezTo>
                    <a:cubicBezTo>
                      <a:pt x="28758" y="8398"/>
                      <a:pt x="28815" y="7975"/>
                      <a:pt x="28626" y="7549"/>
                    </a:cubicBezTo>
                    <a:cubicBezTo>
                      <a:pt x="28665" y="7456"/>
                      <a:pt x="28712" y="7352"/>
                      <a:pt x="28758" y="7251"/>
                    </a:cubicBezTo>
                    <a:cubicBezTo>
                      <a:pt x="28851" y="7065"/>
                      <a:pt x="28948" y="6882"/>
                      <a:pt x="29038" y="6696"/>
                    </a:cubicBezTo>
                    <a:cubicBezTo>
                      <a:pt x="29213" y="6334"/>
                      <a:pt x="29288" y="5933"/>
                      <a:pt x="29260" y="5532"/>
                    </a:cubicBezTo>
                    <a:cubicBezTo>
                      <a:pt x="29217" y="4983"/>
                      <a:pt x="28927" y="4693"/>
                      <a:pt x="28529" y="4596"/>
                    </a:cubicBezTo>
                    <a:cubicBezTo>
                      <a:pt x="28375" y="4561"/>
                      <a:pt x="28217" y="4535"/>
                      <a:pt x="28059" y="4525"/>
                    </a:cubicBezTo>
                    <a:cubicBezTo>
                      <a:pt x="27983" y="4520"/>
                      <a:pt x="27907" y="4517"/>
                      <a:pt x="27832" y="4517"/>
                    </a:cubicBezTo>
                    <a:cubicBezTo>
                      <a:pt x="27381" y="4517"/>
                      <a:pt x="26939" y="4603"/>
                      <a:pt x="26497" y="4704"/>
                    </a:cubicBezTo>
                    <a:cubicBezTo>
                      <a:pt x="25616" y="4908"/>
                      <a:pt x="24734" y="5119"/>
                      <a:pt x="23846" y="5288"/>
                    </a:cubicBezTo>
                    <a:cubicBezTo>
                      <a:pt x="23057" y="5438"/>
                      <a:pt x="22312" y="5682"/>
                      <a:pt x="21642" y="6126"/>
                    </a:cubicBezTo>
                    <a:cubicBezTo>
                      <a:pt x="21112" y="6477"/>
                      <a:pt x="20589" y="6832"/>
                      <a:pt x="20073" y="7201"/>
                    </a:cubicBezTo>
                    <a:cubicBezTo>
                      <a:pt x="19689" y="7470"/>
                      <a:pt x="19349" y="7796"/>
                      <a:pt x="19066" y="8169"/>
                    </a:cubicBezTo>
                    <a:cubicBezTo>
                      <a:pt x="19051" y="8197"/>
                      <a:pt x="19037" y="8230"/>
                      <a:pt x="19030" y="8265"/>
                    </a:cubicBezTo>
                    <a:cubicBezTo>
                      <a:pt x="18980" y="8208"/>
                      <a:pt x="18969" y="8190"/>
                      <a:pt x="18969" y="8176"/>
                    </a:cubicBezTo>
                    <a:cubicBezTo>
                      <a:pt x="18973" y="8129"/>
                      <a:pt x="18980" y="8083"/>
                      <a:pt x="18987" y="8036"/>
                    </a:cubicBezTo>
                    <a:cubicBezTo>
                      <a:pt x="19066" y="7585"/>
                      <a:pt x="19094" y="7122"/>
                      <a:pt x="19073" y="6664"/>
                    </a:cubicBezTo>
                    <a:cubicBezTo>
                      <a:pt x="19051" y="6306"/>
                      <a:pt x="19034" y="5947"/>
                      <a:pt x="19008" y="5589"/>
                    </a:cubicBezTo>
                    <a:cubicBezTo>
                      <a:pt x="18983" y="5137"/>
                      <a:pt x="18908" y="4690"/>
                      <a:pt x="18783" y="4252"/>
                    </a:cubicBezTo>
                    <a:cubicBezTo>
                      <a:pt x="18611" y="3672"/>
                      <a:pt x="17629" y="1597"/>
                      <a:pt x="17296" y="1096"/>
                    </a:cubicBezTo>
                    <a:cubicBezTo>
                      <a:pt x="17041" y="712"/>
                      <a:pt x="16694" y="436"/>
                      <a:pt x="16307" y="214"/>
                    </a:cubicBezTo>
                    <a:cubicBezTo>
                      <a:pt x="16069" y="79"/>
                      <a:pt x="15817" y="0"/>
                      <a:pt x="15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71"/>
              <p:cNvSpPr/>
              <p:nvPr/>
            </p:nvSpPr>
            <p:spPr>
              <a:xfrm>
                <a:off x="2685750" y="3683250"/>
                <a:ext cx="914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7042" extrusionOk="0">
                    <a:moveTo>
                      <a:pt x="3623" y="0"/>
                    </a:moveTo>
                    <a:cubicBezTo>
                      <a:pt x="3612" y="29"/>
                      <a:pt x="3594" y="58"/>
                      <a:pt x="3583" y="90"/>
                    </a:cubicBezTo>
                    <a:cubicBezTo>
                      <a:pt x="3325" y="785"/>
                      <a:pt x="3074" y="1487"/>
                      <a:pt x="2806" y="2179"/>
                    </a:cubicBezTo>
                    <a:cubicBezTo>
                      <a:pt x="2128" y="3910"/>
                      <a:pt x="1272" y="5536"/>
                      <a:pt x="32" y="6937"/>
                    </a:cubicBezTo>
                    <a:cubicBezTo>
                      <a:pt x="22" y="6955"/>
                      <a:pt x="11" y="6973"/>
                      <a:pt x="0" y="6995"/>
                    </a:cubicBezTo>
                    <a:lnTo>
                      <a:pt x="50" y="7041"/>
                    </a:lnTo>
                    <a:cubicBezTo>
                      <a:pt x="86" y="6984"/>
                      <a:pt x="122" y="6930"/>
                      <a:pt x="165" y="6876"/>
                    </a:cubicBezTo>
                    <a:cubicBezTo>
                      <a:pt x="713" y="6249"/>
                      <a:pt x="1226" y="5594"/>
                      <a:pt x="1641" y="4870"/>
                    </a:cubicBezTo>
                    <a:cubicBezTo>
                      <a:pt x="2275" y="3763"/>
                      <a:pt x="2763" y="2587"/>
                      <a:pt x="3203" y="1394"/>
                    </a:cubicBezTo>
                    <a:cubicBezTo>
                      <a:pt x="3368" y="943"/>
                      <a:pt x="3508" y="477"/>
                      <a:pt x="3658" y="18"/>
                    </a:cubicBez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71"/>
              <p:cNvSpPr/>
              <p:nvPr/>
            </p:nvSpPr>
            <p:spPr>
              <a:xfrm>
                <a:off x="2469150" y="3874950"/>
                <a:ext cx="103400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2934" extrusionOk="0">
                    <a:moveTo>
                      <a:pt x="4107" y="2918"/>
                    </a:moveTo>
                    <a:lnTo>
                      <a:pt x="4107" y="2918"/>
                    </a:lnTo>
                    <a:cubicBezTo>
                      <a:pt x="4108" y="2921"/>
                      <a:pt x="4109" y="2925"/>
                      <a:pt x="4110" y="2928"/>
                    </a:cubicBezTo>
                    <a:lnTo>
                      <a:pt x="4121" y="2921"/>
                    </a:lnTo>
                    <a:cubicBezTo>
                      <a:pt x="4116" y="2920"/>
                      <a:pt x="4112" y="2919"/>
                      <a:pt x="4107" y="2918"/>
                    </a:cubicBezTo>
                    <a:close/>
                    <a:moveTo>
                      <a:pt x="4135" y="0"/>
                    </a:moveTo>
                    <a:cubicBezTo>
                      <a:pt x="3931" y="420"/>
                      <a:pt x="3863" y="900"/>
                      <a:pt x="3787" y="1376"/>
                    </a:cubicBezTo>
                    <a:cubicBezTo>
                      <a:pt x="3716" y="1856"/>
                      <a:pt x="3780" y="2344"/>
                      <a:pt x="3974" y="2788"/>
                    </a:cubicBezTo>
                    <a:cubicBezTo>
                      <a:pt x="3712" y="2826"/>
                      <a:pt x="3456" y="2844"/>
                      <a:pt x="3203" y="2844"/>
                    </a:cubicBezTo>
                    <a:cubicBezTo>
                      <a:pt x="2069" y="2844"/>
                      <a:pt x="1020" y="2485"/>
                      <a:pt x="0" y="1975"/>
                    </a:cubicBezTo>
                    <a:lnTo>
                      <a:pt x="0" y="1975"/>
                    </a:lnTo>
                    <a:cubicBezTo>
                      <a:pt x="312" y="2154"/>
                      <a:pt x="634" y="2315"/>
                      <a:pt x="964" y="2458"/>
                    </a:cubicBezTo>
                    <a:cubicBezTo>
                      <a:pt x="1674" y="2774"/>
                      <a:pt x="2443" y="2934"/>
                      <a:pt x="3216" y="2934"/>
                    </a:cubicBezTo>
                    <a:cubicBezTo>
                      <a:pt x="3453" y="2934"/>
                      <a:pt x="3691" y="2919"/>
                      <a:pt x="3927" y="2888"/>
                    </a:cubicBezTo>
                    <a:cubicBezTo>
                      <a:pt x="3934" y="2888"/>
                      <a:pt x="3941" y="2887"/>
                      <a:pt x="3947" y="2887"/>
                    </a:cubicBezTo>
                    <a:cubicBezTo>
                      <a:pt x="3999" y="2887"/>
                      <a:pt x="4054" y="2907"/>
                      <a:pt x="4107" y="2918"/>
                    </a:cubicBezTo>
                    <a:lnTo>
                      <a:pt x="4107" y="2918"/>
                    </a:lnTo>
                    <a:cubicBezTo>
                      <a:pt x="4084" y="2832"/>
                      <a:pt x="4066" y="2745"/>
                      <a:pt x="4035" y="2663"/>
                    </a:cubicBezTo>
                    <a:cubicBezTo>
                      <a:pt x="3895" y="2294"/>
                      <a:pt x="3820" y="1914"/>
                      <a:pt x="3870" y="1527"/>
                    </a:cubicBezTo>
                    <a:cubicBezTo>
                      <a:pt x="3942" y="1007"/>
                      <a:pt x="4045" y="495"/>
                      <a:pt x="4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71"/>
              <p:cNvSpPr/>
              <p:nvPr/>
            </p:nvSpPr>
            <p:spPr>
              <a:xfrm>
                <a:off x="2761075" y="3992125"/>
                <a:ext cx="1208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613" extrusionOk="0">
                    <a:moveTo>
                      <a:pt x="29" y="0"/>
                    </a:moveTo>
                    <a:lnTo>
                      <a:pt x="0" y="75"/>
                    </a:lnTo>
                    <a:cubicBezTo>
                      <a:pt x="108" y="133"/>
                      <a:pt x="219" y="194"/>
                      <a:pt x="327" y="251"/>
                    </a:cubicBezTo>
                    <a:cubicBezTo>
                      <a:pt x="1498" y="864"/>
                      <a:pt x="2749" y="1240"/>
                      <a:pt x="4035" y="1509"/>
                    </a:cubicBezTo>
                    <a:cubicBezTo>
                      <a:pt x="4297" y="1566"/>
                      <a:pt x="4565" y="1580"/>
                      <a:pt x="4834" y="1612"/>
                    </a:cubicBezTo>
                    <a:cubicBezTo>
                      <a:pt x="4694" y="1562"/>
                      <a:pt x="4547" y="1555"/>
                      <a:pt x="4408" y="1519"/>
                    </a:cubicBezTo>
                    <a:cubicBezTo>
                      <a:pt x="3709" y="1333"/>
                      <a:pt x="3007" y="1150"/>
                      <a:pt x="2315" y="946"/>
                    </a:cubicBezTo>
                    <a:cubicBezTo>
                      <a:pt x="1599" y="735"/>
                      <a:pt x="921" y="419"/>
                      <a:pt x="255" y="86"/>
                    </a:cubicBezTo>
                    <a:cubicBezTo>
                      <a:pt x="180" y="50"/>
                      <a:pt x="104" y="25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71"/>
              <p:cNvSpPr/>
              <p:nvPr/>
            </p:nvSpPr>
            <p:spPr>
              <a:xfrm>
                <a:off x="2501925" y="3715225"/>
                <a:ext cx="55825" cy="12687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5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617"/>
                      <a:pt x="155" y="1197"/>
                      <a:pt x="362" y="1767"/>
                    </a:cubicBezTo>
                    <a:cubicBezTo>
                      <a:pt x="796" y="2978"/>
                      <a:pt x="1441" y="4067"/>
                      <a:pt x="2233" y="5074"/>
                    </a:cubicBezTo>
                    <a:cubicBezTo>
                      <a:pt x="1982" y="4644"/>
                      <a:pt x="1710" y="4229"/>
                      <a:pt x="1455" y="3802"/>
                    </a:cubicBezTo>
                    <a:cubicBezTo>
                      <a:pt x="857" y="2810"/>
                      <a:pt x="388" y="1764"/>
                      <a:pt x="122" y="635"/>
                    </a:cubicBezTo>
                    <a:cubicBezTo>
                      <a:pt x="72" y="423"/>
                      <a:pt x="40" y="2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71"/>
              <p:cNvSpPr/>
              <p:nvPr/>
            </p:nvSpPr>
            <p:spPr>
              <a:xfrm>
                <a:off x="2582625" y="3649025"/>
                <a:ext cx="20000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74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" y="140"/>
                      <a:pt x="30" y="277"/>
                      <a:pt x="65" y="413"/>
                    </a:cubicBezTo>
                    <a:cubicBezTo>
                      <a:pt x="227" y="1058"/>
                      <a:pt x="341" y="1713"/>
                      <a:pt x="413" y="2373"/>
                    </a:cubicBezTo>
                    <a:cubicBezTo>
                      <a:pt x="438" y="2645"/>
                      <a:pt x="474" y="2914"/>
                      <a:pt x="499" y="3186"/>
                    </a:cubicBezTo>
                    <a:cubicBezTo>
                      <a:pt x="538" y="3577"/>
                      <a:pt x="574" y="3967"/>
                      <a:pt x="606" y="4358"/>
                    </a:cubicBezTo>
                    <a:cubicBezTo>
                      <a:pt x="628" y="4609"/>
                      <a:pt x="639" y="4863"/>
                      <a:pt x="660" y="5114"/>
                    </a:cubicBezTo>
                    <a:cubicBezTo>
                      <a:pt x="675" y="5325"/>
                      <a:pt x="692" y="5537"/>
                      <a:pt x="710" y="5748"/>
                    </a:cubicBezTo>
                    <a:lnTo>
                      <a:pt x="764" y="5748"/>
                    </a:lnTo>
                    <a:cubicBezTo>
                      <a:pt x="764" y="5669"/>
                      <a:pt x="771" y="5590"/>
                      <a:pt x="764" y="5515"/>
                    </a:cubicBezTo>
                    <a:cubicBezTo>
                      <a:pt x="732" y="5168"/>
                      <a:pt x="800" y="4813"/>
                      <a:pt x="692" y="4465"/>
                    </a:cubicBezTo>
                    <a:cubicBezTo>
                      <a:pt x="632" y="4275"/>
                      <a:pt x="657" y="4057"/>
                      <a:pt x="642" y="3849"/>
                    </a:cubicBezTo>
                    <a:cubicBezTo>
                      <a:pt x="603" y="3412"/>
                      <a:pt x="563" y="2975"/>
                      <a:pt x="524" y="2538"/>
                    </a:cubicBezTo>
                    <a:cubicBezTo>
                      <a:pt x="456" y="1803"/>
                      <a:pt x="305" y="1083"/>
                      <a:pt x="116" y="370"/>
                    </a:cubicBezTo>
                    <a:cubicBezTo>
                      <a:pt x="83" y="244"/>
                      <a:pt x="40" y="12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71"/>
              <p:cNvSpPr/>
              <p:nvPr/>
            </p:nvSpPr>
            <p:spPr>
              <a:xfrm>
                <a:off x="2771650" y="3954400"/>
                <a:ext cx="1203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549" extrusionOk="0">
                    <a:moveTo>
                      <a:pt x="0" y="1"/>
                    </a:moveTo>
                    <a:cubicBezTo>
                      <a:pt x="76" y="122"/>
                      <a:pt x="76" y="122"/>
                      <a:pt x="265" y="183"/>
                    </a:cubicBezTo>
                    <a:cubicBezTo>
                      <a:pt x="925" y="395"/>
                      <a:pt x="1613" y="509"/>
                      <a:pt x="2304" y="534"/>
                    </a:cubicBezTo>
                    <a:cubicBezTo>
                      <a:pt x="2518" y="544"/>
                      <a:pt x="2731" y="548"/>
                      <a:pt x="2944" y="548"/>
                    </a:cubicBezTo>
                    <a:cubicBezTo>
                      <a:pt x="3569" y="548"/>
                      <a:pt x="4193" y="506"/>
                      <a:pt x="4812" y="402"/>
                    </a:cubicBezTo>
                    <a:lnTo>
                      <a:pt x="4812" y="402"/>
                    </a:lnTo>
                    <a:cubicBezTo>
                      <a:pt x="4619" y="405"/>
                      <a:pt x="4425" y="431"/>
                      <a:pt x="4236" y="434"/>
                    </a:cubicBezTo>
                    <a:cubicBezTo>
                      <a:pt x="3834" y="441"/>
                      <a:pt x="3437" y="438"/>
                      <a:pt x="3035" y="445"/>
                    </a:cubicBezTo>
                    <a:cubicBezTo>
                      <a:pt x="2956" y="447"/>
                      <a:pt x="2877" y="448"/>
                      <a:pt x="2797" y="448"/>
                    </a:cubicBezTo>
                    <a:cubicBezTo>
                      <a:pt x="2085" y="448"/>
                      <a:pt x="1375" y="361"/>
                      <a:pt x="685" y="190"/>
                    </a:cubicBezTo>
                    <a:cubicBezTo>
                      <a:pt x="452" y="133"/>
                      <a:pt x="226" y="6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71"/>
              <p:cNvSpPr/>
              <p:nvPr/>
            </p:nvSpPr>
            <p:spPr>
              <a:xfrm>
                <a:off x="2380000" y="3723200"/>
                <a:ext cx="6362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33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470"/>
                      <a:pt x="1835" y="2853"/>
                      <a:pt x="2545" y="3358"/>
                    </a:cubicBezTo>
                    <a:cubicBezTo>
                      <a:pt x="2405" y="3186"/>
                      <a:pt x="2251" y="3021"/>
                      <a:pt x="2111" y="2849"/>
                    </a:cubicBezTo>
                    <a:cubicBezTo>
                      <a:pt x="1405" y="2000"/>
                      <a:pt x="718" y="1133"/>
                      <a:pt x="155" y="180"/>
                    </a:cubicBezTo>
                    <a:cubicBezTo>
                      <a:pt x="108" y="115"/>
                      <a:pt x="58" y="5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71"/>
              <p:cNvSpPr/>
              <p:nvPr/>
            </p:nvSpPr>
            <p:spPr>
              <a:xfrm>
                <a:off x="2344275" y="3977700"/>
                <a:ext cx="1127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1083" extrusionOk="0">
                    <a:moveTo>
                      <a:pt x="3931" y="0"/>
                    </a:moveTo>
                    <a:cubicBezTo>
                      <a:pt x="3472" y="14"/>
                      <a:pt x="3014" y="75"/>
                      <a:pt x="2569" y="186"/>
                    </a:cubicBezTo>
                    <a:cubicBezTo>
                      <a:pt x="1767" y="380"/>
                      <a:pt x="978" y="602"/>
                      <a:pt x="222" y="946"/>
                    </a:cubicBezTo>
                    <a:cubicBezTo>
                      <a:pt x="147" y="978"/>
                      <a:pt x="75" y="1018"/>
                      <a:pt x="0" y="1054"/>
                    </a:cubicBezTo>
                    <a:lnTo>
                      <a:pt x="15" y="1082"/>
                    </a:lnTo>
                    <a:cubicBezTo>
                      <a:pt x="32" y="1079"/>
                      <a:pt x="47" y="1075"/>
                      <a:pt x="65" y="1071"/>
                    </a:cubicBezTo>
                    <a:cubicBezTo>
                      <a:pt x="1125" y="663"/>
                      <a:pt x="2207" y="319"/>
                      <a:pt x="3340" y="158"/>
                    </a:cubicBezTo>
                    <a:cubicBezTo>
                      <a:pt x="3564" y="127"/>
                      <a:pt x="3790" y="93"/>
                      <a:pt x="4017" y="93"/>
                    </a:cubicBezTo>
                    <a:cubicBezTo>
                      <a:pt x="4135" y="93"/>
                      <a:pt x="4253" y="102"/>
                      <a:pt x="4372" y="126"/>
                    </a:cubicBezTo>
                    <a:cubicBezTo>
                      <a:pt x="4418" y="126"/>
                      <a:pt x="4465" y="122"/>
                      <a:pt x="4508" y="111"/>
                    </a:cubicBezTo>
                    <a:cubicBezTo>
                      <a:pt x="4483" y="61"/>
                      <a:pt x="4454" y="32"/>
                      <a:pt x="4425" y="32"/>
                    </a:cubicBezTo>
                    <a:cubicBezTo>
                      <a:pt x="4261" y="11"/>
                      <a:pt x="4096" y="0"/>
                      <a:pt x="3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71"/>
              <p:cNvSpPr/>
              <p:nvPr/>
            </p:nvSpPr>
            <p:spPr>
              <a:xfrm>
                <a:off x="2802825" y="3679125"/>
                <a:ext cx="5107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656" extrusionOk="0">
                    <a:moveTo>
                      <a:pt x="2043" y="1"/>
                    </a:moveTo>
                    <a:lnTo>
                      <a:pt x="2043" y="1"/>
                    </a:lnTo>
                    <a:cubicBezTo>
                      <a:pt x="1828" y="416"/>
                      <a:pt x="1638" y="835"/>
                      <a:pt x="1426" y="1251"/>
                    </a:cubicBezTo>
                    <a:cubicBezTo>
                      <a:pt x="1218" y="1663"/>
                      <a:pt x="1000" y="2082"/>
                      <a:pt x="763" y="2480"/>
                    </a:cubicBezTo>
                    <a:cubicBezTo>
                      <a:pt x="527" y="2874"/>
                      <a:pt x="262" y="3254"/>
                      <a:pt x="0" y="3655"/>
                    </a:cubicBezTo>
                    <a:cubicBezTo>
                      <a:pt x="129" y="3641"/>
                      <a:pt x="129" y="3641"/>
                      <a:pt x="204" y="3541"/>
                    </a:cubicBezTo>
                    <a:cubicBezTo>
                      <a:pt x="928" y="2559"/>
                      <a:pt x="1487" y="1491"/>
                      <a:pt x="1924" y="352"/>
                    </a:cubicBezTo>
                    <a:cubicBezTo>
                      <a:pt x="1967" y="237"/>
                      <a:pt x="2003" y="119"/>
                      <a:pt x="2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71"/>
              <p:cNvSpPr/>
              <p:nvPr/>
            </p:nvSpPr>
            <p:spPr>
              <a:xfrm>
                <a:off x="2623750" y="3728125"/>
                <a:ext cx="12650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297" extrusionOk="0">
                    <a:moveTo>
                      <a:pt x="416" y="1"/>
                    </a:moveTo>
                    <a:cubicBezTo>
                      <a:pt x="405" y="1437"/>
                      <a:pt x="402" y="2878"/>
                      <a:pt x="1" y="4282"/>
                    </a:cubicBezTo>
                    <a:lnTo>
                      <a:pt x="51" y="4297"/>
                    </a:lnTo>
                    <a:cubicBezTo>
                      <a:pt x="65" y="4286"/>
                      <a:pt x="90" y="4279"/>
                      <a:pt x="94" y="4264"/>
                    </a:cubicBezTo>
                    <a:cubicBezTo>
                      <a:pt x="130" y="4164"/>
                      <a:pt x="169" y="4064"/>
                      <a:pt x="198" y="3964"/>
                    </a:cubicBezTo>
                    <a:cubicBezTo>
                      <a:pt x="402" y="3218"/>
                      <a:pt x="445" y="2455"/>
                      <a:pt x="470" y="1692"/>
                    </a:cubicBezTo>
                    <a:cubicBezTo>
                      <a:pt x="488" y="1129"/>
                      <a:pt x="506" y="560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71"/>
              <p:cNvSpPr/>
              <p:nvPr/>
            </p:nvSpPr>
            <p:spPr>
              <a:xfrm>
                <a:off x="2266600" y="3790200"/>
                <a:ext cx="76350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23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484"/>
                      <a:pt x="2172" y="2004"/>
                      <a:pt x="3054" y="2305"/>
                    </a:cubicBezTo>
                    <a:cubicBezTo>
                      <a:pt x="1957" y="1602"/>
                      <a:pt x="893" y="91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71"/>
              <p:cNvSpPr/>
              <p:nvPr/>
            </p:nvSpPr>
            <p:spPr>
              <a:xfrm>
                <a:off x="2393350" y="4003850"/>
                <a:ext cx="9587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1606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2584" y="645"/>
                      <a:pt x="1273" y="1075"/>
                      <a:pt x="1" y="1606"/>
                    </a:cubicBezTo>
                    <a:cubicBezTo>
                      <a:pt x="22" y="1602"/>
                      <a:pt x="40" y="1598"/>
                      <a:pt x="58" y="1595"/>
                    </a:cubicBezTo>
                    <a:cubicBezTo>
                      <a:pt x="997" y="1319"/>
                      <a:pt x="1907" y="961"/>
                      <a:pt x="2817" y="599"/>
                    </a:cubicBezTo>
                    <a:cubicBezTo>
                      <a:pt x="3118" y="477"/>
                      <a:pt x="3408" y="326"/>
                      <a:pt x="3702" y="183"/>
                    </a:cubicBezTo>
                    <a:cubicBezTo>
                      <a:pt x="3759" y="158"/>
                      <a:pt x="3835" y="129"/>
                      <a:pt x="38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71"/>
              <p:cNvSpPr/>
              <p:nvPr/>
            </p:nvSpPr>
            <p:spPr>
              <a:xfrm>
                <a:off x="2489825" y="3783225"/>
                <a:ext cx="7115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29" extrusionOk="0">
                    <a:moveTo>
                      <a:pt x="1" y="0"/>
                    </a:moveTo>
                    <a:cubicBezTo>
                      <a:pt x="262" y="1089"/>
                      <a:pt x="1810" y="2842"/>
                      <a:pt x="2846" y="3229"/>
                    </a:cubicBezTo>
                    <a:cubicBezTo>
                      <a:pt x="1563" y="2465"/>
                      <a:pt x="696" y="133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71"/>
              <p:cNvSpPr/>
              <p:nvPr/>
            </p:nvSpPr>
            <p:spPr>
              <a:xfrm>
                <a:off x="2268925" y="3988900"/>
                <a:ext cx="790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914" extrusionOk="0">
                    <a:moveTo>
                      <a:pt x="3161" y="0"/>
                    </a:moveTo>
                    <a:lnTo>
                      <a:pt x="3161" y="0"/>
                    </a:lnTo>
                    <a:cubicBezTo>
                      <a:pt x="2319" y="265"/>
                      <a:pt x="1517" y="652"/>
                      <a:pt x="782" y="1147"/>
                    </a:cubicBezTo>
                    <a:cubicBezTo>
                      <a:pt x="542" y="1308"/>
                      <a:pt x="330" y="1516"/>
                      <a:pt x="112" y="1709"/>
                    </a:cubicBezTo>
                    <a:cubicBezTo>
                      <a:pt x="62" y="1752"/>
                      <a:pt x="37" y="1820"/>
                      <a:pt x="1" y="1878"/>
                    </a:cubicBezTo>
                    <a:cubicBezTo>
                      <a:pt x="19" y="1888"/>
                      <a:pt x="37" y="1903"/>
                      <a:pt x="47" y="1913"/>
                    </a:cubicBezTo>
                    <a:cubicBezTo>
                      <a:pt x="83" y="1888"/>
                      <a:pt x="119" y="1860"/>
                      <a:pt x="151" y="1831"/>
                    </a:cubicBezTo>
                    <a:cubicBezTo>
                      <a:pt x="406" y="1559"/>
                      <a:pt x="700" y="1322"/>
                      <a:pt x="1018" y="1129"/>
                    </a:cubicBezTo>
                    <a:cubicBezTo>
                      <a:pt x="1599" y="767"/>
                      <a:pt x="2204" y="444"/>
                      <a:pt x="2828" y="165"/>
                    </a:cubicBezTo>
                    <a:cubicBezTo>
                      <a:pt x="2889" y="136"/>
                      <a:pt x="2950" y="104"/>
                      <a:pt x="3007" y="75"/>
                    </a:cubicBezTo>
                    <a:cubicBezTo>
                      <a:pt x="3057" y="50"/>
                      <a:pt x="3111" y="25"/>
                      <a:pt x="3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71"/>
              <p:cNvSpPr/>
              <p:nvPr/>
            </p:nvSpPr>
            <p:spPr>
              <a:xfrm>
                <a:off x="2655900" y="3718800"/>
                <a:ext cx="1660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82" extrusionOk="0">
                    <a:moveTo>
                      <a:pt x="442" y="1"/>
                    </a:moveTo>
                    <a:cubicBezTo>
                      <a:pt x="434" y="87"/>
                      <a:pt x="438" y="173"/>
                      <a:pt x="452" y="259"/>
                    </a:cubicBezTo>
                    <a:cubicBezTo>
                      <a:pt x="542" y="728"/>
                      <a:pt x="549" y="1212"/>
                      <a:pt x="467" y="1685"/>
                    </a:cubicBezTo>
                    <a:cubicBezTo>
                      <a:pt x="388" y="2190"/>
                      <a:pt x="270" y="2688"/>
                      <a:pt x="166" y="3186"/>
                    </a:cubicBezTo>
                    <a:cubicBezTo>
                      <a:pt x="116" y="3419"/>
                      <a:pt x="55" y="3645"/>
                      <a:pt x="1" y="3878"/>
                    </a:cubicBezTo>
                    <a:lnTo>
                      <a:pt x="19" y="3881"/>
                    </a:lnTo>
                    <a:cubicBezTo>
                      <a:pt x="33" y="3864"/>
                      <a:pt x="47" y="3842"/>
                      <a:pt x="58" y="3821"/>
                    </a:cubicBezTo>
                    <a:cubicBezTo>
                      <a:pt x="399" y="2774"/>
                      <a:pt x="664" y="1714"/>
                      <a:pt x="589" y="599"/>
                    </a:cubicBezTo>
                    <a:cubicBezTo>
                      <a:pt x="578" y="395"/>
                      <a:pt x="546" y="187"/>
                      <a:pt x="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71"/>
              <p:cNvSpPr/>
              <p:nvPr/>
            </p:nvSpPr>
            <p:spPr>
              <a:xfrm>
                <a:off x="2715750" y="3627000"/>
                <a:ext cx="2565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132" extrusionOk="0">
                    <a:moveTo>
                      <a:pt x="1025" y="0"/>
                    </a:moveTo>
                    <a:lnTo>
                      <a:pt x="1025" y="0"/>
                    </a:lnTo>
                    <a:cubicBezTo>
                      <a:pt x="971" y="15"/>
                      <a:pt x="928" y="43"/>
                      <a:pt x="896" y="90"/>
                    </a:cubicBezTo>
                    <a:cubicBezTo>
                      <a:pt x="825" y="230"/>
                      <a:pt x="735" y="366"/>
                      <a:pt x="688" y="516"/>
                    </a:cubicBezTo>
                    <a:cubicBezTo>
                      <a:pt x="495" y="1154"/>
                      <a:pt x="312" y="1792"/>
                      <a:pt x="137" y="2433"/>
                    </a:cubicBezTo>
                    <a:cubicBezTo>
                      <a:pt x="72" y="2659"/>
                      <a:pt x="47" y="2899"/>
                      <a:pt x="0" y="3132"/>
                    </a:cubicBezTo>
                    <a:cubicBezTo>
                      <a:pt x="348" y="2089"/>
                      <a:pt x="559" y="1011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71"/>
              <p:cNvSpPr/>
              <p:nvPr/>
            </p:nvSpPr>
            <p:spPr>
              <a:xfrm>
                <a:off x="2769050" y="3929050"/>
                <a:ext cx="918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653" extrusionOk="0">
                    <a:moveTo>
                      <a:pt x="3673" y="1"/>
                    </a:moveTo>
                    <a:lnTo>
                      <a:pt x="1856" y="409"/>
                    </a:lnTo>
                    <a:cubicBezTo>
                      <a:pt x="1244" y="549"/>
                      <a:pt x="620" y="570"/>
                      <a:pt x="0" y="645"/>
                    </a:cubicBezTo>
                    <a:cubicBezTo>
                      <a:pt x="112" y="650"/>
                      <a:pt x="223" y="653"/>
                      <a:pt x="334" y="653"/>
                    </a:cubicBezTo>
                    <a:cubicBezTo>
                      <a:pt x="1485" y="653"/>
                      <a:pt x="2591" y="403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71"/>
              <p:cNvSpPr/>
              <p:nvPr/>
            </p:nvSpPr>
            <p:spPr>
              <a:xfrm>
                <a:off x="2428300" y="3866425"/>
                <a:ext cx="712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23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6" y="968"/>
                      <a:pt x="1760" y="1724"/>
                      <a:pt x="2849" y="2312"/>
                    </a:cubicBezTo>
                    <a:cubicBezTo>
                      <a:pt x="2530" y="2086"/>
                      <a:pt x="2215" y="1868"/>
                      <a:pt x="1896" y="1628"/>
                    </a:cubicBezTo>
                    <a:cubicBezTo>
                      <a:pt x="1573" y="1388"/>
                      <a:pt x="1251" y="1140"/>
                      <a:pt x="953" y="882"/>
                    </a:cubicBezTo>
                    <a:cubicBezTo>
                      <a:pt x="660" y="624"/>
                      <a:pt x="387" y="338"/>
                      <a:pt x="104" y="69"/>
                    </a:cubicBezTo>
                    <a:cubicBezTo>
                      <a:pt x="72" y="44"/>
                      <a:pt x="36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71"/>
              <p:cNvSpPr/>
              <p:nvPr/>
            </p:nvSpPr>
            <p:spPr>
              <a:xfrm>
                <a:off x="2467350" y="3870375"/>
                <a:ext cx="837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1789" extrusionOk="0">
                    <a:moveTo>
                      <a:pt x="22" y="1"/>
                    </a:moveTo>
                    <a:lnTo>
                      <a:pt x="0" y="26"/>
                    </a:lnTo>
                    <a:cubicBezTo>
                      <a:pt x="29" y="54"/>
                      <a:pt x="58" y="87"/>
                      <a:pt x="90" y="115"/>
                    </a:cubicBezTo>
                    <a:cubicBezTo>
                      <a:pt x="520" y="427"/>
                      <a:pt x="928" y="764"/>
                      <a:pt x="1391" y="1033"/>
                    </a:cubicBezTo>
                    <a:cubicBezTo>
                      <a:pt x="1932" y="1351"/>
                      <a:pt x="2491" y="1620"/>
                      <a:pt x="3107" y="1763"/>
                    </a:cubicBezTo>
                    <a:cubicBezTo>
                      <a:pt x="3186" y="1774"/>
                      <a:pt x="3265" y="1785"/>
                      <a:pt x="3344" y="1789"/>
                    </a:cubicBezTo>
                    <a:cubicBezTo>
                      <a:pt x="3347" y="1774"/>
                      <a:pt x="3351" y="1760"/>
                      <a:pt x="3351" y="1746"/>
                    </a:cubicBezTo>
                    <a:cubicBezTo>
                      <a:pt x="3322" y="1735"/>
                      <a:pt x="3297" y="1724"/>
                      <a:pt x="3268" y="1713"/>
                    </a:cubicBezTo>
                    <a:cubicBezTo>
                      <a:pt x="2946" y="1609"/>
                      <a:pt x="2613" y="1531"/>
                      <a:pt x="2308" y="1387"/>
                    </a:cubicBezTo>
                    <a:cubicBezTo>
                      <a:pt x="1871" y="1190"/>
                      <a:pt x="1448" y="964"/>
                      <a:pt x="1040" y="717"/>
                    </a:cubicBezTo>
                    <a:cubicBezTo>
                      <a:pt x="688" y="502"/>
                      <a:pt x="359" y="24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71"/>
              <p:cNvSpPr/>
              <p:nvPr/>
            </p:nvSpPr>
            <p:spPr>
              <a:xfrm>
                <a:off x="2538475" y="3661025"/>
                <a:ext cx="184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025" extrusionOk="0">
                    <a:moveTo>
                      <a:pt x="79" y="1"/>
                    </a:moveTo>
                    <a:lnTo>
                      <a:pt x="0" y="15"/>
                    </a:lnTo>
                    <a:cubicBezTo>
                      <a:pt x="15" y="184"/>
                      <a:pt x="26" y="356"/>
                      <a:pt x="47" y="528"/>
                    </a:cubicBezTo>
                    <a:cubicBezTo>
                      <a:pt x="144" y="1330"/>
                      <a:pt x="352" y="2118"/>
                      <a:pt x="663" y="2871"/>
                    </a:cubicBezTo>
                    <a:cubicBezTo>
                      <a:pt x="685" y="2921"/>
                      <a:pt x="713" y="2971"/>
                      <a:pt x="739" y="3025"/>
                    </a:cubicBezTo>
                    <a:cubicBezTo>
                      <a:pt x="685" y="2767"/>
                      <a:pt x="606" y="2523"/>
                      <a:pt x="538" y="2273"/>
                    </a:cubicBezTo>
                    <a:cubicBezTo>
                      <a:pt x="470" y="2022"/>
                      <a:pt x="413" y="1778"/>
                      <a:pt x="355" y="1520"/>
                    </a:cubicBezTo>
                    <a:cubicBezTo>
                      <a:pt x="298" y="1259"/>
                      <a:pt x="258" y="997"/>
                      <a:pt x="198" y="739"/>
                    </a:cubicBezTo>
                    <a:cubicBezTo>
                      <a:pt x="144" y="495"/>
                      <a:pt x="172" y="237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71"/>
              <p:cNvSpPr/>
              <p:nvPr/>
            </p:nvSpPr>
            <p:spPr>
              <a:xfrm>
                <a:off x="2767975" y="3777675"/>
                <a:ext cx="392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297" extrusionOk="0">
                    <a:moveTo>
                      <a:pt x="1505" y="0"/>
                    </a:moveTo>
                    <a:lnTo>
                      <a:pt x="1505" y="0"/>
                    </a:lnTo>
                    <a:cubicBezTo>
                      <a:pt x="1265" y="1222"/>
                      <a:pt x="599" y="2239"/>
                      <a:pt x="0" y="3297"/>
                    </a:cubicBezTo>
                    <a:cubicBezTo>
                      <a:pt x="33" y="3261"/>
                      <a:pt x="65" y="3225"/>
                      <a:pt x="94" y="3182"/>
                    </a:cubicBezTo>
                    <a:cubicBezTo>
                      <a:pt x="509" y="2605"/>
                      <a:pt x="868" y="1985"/>
                      <a:pt x="1158" y="1333"/>
                    </a:cubicBezTo>
                    <a:cubicBezTo>
                      <a:pt x="1287" y="1028"/>
                      <a:pt x="1398" y="717"/>
                      <a:pt x="1487" y="394"/>
                    </a:cubicBezTo>
                    <a:cubicBezTo>
                      <a:pt x="1527" y="272"/>
                      <a:pt x="1570" y="140"/>
                      <a:pt x="1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71"/>
              <p:cNvSpPr/>
              <p:nvPr/>
            </p:nvSpPr>
            <p:spPr>
              <a:xfrm>
                <a:off x="2715475" y="3706175"/>
                <a:ext cx="390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3932" extrusionOk="0">
                    <a:moveTo>
                      <a:pt x="1556" y="1"/>
                    </a:moveTo>
                    <a:lnTo>
                      <a:pt x="1556" y="1"/>
                    </a:lnTo>
                    <a:cubicBezTo>
                      <a:pt x="1169" y="1373"/>
                      <a:pt x="703" y="2699"/>
                      <a:pt x="1" y="3931"/>
                    </a:cubicBezTo>
                    <a:cubicBezTo>
                      <a:pt x="538" y="3319"/>
                      <a:pt x="1563" y="714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71"/>
              <p:cNvSpPr/>
              <p:nvPr/>
            </p:nvSpPr>
            <p:spPr>
              <a:xfrm>
                <a:off x="2663625" y="4101575"/>
                <a:ext cx="193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8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0" y="248"/>
                      <a:pt x="183" y="495"/>
                      <a:pt x="269" y="742"/>
                    </a:cubicBezTo>
                    <a:cubicBezTo>
                      <a:pt x="487" y="1387"/>
                      <a:pt x="699" y="2032"/>
                      <a:pt x="652" y="2731"/>
                    </a:cubicBezTo>
                    <a:cubicBezTo>
                      <a:pt x="656" y="2770"/>
                      <a:pt x="667" y="2813"/>
                      <a:pt x="681" y="2853"/>
                    </a:cubicBezTo>
                    <a:cubicBezTo>
                      <a:pt x="724" y="2831"/>
                      <a:pt x="753" y="2792"/>
                      <a:pt x="763" y="2745"/>
                    </a:cubicBezTo>
                    <a:cubicBezTo>
                      <a:pt x="770" y="2631"/>
                      <a:pt x="774" y="2520"/>
                      <a:pt x="774" y="2405"/>
                    </a:cubicBezTo>
                    <a:cubicBezTo>
                      <a:pt x="770" y="1932"/>
                      <a:pt x="627" y="1488"/>
                      <a:pt x="484" y="1043"/>
                    </a:cubicBezTo>
                    <a:cubicBezTo>
                      <a:pt x="366" y="678"/>
                      <a:pt x="222" y="32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71"/>
              <p:cNvSpPr/>
              <p:nvPr/>
            </p:nvSpPr>
            <p:spPr>
              <a:xfrm>
                <a:off x="2602350" y="3852825"/>
                <a:ext cx="135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04" extrusionOk="0">
                    <a:moveTo>
                      <a:pt x="0" y="0"/>
                    </a:moveTo>
                    <a:cubicBezTo>
                      <a:pt x="54" y="136"/>
                      <a:pt x="101" y="258"/>
                      <a:pt x="144" y="380"/>
                    </a:cubicBezTo>
                    <a:cubicBezTo>
                      <a:pt x="330" y="946"/>
                      <a:pt x="359" y="1541"/>
                      <a:pt x="416" y="2129"/>
                    </a:cubicBezTo>
                    <a:cubicBezTo>
                      <a:pt x="452" y="2498"/>
                      <a:pt x="459" y="2870"/>
                      <a:pt x="480" y="3204"/>
                    </a:cubicBezTo>
                    <a:cubicBezTo>
                      <a:pt x="534" y="2824"/>
                      <a:pt x="541" y="2444"/>
                      <a:pt x="498" y="2064"/>
                    </a:cubicBezTo>
                    <a:cubicBezTo>
                      <a:pt x="445" y="1649"/>
                      <a:pt x="427" y="1229"/>
                      <a:pt x="362" y="817"/>
                    </a:cubicBezTo>
                    <a:cubicBezTo>
                      <a:pt x="330" y="588"/>
                      <a:pt x="240" y="369"/>
                      <a:pt x="169" y="151"/>
                    </a:cubicBezTo>
                    <a:cubicBezTo>
                      <a:pt x="147" y="83"/>
                      <a:pt x="11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71"/>
              <p:cNvSpPr/>
              <p:nvPr/>
            </p:nvSpPr>
            <p:spPr>
              <a:xfrm>
                <a:off x="2528975" y="3759925"/>
                <a:ext cx="44375" cy="8825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530" extrusionOk="0">
                    <a:moveTo>
                      <a:pt x="22" y="1"/>
                    </a:moveTo>
                    <a:cubicBezTo>
                      <a:pt x="8" y="26"/>
                      <a:pt x="1" y="33"/>
                      <a:pt x="1" y="36"/>
                    </a:cubicBezTo>
                    <a:cubicBezTo>
                      <a:pt x="312" y="1165"/>
                      <a:pt x="803" y="2240"/>
                      <a:pt x="1455" y="3215"/>
                    </a:cubicBezTo>
                    <a:cubicBezTo>
                      <a:pt x="1538" y="3322"/>
                      <a:pt x="1624" y="3430"/>
                      <a:pt x="1717" y="3530"/>
                    </a:cubicBezTo>
                    <a:lnTo>
                      <a:pt x="1774" y="3494"/>
                    </a:lnTo>
                    <a:cubicBezTo>
                      <a:pt x="1384" y="2975"/>
                      <a:pt x="1043" y="2419"/>
                      <a:pt x="750" y="1839"/>
                    </a:cubicBezTo>
                    <a:cubicBezTo>
                      <a:pt x="459" y="1248"/>
                      <a:pt x="216" y="63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71"/>
              <p:cNvSpPr/>
              <p:nvPr/>
            </p:nvSpPr>
            <p:spPr>
              <a:xfrm>
                <a:off x="2486525" y="4033150"/>
                <a:ext cx="248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376" extrusionOk="0">
                    <a:moveTo>
                      <a:pt x="918" y="0"/>
                    </a:moveTo>
                    <a:cubicBezTo>
                      <a:pt x="742" y="846"/>
                      <a:pt x="348" y="1602"/>
                      <a:pt x="0" y="2376"/>
                    </a:cubicBezTo>
                    <a:cubicBezTo>
                      <a:pt x="29" y="2336"/>
                      <a:pt x="61" y="2297"/>
                      <a:pt x="90" y="2254"/>
                    </a:cubicBezTo>
                    <a:cubicBezTo>
                      <a:pt x="344" y="1863"/>
                      <a:pt x="556" y="1448"/>
                      <a:pt x="717" y="1011"/>
                    </a:cubicBezTo>
                    <a:cubicBezTo>
                      <a:pt x="806" y="788"/>
                      <a:pt x="878" y="559"/>
                      <a:pt x="943" y="330"/>
                    </a:cubicBezTo>
                    <a:cubicBezTo>
                      <a:pt x="971" y="226"/>
                      <a:pt x="993" y="111"/>
                      <a:pt x="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71"/>
              <p:cNvSpPr/>
              <p:nvPr/>
            </p:nvSpPr>
            <p:spPr>
              <a:xfrm>
                <a:off x="2861225" y="3936225"/>
                <a:ext cx="745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674" extrusionOk="0">
                    <a:moveTo>
                      <a:pt x="2967" y="0"/>
                    </a:moveTo>
                    <a:cubicBezTo>
                      <a:pt x="2648" y="104"/>
                      <a:pt x="2337" y="222"/>
                      <a:pt x="2014" y="308"/>
                    </a:cubicBezTo>
                    <a:cubicBezTo>
                      <a:pt x="1681" y="398"/>
                      <a:pt x="1341" y="459"/>
                      <a:pt x="1000" y="520"/>
                    </a:cubicBezTo>
                    <a:cubicBezTo>
                      <a:pt x="670" y="577"/>
                      <a:pt x="334" y="624"/>
                      <a:pt x="0" y="674"/>
                    </a:cubicBezTo>
                    <a:cubicBezTo>
                      <a:pt x="1029" y="638"/>
                      <a:pt x="2032" y="495"/>
                      <a:pt x="2982" y="72"/>
                    </a:cubicBezTo>
                    <a:cubicBezTo>
                      <a:pt x="2974" y="47"/>
                      <a:pt x="2971" y="22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71"/>
              <p:cNvSpPr/>
              <p:nvPr/>
            </p:nvSpPr>
            <p:spPr>
              <a:xfrm>
                <a:off x="2653575" y="3918300"/>
                <a:ext cx="625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054" extrusionOk="0">
                    <a:moveTo>
                      <a:pt x="2502" y="1"/>
                    </a:moveTo>
                    <a:lnTo>
                      <a:pt x="2502" y="1"/>
                    </a:lnTo>
                    <a:cubicBezTo>
                      <a:pt x="2083" y="223"/>
                      <a:pt x="1688" y="438"/>
                      <a:pt x="1287" y="646"/>
                    </a:cubicBezTo>
                    <a:cubicBezTo>
                      <a:pt x="886" y="853"/>
                      <a:pt x="449" y="932"/>
                      <a:pt x="1" y="997"/>
                    </a:cubicBezTo>
                    <a:cubicBezTo>
                      <a:pt x="62" y="1036"/>
                      <a:pt x="133" y="1054"/>
                      <a:pt x="205" y="1054"/>
                    </a:cubicBezTo>
                    <a:cubicBezTo>
                      <a:pt x="327" y="1047"/>
                      <a:pt x="445" y="1029"/>
                      <a:pt x="560" y="1004"/>
                    </a:cubicBezTo>
                    <a:cubicBezTo>
                      <a:pt x="1137" y="878"/>
                      <a:pt x="1645" y="610"/>
                      <a:pt x="2129" y="287"/>
                    </a:cubicBezTo>
                    <a:cubicBezTo>
                      <a:pt x="2255" y="201"/>
                      <a:pt x="2369" y="101"/>
                      <a:pt x="2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71"/>
              <p:cNvSpPr/>
              <p:nvPr/>
            </p:nvSpPr>
            <p:spPr>
              <a:xfrm>
                <a:off x="2661650" y="4085825"/>
                <a:ext cx="43250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83" extrusionOk="0">
                    <a:moveTo>
                      <a:pt x="95" y="1"/>
                    </a:moveTo>
                    <a:cubicBezTo>
                      <a:pt x="73" y="1"/>
                      <a:pt x="39" y="20"/>
                      <a:pt x="0" y="29"/>
                    </a:cubicBezTo>
                    <a:cubicBezTo>
                      <a:pt x="32" y="61"/>
                      <a:pt x="43" y="79"/>
                      <a:pt x="61" y="86"/>
                    </a:cubicBezTo>
                    <a:cubicBezTo>
                      <a:pt x="380" y="208"/>
                      <a:pt x="638" y="419"/>
                      <a:pt x="853" y="677"/>
                    </a:cubicBezTo>
                    <a:cubicBezTo>
                      <a:pt x="1158" y="1046"/>
                      <a:pt x="1444" y="1422"/>
                      <a:pt x="1727" y="1781"/>
                    </a:cubicBezTo>
                    <a:cubicBezTo>
                      <a:pt x="1728" y="1782"/>
                      <a:pt x="1728" y="1782"/>
                      <a:pt x="1728" y="1782"/>
                    </a:cubicBezTo>
                    <a:cubicBezTo>
                      <a:pt x="1730" y="1782"/>
                      <a:pt x="1726" y="1768"/>
                      <a:pt x="1720" y="1756"/>
                    </a:cubicBezTo>
                    <a:cubicBezTo>
                      <a:pt x="1444" y="1186"/>
                      <a:pt x="1057" y="677"/>
                      <a:pt x="574" y="262"/>
                    </a:cubicBezTo>
                    <a:cubicBezTo>
                      <a:pt x="441" y="150"/>
                      <a:pt x="265" y="86"/>
                      <a:pt x="108" y="4"/>
                    </a:cubicBezTo>
                    <a:cubicBezTo>
                      <a:pt x="104" y="2"/>
                      <a:pt x="10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71"/>
              <p:cNvSpPr/>
              <p:nvPr/>
            </p:nvSpPr>
            <p:spPr>
              <a:xfrm>
                <a:off x="2622850" y="4087700"/>
                <a:ext cx="657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85" extrusionOk="0">
                    <a:moveTo>
                      <a:pt x="1" y="0"/>
                    </a:moveTo>
                    <a:cubicBezTo>
                      <a:pt x="144" y="935"/>
                      <a:pt x="130" y="1878"/>
                      <a:pt x="223" y="2784"/>
                    </a:cubicBezTo>
                    <a:cubicBezTo>
                      <a:pt x="237" y="2003"/>
                      <a:pt x="262" y="1190"/>
                      <a:pt x="151" y="384"/>
                    </a:cubicBezTo>
                    <a:cubicBezTo>
                      <a:pt x="133" y="244"/>
                      <a:pt x="126" y="10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71"/>
              <p:cNvSpPr/>
              <p:nvPr/>
            </p:nvSpPr>
            <p:spPr>
              <a:xfrm>
                <a:off x="2629125" y="3910775"/>
                <a:ext cx="121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2305" extrusionOk="0">
                    <a:moveTo>
                      <a:pt x="348" y="1"/>
                    </a:moveTo>
                    <a:cubicBezTo>
                      <a:pt x="337" y="337"/>
                      <a:pt x="345" y="667"/>
                      <a:pt x="352" y="1000"/>
                    </a:cubicBezTo>
                    <a:cubicBezTo>
                      <a:pt x="362" y="1455"/>
                      <a:pt x="273" y="1885"/>
                      <a:pt x="1" y="2262"/>
                    </a:cubicBezTo>
                    <a:cubicBezTo>
                      <a:pt x="15" y="2276"/>
                      <a:pt x="26" y="2290"/>
                      <a:pt x="40" y="2305"/>
                    </a:cubicBezTo>
                    <a:cubicBezTo>
                      <a:pt x="90" y="2262"/>
                      <a:pt x="158" y="2226"/>
                      <a:pt x="183" y="2172"/>
                    </a:cubicBezTo>
                    <a:cubicBezTo>
                      <a:pt x="262" y="2025"/>
                      <a:pt x="327" y="1871"/>
                      <a:pt x="377" y="1717"/>
                    </a:cubicBezTo>
                    <a:cubicBezTo>
                      <a:pt x="484" y="1359"/>
                      <a:pt x="477" y="990"/>
                      <a:pt x="452" y="628"/>
                    </a:cubicBezTo>
                    <a:cubicBezTo>
                      <a:pt x="438" y="413"/>
                      <a:pt x="384" y="208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71"/>
              <p:cNvSpPr/>
              <p:nvPr/>
            </p:nvSpPr>
            <p:spPr>
              <a:xfrm>
                <a:off x="2750675" y="4017475"/>
                <a:ext cx="53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4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0" y="355"/>
                      <a:pt x="1624" y="1283"/>
                      <a:pt x="2133" y="1408"/>
                    </a:cubicBezTo>
                    <a:cubicBezTo>
                      <a:pt x="1767" y="1186"/>
                      <a:pt x="1402" y="971"/>
                      <a:pt x="1047" y="738"/>
                    </a:cubicBezTo>
                    <a:cubicBezTo>
                      <a:pt x="692" y="502"/>
                      <a:pt x="348" y="24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71"/>
              <p:cNvSpPr/>
              <p:nvPr/>
            </p:nvSpPr>
            <p:spPr>
              <a:xfrm>
                <a:off x="2386900" y="3719250"/>
                <a:ext cx="374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1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" y="377"/>
                      <a:pt x="1040" y="1800"/>
                      <a:pt x="1499" y="2158"/>
                    </a:cubicBezTo>
                    <a:cubicBezTo>
                      <a:pt x="1370" y="1997"/>
                      <a:pt x="1262" y="1868"/>
                      <a:pt x="1162" y="1732"/>
                    </a:cubicBezTo>
                    <a:cubicBezTo>
                      <a:pt x="1054" y="1588"/>
                      <a:pt x="943" y="1438"/>
                      <a:pt x="846" y="1294"/>
                    </a:cubicBezTo>
                    <a:cubicBezTo>
                      <a:pt x="746" y="1155"/>
                      <a:pt x="653" y="1015"/>
                      <a:pt x="556" y="864"/>
                    </a:cubicBezTo>
                    <a:cubicBezTo>
                      <a:pt x="459" y="714"/>
                      <a:pt x="366" y="560"/>
                      <a:pt x="270" y="409"/>
                    </a:cubicBezTo>
                    <a:cubicBezTo>
                      <a:pt x="180" y="273"/>
                      <a:pt x="130" y="10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71"/>
              <p:cNvSpPr/>
              <p:nvPr/>
            </p:nvSpPr>
            <p:spPr>
              <a:xfrm>
                <a:off x="2616050" y="3971700"/>
                <a:ext cx="557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3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" y="763"/>
                      <a:pt x="129" y="1534"/>
                      <a:pt x="137" y="2304"/>
                    </a:cubicBezTo>
                    <a:cubicBezTo>
                      <a:pt x="165" y="2093"/>
                      <a:pt x="215" y="1878"/>
                      <a:pt x="215" y="1663"/>
                    </a:cubicBezTo>
                    <a:cubicBezTo>
                      <a:pt x="223" y="1261"/>
                      <a:pt x="205" y="864"/>
                      <a:pt x="176" y="466"/>
                    </a:cubicBezTo>
                    <a:cubicBezTo>
                      <a:pt x="165" y="305"/>
                      <a:pt x="147" y="12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71"/>
              <p:cNvSpPr/>
              <p:nvPr/>
            </p:nvSpPr>
            <p:spPr>
              <a:xfrm>
                <a:off x="2824950" y="3620900"/>
                <a:ext cx="1927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879" extrusionOk="0">
                    <a:moveTo>
                      <a:pt x="771" y="1"/>
                    </a:moveTo>
                    <a:lnTo>
                      <a:pt x="771" y="1"/>
                    </a:lnTo>
                    <a:cubicBezTo>
                      <a:pt x="720" y="4"/>
                      <a:pt x="688" y="4"/>
                      <a:pt x="685" y="15"/>
                    </a:cubicBezTo>
                    <a:cubicBezTo>
                      <a:pt x="459" y="628"/>
                      <a:pt x="233" y="1240"/>
                      <a:pt x="0" y="1878"/>
                    </a:cubicBezTo>
                    <a:cubicBezTo>
                      <a:pt x="29" y="1853"/>
                      <a:pt x="40" y="1849"/>
                      <a:pt x="43" y="1842"/>
                    </a:cubicBezTo>
                    <a:cubicBezTo>
                      <a:pt x="330" y="1316"/>
                      <a:pt x="566" y="764"/>
                      <a:pt x="749" y="194"/>
                    </a:cubicBezTo>
                    <a:cubicBezTo>
                      <a:pt x="763" y="130"/>
                      <a:pt x="771" y="65"/>
                      <a:pt x="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71"/>
              <p:cNvSpPr/>
              <p:nvPr/>
            </p:nvSpPr>
            <p:spPr>
              <a:xfrm>
                <a:off x="2290875" y="3723300"/>
                <a:ext cx="4042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6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" y="337"/>
                      <a:pt x="911" y="1240"/>
                      <a:pt x="1617" y="1691"/>
                    </a:cubicBezTo>
                    <a:cubicBezTo>
                      <a:pt x="1477" y="1562"/>
                      <a:pt x="1334" y="1430"/>
                      <a:pt x="1194" y="1297"/>
                    </a:cubicBezTo>
                    <a:cubicBezTo>
                      <a:pt x="1054" y="1168"/>
                      <a:pt x="918" y="1039"/>
                      <a:pt x="782" y="896"/>
                    </a:cubicBezTo>
                    <a:cubicBezTo>
                      <a:pt x="646" y="753"/>
                      <a:pt x="513" y="602"/>
                      <a:pt x="381" y="455"/>
                    </a:cubicBezTo>
                    <a:cubicBezTo>
                      <a:pt x="252" y="319"/>
                      <a:pt x="169" y="14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71"/>
              <p:cNvSpPr/>
              <p:nvPr/>
            </p:nvSpPr>
            <p:spPr>
              <a:xfrm>
                <a:off x="2501825" y="3885150"/>
                <a:ext cx="52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933" extrusionOk="0">
                    <a:moveTo>
                      <a:pt x="1" y="1"/>
                    </a:moveTo>
                    <a:cubicBezTo>
                      <a:pt x="48" y="55"/>
                      <a:pt x="101" y="101"/>
                      <a:pt x="159" y="144"/>
                    </a:cubicBezTo>
                    <a:cubicBezTo>
                      <a:pt x="739" y="488"/>
                      <a:pt x="1352" y="768"/>
                      <a:pt x="2007" y="932"/>
                    </a:cubicBezTo>
                    <a:cubicBezTo>
                      <a:pt x="2040" y="932"/>
                      <a:pt x="2072" y="929"/>
                      <a:pt x="2104" y="922"/>
                    </a:cubicBezTo>
                    <a:lnTo>
                      <a:pt x="2111" y="875"/>
                    </a:lnTo>
                    <a:cubicBezTo>
                      <a:pt x="1384" y="642"/>
                      <a:pt x="664" y="38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71"/>
              <p:cNvSpPr/>
              <p:nvPr/>
            </p:nvSpPr>
            <p:spPr>
              <a:xfrm>
                <a:off x="2711800" y="3627275"/>
                <a:ext cx="21450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118" extrusionOk="0">
                    <a:moveTo>
                      <a:pt x="857" y="0"/>
                    </a:moveTo>
                    <a:cubicBezTo>
                      <a:pt x="717" y="57"/>
                      <a:pt x="653" y="176"/>
                      <a:pt x="606" y="294"/>
                    </a:cubicBezTo>
                    <a:cubicBezTo>
                      <a:pt x="452" y="688"/>
                      <a:pt x="305" y="1086"/>
                      <a:pt x="166" y="1491"/>
                    </a:cubicBezTo>
                    <a:cubicBezTo>
                      <a:pt x="98" y="1695"/>
                      <a:pt x="55" y="1906"/>
                      <a:pt x="1" y="2118"/>
                    </a:cubicBezTo>
                    <a:cubicBezTo>
                      <a:pt x="287" y="1408"/>
                      <a:pt x="492" y="677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71"/>
              <p:cNvSpPr/>
              <p:nvPr/>
            </p:nvSpPr>
            <p:spPr>
              <a:xfrm>
                <a:off x="2543750" y="3640700"/>
                <a:ext cx="9175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273" extrusionOk="0">
                    <a:moveTo>
                      <a:pt x="116" y="0"/>
                    </a:moveTo>
                    <a:cubicBezTo>
                      <a:pt x="1" y="119"/>
                      <a:pt x="44" y="244"/>
                      <a:pt x="55" y="352"/>
                    </a:cubicBezTo>
                    <a:cubicBezTo>
                      <a:pt x="83" y="674"/>
                      <a:pt x="116" y="1000"/>
                      <a:pt x="166" y="1319"/>
                    </a:cubicBezTo>
                    <a:cubicBezTo>
                      <a:pt x="216" y="1638"/>
                      <a:pt x="288" y="1953"/>
                      <a:pt x="348" y="2272"/>
                    </a:cubicBezTo>
                    <a:lnTo>
                      <a:pt x="366" y="2258"/>
                    </a:lnTo>
                    <a:cubicBezTo>
                      <a:pt x="284" y="1513"/>
                      <a:pt x="202" y="767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71"/>
              <p:cNvSpPr/>
              <p:nvPr/>
            </p:nvSpPr>
            <p:spPr>
              <a:xfrm>
                <a:off x="2764750" y="4049075"/>
                <a:ext cx="451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36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8" y="65"/>
                      <a:pt x="111" y="130"/>
                      <a:pt x="172" y="194"/>
                    </a:cubicBezTo>
                    <a:cubicBezTo>
                      <a:pt x="581" y="639"/>
                      <a:pt x="1065" y="1015"/>
                      <a:pt x="1598" y="1302"/>
                    </a:cubicBezTo>
                    <a:cubicBezTo>
                      <a:pt x="1656" y="1327"/>
                      <a:pt x="1717" y="1348"/>
                      <a:pt x="1781" y="1366"/>
                    </a:cubicBezTo>
                    <a:lnTo>
                      <a:pt x="1806" y="1312"/>
                    </a:lnTo>
                    <a:cubicBezTo>
                      <a:pt x="1154" y="947"/>
                      <a:pt x="567" y="49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71"/>
              <p:cNvSpPr/>
              <p:nvPr/>
            </p:nvSpPr>
            <p:spPr>
              <a:xfrm>
                <a:off x="2765375" y="3986325"/>
                <a:ext cx="590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734" extrusionOk="0">
                    <a:moveTo>
                      <a:pt x="52" y="0"/>
                    </a:moveTo>
                    <a:cubicBezTo>
                      <a:pt x="43" y="0"/>
                      <a:pt x="33" y="1"/>
                      <a:pt x="22" y="3"/>
                    </a:cubicBezTo>
                    <a:cubicBezTo>
                      <a:pt x="15" y="6"/>
                      <a:pt x="11" y="10"/>
                      <a:pt x="8" y="13"/>
                    </a:cubicBezTo>
                    <a:cubicBezTo>
                      <a:pt x="4" y="21"/>
                      <a:pt x="0" y="24"/>
                      <a:pt x="0" y="31"/>
                    </a:cubicBezTo>
                    <a:cubicBezTo>
                      <a:pt x="262" y="250"/>
                      <a:pt x="1853" y="726"/>
                      <a:pt x="2362" y="734"/>
                    </a:cubicBezTo>
                    <a:cubicBezTo>
                      <a:pt x="1591" y="519"/>
                      <a:pt x="817" y="322"/>
                      <a:pt x="83" y="3"/>
                    </a:cubicBezTo>
                    <a:cubicBezTo>
                      <a:pt x="72" y="1"/>
                      <a:pt x="62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71"/>
              <p:cNvSpPr/>
              <p:nvPr/>
            </p:nvSpPr>
            <p:spPr>
              <a:xfrm>
                <a:off x="2524400" y="4096925"/>
                <a:ext cx="3417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549" extrusionOk="0">
                    <a:moveTo>
                      <a:pt x="1366" y="0"/>
                    </a:moveTo>
                    <a:cubicBezTo>
                      <a:pt x="1298" y="40"/>
                      <a:pt x="1233" y="86"/>
                      <a:pt x="1173" y="140"/>
                    </a:cubicBezTo>
                    <a:cubicBezTo>
                      <a:pt x="793" y="455"/>
                      <a:pt x="452" y="814"/>
                      <a:pt x="151" y="1208"/>
                    </a:cubicBezTo>
                    <a:cubicBezTo>
                      <a:pt x="83" y="1305"/>
                      <a:pt x="1" y="1405"/>
                      <a:pt x="19" y="1548"/>
                    </a:cubicBezTo>
                    <a:cubicBezTo>
                      <a:pt x="406" y="975"/>
                      <a:pt x="915" y="509"/>
                      <a:pt x="1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71"/>
              <p:cNvSpPr/>
              <p:nvPr/>
            </p:nvSpPr>
            <p:spPr>
              <a:xfrm>
                <a:off x="2765200" y="3757050"/>
                <a:ext cx="15075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782" extrusionOk="0">
                    <a:moveTo>
                      <a:pt x="538" y="1"/>
                    </a:moveTo>
                    <a:cubicBezTo>
                      <a:pt x="359" y="596"/>
                      <a:pt x="187" y="1173"/>
                      <a:pt x="0" y="1782"/>
                    </a:cubicBezTo>
                    <a:cubicBezTo>
                      <a:pt x="244" y="1416"/>
                      <a:pt x="509" y="646"/>
                      <a:pt x="574" y="209"/>
                    </a:cubicBezTo>
                    <a:cubicBezTo>
                      <a:pt x="584" y="144"/>
                      <a:pt x="602" y="65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71"/>
              <p:cNvSpPr/>
              <p:nvPr/>
            </p:nvSpPr>
            <p:spPr>
              <a:xfrm>
                <a:off x="2570000" y="4084625"/>
                <a:ext cx="237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690" extrusionOk="0">
                    <a:moveTo>
                      <a:pt x="890" y="1"/>
                    </a:moveTo>
                    <a:cubicBezTo>
                      <a:pt x="813" y="1"/>
                      <a:pt x="781" y="66"/>
                      <a:pt x="746" y="112"/>
                    </a:cubicBezTo>
                    <a:cubicBezTo>
                      <a:pt x="409" y="589"/>
                      <a:pt x="155" y="1123"/>
                      <a:pt x="1" y="1689"/>
                    </a:cubicBezTo>
                    <a:cubicBezTo>
                      <a:pt x="287" y="1119"/>
                      <a:pt x="535" y="525"/>
                      <a:pt x="950" y="12"/>
                    </a:cubicBezTo>
                    <a:cubicBezTo>
                      <a:pt x="927" y="4"/>
                      <a:pt x="90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71"/>
              <p:cNvSpPr/>
              <p:nvPr/>
            </p:nvSpPr>
            <p:spPr>
              <a:xfrm>
                <a:off x="2449975" y="4009225"/>
                <a:ext cx="411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2" extrusionOk="0">
                    <a:moveTo>
                      <a:pt x="1613" y="0"/>
                    </a:moveTo>
                    <a:cubicBezTo>
                      <a:pt x="1118" y="416"/>
                      <a:pt x="538" y="681"/>
                      <a:pt x="0" y="1022"/>
                    </a:cubicBezTo>
                    <a:cubicBezTo>
                      <a:pt x="29" y="1022"/>
                      <a:pt x="61" y="1011"/>
                      <a:pt x="90" y="997"/>
                    </a:cubicBezTo>
                    <a:cubicBezTo>
                      <a:pt x="448" y="814"/>
                      <a:pt x="807" y="631"/>
                      <a:pt x="1165" y="438"/>
                    </a:cubicBezTo>
                    <a:cubicBezTo>
                      <a:pt x="1290" y="366"/>
                      <a:pt x="1408" y="283"/>
                      <a:pt x="1523" y="194"/>
                    </a:cubicBezTo>
                    <a:cubicBezTo>
                      <a:pt x="1570" y="144"/>
                      <a:pt x="1609" y="94"/>
                      <a:pt x="1645" y="36"/>
                    </a:cubicBezTo>
                    <a:lnTo>
                      <a:pt x="16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71"/>
              <p:cNvSpPr/>
              <p:nvPr/>
            </p:nvSpPr>
            <p:spPr>
              <a:xfrm>
                <a:off x="2892225" y="3926800"/>
                <a:ext cx="369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464" extrusionOk="0">
                    <a:moveTo>
                      <a:pt x="1462" y="1"/>
                    </a:moveTo>
                    <a:lnTo>
                      <a:pt x="0" y="456"/>
                    </a:lnTo>
                    <a:lnTo>
                      <a:pt x="7" y="463"/>
                    </a:lnTo>
                    <a:cubicBezTo>
                      <a:pt x="201" y="434"/>
                      <a:pt x="401" y="413"/>
                      <a:pt x="595" y="366"/>
                    </a:cubicBezTo>
                    <a:cubicBezTo>
                      <a:pt x="839" y="309"/>
                      <a:pt x="1079" y="227"/>
                      <a:pt x="1319" y="148"/>
                    </a:cubicBezTo>
                    <a:cubicBezTo>
                      <a:pt x="1383" y="126"/>
                      <a:pt x="1476" y="105"/>
                      <a:pt x="1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71"/>
              <p:cNvSpPr/>
              <p:nvPr/>
            </p:nvSpPr>
            <p:spPr>
              <a:xfrm>
                <a:off x="2733575" y="4042550"/>
                <a:ext cx="2367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115" extrusionOk="0">
                    <a:moveTo>
                      <a:pt x="15" y="0"/>
                    </a:moveTo>
                    <a:cubicBezTo>
                      <a:pt x="0" y="226"/>
                      <a:pt x="448" y="753"/>
                      <a:pt x="946" y="1115"/>
                    </a:cubicBezTo>
                    <a:cubicBezTo>
                      <a:pt x="635" y="742"/>
                      <a:pt x="330" y="377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71"/>
              <p:cNvSpPr/>
              <p:nvPr/>
            </p:nvSpPr>
            <p:spPr>
              <a:xfrm>
                <a:off x="2618375" y="3793425"/>
                <a:ext cx="63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520" extrusionOk="0">
                    <a:moveTo>
                      <a:pt x="183" y="1"/>
                    </a:moveTo>
                    <a:lnTo>
                      <a:pt x="183" y="1"/>
                    </a:lnTo>
                    <a:cubicBezTo>
                      <a:pt x="126" y="492"/>
                      <a:pt x="62" y="993"/>
                      <a:pt x="1" y="1498"/>
                    </a:cubicBezTo>
                    <a:cubicBezTo>
                      <a:pt x="1" y="1502"/>
                      <a:pt x="22" y="1513"/>
                      <a:pt x="33" y="1520"/>
                    </a:cubicBezTo>
                    <a:cubicBezTo>
                      <a:pt x="162" y="1337"/>
                      <a:pt x="255" y="377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71"/>
              <p:cNvSpPr/>
              <p:nvPr/>
            </p:nvSpPr>
            <p:spPr>
              <a:xfrm>
                <a:off x="2612550" y="3843050"/>
                <a:ext cx="315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707" extrusionOk="0">
                    <a:moveTo>
                      <a:pt x="177" y="0"/>
                    </a:moveTo>
                    <a:cubicBezTo>
                      <a:pt x="117" y="0"/>
                      <a:pt x="57" y="14"/>
                      <a:pt x="1" y="40"/>
                    </a:cubicBezTo>
                    <a:cubicBezTo>
                      <a:pt x="499" y="123"/>
                      <a:pt x="871" y="431"/>
                      <a:pt x="1262" y="707"/>
                    </a:cubicBezTo>
                    <a:cubicBezTo>
                      <a:pt x="1022" y="395"/>
                      <a:pt x="710" y="191"/>
                      <a:pt x="359" y="44"/>
                    </a:cubicBezTo>
                    <a:cubicBezTo>
                      <a:pt x="301" y="15"/>
                      <a:pt x="239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71"/>
              <p:cNvSpPr/>
              <p:nvPr/>
            </p:nvSpPr>
            <p:spPr>
              <a:xfrm>
                <a:off x="2607175" y="3851750"/>
                <a:ext cx="137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6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2" y="534"/>
                      <a:pt x="413" y="1093"/>
                      <a:pt x="531" y="1659"/>
                    </a:cubicBezTo>
                    <a:cubicBezTo>
                      <a:pt x="549" y="1140"/>
                      <a:pt x="234" y="144"/>
                      <a:pt x="1" y="0"/>
                    </a:cubicBezTo>
                    <a:close/>
                    <a:moveTo>
                      <a:pt x="531" y="1659"/>
                    </a:moveTo>
                    <a:cubicBezTo>
                      <a:pt x="528" y="1662"/>
                      <a:pt x="528" y="1663"/>
                      <a:pt x="528" y="1663"/>
                    </a:cubicBezTo>
                    <a:cubicBezTo>
                      <a:pt x="529" y="1663"/>
                      <a:pt x="531" y="1661"/>
                      <a:pt x="531" y="165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71"/>
              <p:cNvSpPr/>
              <p:nvPr/>
            </p:nvSpPr>
            <p:spPr>
              <a:xfrm>
                <a:off x="2536225" y="3947950"/>
                <a:ext cx="382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22" extrusionOk="0">
                    <a:moveTo>
                      <a:pt x="1434" y="1"/>
                    </a:moveTo>
                    <a:lnTo>
                      <a:pt x="1427" y="4"/>
                    </a:lnTo>
                    <a:lnTo>
                      <a:pt x="1429" y="5"/>
                    </a:lnTo>
                    <a:lnTo>
                      <a:pt x="1429" y="5"/>
                    </a:lnTo>
                    <a:cubicBezTo>
                      <a:pt x="1430" y="4"/>
                      <a:pt x="1432" y="2"/>
                      <a:pt x="1434" y="1"/>
                    </a:cubicBezTo>
                    <a:close/>
                    <a:moveTo>
                      <a:pt x="1429" y="5"/>
                    </a:moveTo>
                    <a:cubicBezTo>
                      <a:pt x="1405" y="24"/>
                      <a:pt x="1378" y="37"/>
                      <a:pt x="1348" y="51"/>
                    </a:cubicBezTo>
                    <a:cubicBezTo>
                      <a:pt x="982" y="163"/>
                      <a:pt x="613" y="259"/>
                      <a:pt x="223" y="259"/>
                    </a:cubicBezTo>
                    <a:cubicBezTo>
                      <a:pt x="216" y="259"/>
                      <a:pt x="209" y="259"/>
                      <a:pt x="202" y="259"/>
                    </a:cubicBezTo>
                    <a:lnTo>
                      <a:pt x="1" y="259"/>
                    </a:lnTo>
                    <a:cubicBezTo>
                      <a:pt x="1" y="276"/>
                      <a:pt x="4" y="294"/>
                      <a:pt x="4" y="312"/>
                    </a:cubicBezTo>
                    <a:cubicBezTo>
                      <a:pt x="87" y="319"/>
                      <a:pt x="170" y="322"/>
                      <a:pt x="252" y="322"/>
                    </a:cubicBezTo>
                    <a:cubicBezTo>
                      <a:pt x="692" y="322"/>
                      <a:pt x="1126" y="233"/>
                      <a:pt x="1527" y="61"/>
                    </a:cubicBezTo>
                    <a:lnTo>
                      <a:pt x="1429" y="5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71"/>
              <p:cNvSpPr/>
              <p:nvPr/>
            </p:nvSpPr>
            <p:spPr>
              <a:xfrm>
                <a:off x="2644525" y="3973650"/>
                <a:ext cx="193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65" extrusionOk="0">
                    <a:moveTo>
                      <a:pt x="37" y="1"/>
                    </a:moveTo>
                    <a:lnTo>
                      <a:pt x="1" y="26"/>
                    </a:lnTo>
                    <a:cubicBezTo>
                      <a:pt x="87" y="130"/>
                      <a:pt x="176" y="234"/>
                      <a:pt x="266" y="341"/>
                    </a:cubicBezTo>
                    <a:cubicBezTo>
                      <a:pt x="356" y="445"/>
                      <a:pt x="442" y="556"/>
                      <a:pt x="535" y="660"/>
                    </a:cubicBezTo>
                    <a:cubicBezTo>
                      <a:pt x="621" y="757"/>
                      <a:pt x="639" y="904"/>
                      <a:pt x="771" y="965"/>
                    </a:cubicBezTo>
                    <a:cubicBezTo>
                      <a:pt x="667" y="535"/>
                      <a:pt x="331" y="284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71"/>
              <p:cNvSpPr/>
              <p:nvPr/>
            </p:nvSpPr>
            <p:spPr>
              <a:xfrm>
                <a:off x="2923025" y="4033750"/>
                <a:ext cx="277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35" extrusionOk="0">
                    <a:moveTo>
                      <a:pt x="926" y="1"/>
                    </a:moveTo>
                    <a:cubicBezTo>
                      <a:pt x="821" y="1"/>
                      <a:pt x="714" y="27"/>
                      <a:pt x="606" y="27"/>
                    </a:cubicBezTo>
                    <a:cubicBezTo>
                      <a:pt x="598" y="27"/>
                      <a:pt x="590" y="27"/>
                      <a:pt x="581" y="26"/>
                    </a:cubicBezTo>
                    <a:cubicBezTo>
                      <a:pt x="572" y="26"/>
                      <a:pt x="562" y="26"/>
                      <a:pt x="553" y="26"/>
                    </a:cubicBezTo>
                    <a:cubicBezTo>
                      <a:pt x="380" y="26"/>
                      <a:pt x="205" y="56"/>
                      <a:pt x="1" y="76"/>
                    </a:cubicBezTo>
                    <a:cubicBezTo>
                      <a:pt x="159" y="115"/>
                      <a:pt x="322" y="135"/>
                      <a:pt x="484" y="135"/>
                    </a:cubicBezTo>
                    <a:cubicBezTo>
                      <a:pt x="695" y="135"/>
                      <a:pt x="905" y="102"/>
                      <a:pt x="1108" y="37"/>
                    </a:cubicBezTo>
                    <a:cubicBezTo>
                      <a:pt x="1048" y="9"/>
                      <a:pt x="987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71"/>
              <p:cNvSpPr/>
              <p:nvPr/>
            </p:nvSpPr>
            <p:spPr>
              <a:xfrm>
                <a:off x="2592125" y="3968550"/>
                <a:ext cx="148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29" extrusionOk="0">
                    <a:moveTo>
                      <a:pt x="567" y="1"/>
                    </a:moveTo>
                    <a:lnTo>
                      <a:pt x="567" y="1"/>
                    </a:lnTo>
                    <a:cubicBezTo>
                      <a:pt x="366" y="334"/>
                      <a:pt x="180" y="631"/>
                      <a:pt x="1" y="929"/>
                    </a:cubicBezTo>
                    <a:cubicBezTo>
                      <a:pt x="338" y="685"/>
                      <a:pt x="592" y="273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71"/>
              <p:cNvSpPr/>
              <p:nvPr/>
            </p:nvSpPr>
            <p:spPr>
              <a:xfrm>
                <a:off x="2505425" y="4040750"/>
                <a:ext cx="103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16" extrusionOk="0">
                    <a:moveTo>
                      <a:pt x="344" y="1"/>
                    </a:moveTo>
                    <a:lnTo>
                      <a:pt x="344" y="1"/>
                    </a:lnTo>
                    <a:cubicBezTo>
                      <a:pt x="233" y="395"/>
                      <a:pt x="126" y="785"/>
                      <a:pt x="0" y="1215"/>
                    </a:cubicBezTo>
                    <a:cubicBezTo>
                      <a:pt x="208" y="900"/>
                      <a:pt x="412" y="230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71"/>
              <p:cNvSpPr/>
              <p:nvPr/>
            </p:nvSpPr>
            <p:spPr>
              <a:xfrm>
                <a:off x="2621875" y="3972325"/>
                <a:ext cx="59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294" extrusionOk="0">
                    <a:moveTo>
                      <a:pt x="0" y="0"/>
                    </a:moveTo>
                    <a:cubicBezTo>
                      <a:pt x="76" y="437"/>
                      <a:pt x="154" y="874"/>
                      <a:pt x="226" y="1294"/>
                    </a:cubicBezTo>
                    <a:cubicBezTo>
                      <a:pt x="237" y="860"/>
                      <a:pt x="219" y="41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71"/>
              <p:cNvSpPr/>
              <p:nvPr/>
            </p:nvSpPr>
            <p:spPr>
              <a:xfrm>
                <a:off x="2650100" y="3947150"/>
                <a:ext cx="285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7" extrusionOk="0">
                    <a:moveTo>
                      <a:pt x="1139" y="0"/>
                    </a:moveTo>
                    <a:lnTo>
                      <a:pt x="0" y="119"/>
                    </a:lnTo>
                    <a:cubicBezTo>
                      <a:pt x="70" y="158"/>
                      <a:pt x="187" y="176"/>
                      <a:pt x="324" y="176"/>
                    </a:cubicBezTo>
                    <a:cubicBezTo>
                      <a:pt x="592" y="176"/>
                      <a:pt x="935" y="107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71"/>
              <p:cNvSpPr/>
              <p:nvPr/>
            </p:nvSpPr>
            <p:spPr>
              <a:xfrm>
                <a:off x="2628500" y="4087425"/>
                <a:ext cx="630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34" extrusionOk="0">
                    <a:moveTo>
                      <a:pt x="0" y="0"/>
                    </a:moveTo>
                    <a:cubicBezTo>
                      <a:pt x="76" y="398"/>
                      <a:pt x="151" y="796"/>
                      <a:pt x="230" y="1233"/>
                    </a:cubicBezTo>
                    <a:cubicBezTo>
                      <a:pt x="251" y="814"/>
                      <a:pt x="158" y="212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71"/>
              <p:cNvSpPr/>
              <p:nvPr/>
            </p:nvSpPr>
            <p:spPr>
              <a:xfrm>
                <a:off x="2575650" y="4114475"/>
                <a:ext cx="87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936" extrusionOk="0">
                    <a:moveTo>
                      <a:pt x="348" y="1"/>
                    </a:moveTo>
                    <a:cubicBezTo>
                      <a:pt x="162" y="287"/>
                      <a:pt x="26" y="588"/>
                      <a:pt x="0" y="925"/>
                    </a:cubicBezTo>
                    <a:lnTo>
                      <a:pt x="58" y="936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71"/>
              <p:cNvSpPr/>
              <p:nvPr/>
            </p:nvSpPr>
            <p:spPr>
              <a:xfrm>
                <a:off x="2780075" y="3758575"/>
                <a:ext cx="67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97" extrusionOk="0">
                    <a:moveTo>
                      <a:pt x="208" y="1"/>
                    </a:moveTo>
                    <a:lnTo>
                      <a:pt x="0" y="796"/>
                    </a:lnTo>
                    <a:cubicBezTo>
                      <a:pt x="140" y="549"/>
                      <a:pt x="269" y="302"/>
                      <a:pt x="262" y="12"/>
                    </a:cubicBezTo>
                    <a:lnTo>
                      <a:pt x="2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71"/>
              <p:cNvSpPr/>
              <p:nvPr/>
            </p:nvSpPr>
            <p:spPr>
              <a:xfrm>
                <a:off x="2862925" y="3637375"/>
                <a:ext cx="485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50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40" y="191"/>
                      <a:pt x="18" y="370"/>
                      <a:pt x="0" y="549"/>
                    </a:cubicBezTo>
                    <a:cubicBezTo>
                      <a:pt x="180" y="230"/>
                      <a:pt x="194" y="90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71"/>
              <p:cNvSpPr/>
              <p:nvPr/>
            </p:nvSpPr>
            <p:spPr>
              <a:xfrm>
                <a:off x="2199700" y="5080025"/>
                <a:ext cx="46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534" extrusionOk="0">
                    <a:moveTo>
                      <a:pt x="104" y="1"/>
                    </a:moveTo>
                    <a:cubicBezTo>
                      <a:pt x="0" y="87"/>
                      <a:pt x="18" y="177"/>
                      <a:pt x="18" y="259"/>
                    </a:cubicBezTo>
                    <a:cubicBezTo>
                      <a:pt x="29" y="997"/>
                      <a:pt x="43" y="1735"/>
                      <a:pt x="54" y="2477"/>
                    </a:cubicBezTo>
                    <a:cubicBezTo>
                      <a:pt x="57" y="2828"/>
                      <a:pt x="61" y="3179"/>
                      <a:pt x="65" y="3534"/>
                    </a:cubicBezTo>
                    <a:lnTo>
                      <a:pt x="186" y="3534"/>
                    </a:lnTo>
                    <a:cubicBezTo>
                      <a:pt x="161" y="2362"/>
                      <a:pt x="133" y="1194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71"/>
              <p:cNvSpPr/>
              <p:nvPr/>
            </p:nvSpPr>
            <p:spPr>
              <a:xfrm>
                <a:off x="2190025" y="5094900"/>
                <a:ext cx="4325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939" extrusionOk="0">
                    <a:moveTo>
                      <a:pt x="115" y="1"/>
                    </a:moveTo>
                    <a:cubicBezTo>
                      <a:pt x="0" y="87"/>
                      <a:pt x="25" y="180"/>
                      <a:pt x="25" y="262"/>
                    </a:cubicBezTo>
                    <a:cubicBezTo>
                      <a:pt x="36" y="1054"/>
                      <a:pt x="54" y="1846"/>
                      <a:pt x="68" y="2638"/>
                    </a:cubicBezTo>
                    <a:cubicBezTo>
                      <a:pt x="72" y="2738"/>
                      <a:pt x="86" y="2839"/>
                      <a:pt x="93" y="2939"/>
                    </a:cubicBezTo>
                    <a:lnTo>
                      <a:pt x="172" y="2939"/>
                    </a:lnTo>
                    <a:cubicBezTo>
                      <a:pt x="161" y="1964"/>
                      <a:pt x="143" y="993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71"/>
              <p:cNvSpPr/>
              <p:nvPr/>
            </p:nvSpPr>
            <p:spPr>
              <a:xfrm>
                <a:off x="2528075" y="4202450"/>
                <a:ext cx="74300" cy="15767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6307" extrusionOk="0">
                    <a:moveTo>
                      <a:pt x="2541" y="0"/>
                    </a:moveTo>
                    <a:cubicBezTo>
                      <a:pt x="1900" y="2172"/>
                      <a:pt x="1112" y="4282"/>
                      <a:pt x="1" y="6267"/>
                    </a:cubicBezTo>
                    <a:lnTo>
                      <a:pt x="37" y="6306"/>
                    </a:lnTo>
                    <a:cubicBezTo>
                      <a:pt x="80" y="6271"/>
                      <a:pt x="119" y="6235"/>
                      <a:pt x="155" y="6192"/>
                    </a:cubicBezTo>
                    <a:cubicBezTo>
                      <a:pt x="191" y="6134"/>
                      <a:pt x="227" y="6077"/>
                      <a:pt x="255" y="6020"/>
                    </a:cubicBezTo>
                    <a:cubicBezTo>
                      <a:pt x="1112" y="4436"/>
                      <a:pt x="1771" y="2770"/>
                      <a:pt x="2330" y="1064"/>
                    </a:cubicBezTo>
                    <a:cubicBezTo>
                      <a:pt x="2348" y="1000"/>
                      <a:pt x="2373" y="935"/>
                      <a:pt x="2405" y="849"/>
                    </a:cubicBezTo>
                    <a:lnTo>
                      <a:pt x="2591" y="1104"/>
                    </a:lnTo>
                    <a:cubicBezTo>
                      <a:pt x="2444" y="1537"/>
                      <a:pt x="2301" y="1967"/>
                      <a:pt x="2147" y="2394"/>
                    </a:cubicBezTo>
                    <a:cubicBezTo>
                      <a:pt x="1993" y="2820"/>
                      <a:pt x="1835" y="3246"/>
                      <a:pt x="1663" y="3666"/>
                    </a:cubicBezTo>
                    <a:cubicBezTo>
                      <a:pt x="1488" y="4089"/>
                      <a:pt x="1301" y="4511"/>
                      <a:pt x="1112" y="4931"/>
                    </a:cubicBezTo>
                    <a:cubicBezTo>
                      <a:pt x="922" y="5335"/>
                      <a:pt x="717" y="5733"/>
                      <a:pt x="520" y="6134"/>
                    </a:cubicBezTo>
                    <a:lnTo>
                      <a:pt x="563" y="6167"/>
                    </a:lnTo>
                    <a:cubicBezTo>
                      <a:pt x="599" y="6138"/>
                      <a:pt x="631" y="6102"/>
                      <a:pt x="660" y="6066"/>
                    </a:cubicBezTo>
                    <a:cubicBezTo>
                      <a:pt x="1309" y="5017"/>
                      <a:pt x="2971" y="717"/>
                      <a:pt x="2939" y="201"/>
                    </a:cubicBezTo>
                    <a:lnTo>
                      <a:pt x="25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71"/>
              <p:cNvSpPr/>
              <p:nvPr/>
            </p:nvSpPr>
            <p:spPr>
              <a:xfrm>
                <a:off x="2438150" y="4408125"/>
                <a:ext cx="609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3143" extrusionOk="0">
                    <a:moveTo>
                      <a:pt x="2412" y="0"/>
                    </a:moveTo>
                    <a:lnTo>
                      <a:pt x="0" y="3114"/>
                    </a:lnTo>
                    <a:lnTo>
                      <a:pt x="29" y="3142"/>
                    </a:lnTo>
                    <a:cubicBezTo>
                      <a:pt x="94" y="3096"/>
                      <a:pt x="151" y="3042"/>
                      <a:pt x="208" y="2985"/>
                    </a:cubicBezTo>
                    <a:cubicBezTo>
                      <a:pt x="860" y="2150"/>
                      <a:pt x="1512" y="1315"/>
                      <a:pt x="2161" y="477"/>
                    </a:cubicBezTo>
                    <a:cubicBezTo>
                      <a:pt x="2251" y="358"/>
                      <a:pt x="2333" y="236"/>
                      <a:pt x="2415" y="115"/>
                    </a:cubicBezTo>
                    <a:cubicBezTo>
                      <a:pt x="2430" y="79"/>
                      <a:pt x="2437" y="43"/>
                      <a:pt x="2437" y="4"/>
                    </a:cubicBezTo>
                    <a:lnTo>
                      <a:pt x="241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71"/>
              <p:cNvSpPr/>
              <p:nvPr/>
            </p:nvSpPr>
            <p:spPr>
              <a:xfrm>
                <a:off x="2453100" y="4415500"/>
                <a:ext cx="531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733" extrusionOk="0">
                    <a:moveTo>
                      <a:pt x="2063" y="0"/>
                    </a:moveTo>
                    <a:cubicBezTo>
                      <a:pt x="2060" y="0"/>
                      <a:pt x="2058" y="1"/>
                      <a:pt x="2057" y="2"/>
                    </a:cubicBezTo>
                    <a:cubicBezTo>
                      <a:pt x="1373" y="898"/>
                      <a:pt x="689" y="1798"/>
                      <a:pt x="1" y="2697"/>
                    </a:cubicBezTo>
                    <a:lnTo>
                      <a:pt x="26" y="2733"/>
                    </a:lnTo>
                    <a:cubicBezTo>
                      <a:pt x="80" y="2693"/>
                      <a:pt x="130" y="2650"/>
                      <a:pt x="173" y="2604"/>
                    </a:cubicBezTo>
                    <a:cubicBezTo>
                      <a:pt x="359" y="2378"/>
                      <a:pt x="545" y="2152"/>
                      <a:pt x="725" y="1919"/>
                    </a:cubicBezTo>
                    <a:cubicBezTo>
                      <a:pt x="1162" y="1346"/>
                      <a:pt x="1595" y="769"/>
                      <a:pt x="2025" y="192"/>
                    </a:cubicBezTo>
                    <a:cubicBezTo>
                      <a:pt x="2065" y="142"/>
                      <a:pt x="2126" y="92"/>
                      <a:pt x="2108" y="10"/>
                    </a:cubicBezTo>
                    <a:cubicBezTo>
                      <a:pt x="2089" y="7"/>
                      <a:pt x="2072" y="0"/>
                      <a:pt x="2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71"/>
              <p:cNvSpPr/>
              <p:nvPr/>
            </p:nvSpPr>
            <p:spPr>
              <a:xfrm>
                <a:off x="2255500" y="3614200"/>
                <a:ext cx="699350" cy="600400"/>
              </a:xfrm>
              <a:custGeom>
                <a:avLst/>
                <a:gdLst/>
                <a:ahLst/>
                <a:cxnLst/>
                <a:rect l="l" t="t" r="r" b="b"/>
                <a:pathLst>
                  <a:path w="27974" h="24016" extrusionOk="0">
                    <a:moveTo>
                      <a:pt x="13695" y="459"/>
                    </a:moveTo>
                    <a:cubicBezTo>
                      <a:pt x="13724" y="459"/>
                      <a:pt x="13752" y="462"/>
                      <a:pt x="13781" y="469"/>
                    </a:cubicBezTo>
                    <a:cubicBezTo>
                      <a:pt x="13817" y="491"/>
                      <a:pt x="13846" y="512"/>
                      <a:pt x="13874" y="541"/>
                    </a:cubicBezTo>
                    <a:cubicBezTo>
                      <a:pt x="14254" y="964"/>
                      <a:pt x="14723" y="1265"/>
                      <a:pt x="15182" y="1591"/>
                    </a:cubicBezTo>
                    <a:cubicBezTo>
                      <a:pt x="15716" y="1974"/>
                      <a:pt x="16135" y="2497"/>
                      <a:pt x="16393" y="3099"/>
                    </a:cubicBezTo>
                    <a:cubicBezTo>
                      <a:pt x="16597" y="3569"/>
                      <a:pt x="16744" y="4063"/>
                      <a:pt x="16916" y="4543"/>
                    </a:cubicBezTo>
                    <a:cubicBezTo>
                      <a:pt x="16927" y="4583"/>
                      <a:pt x="16931" y="4622"/>
                      <a:pt x="16934" y="4662"/>
                    </a:cubicBezTo>
                    <a:cubicBezTo>
                      <a:pt x="16884" y="4590"/>
                      <a:pt x="16855" y="4554"/>
                      <a:pt x="16834" y="4518"/>
                    </a:cubicBezTo>
                    <a:cubicBezTo>
                      <a:pt x="16576" y="4060"/>
                      <a:pt x="16207" y="3708"/>
                      <a:pt x="15773" y="3422"/>
                    </a:cubicBezTo>
                    <a:cubicBezTo>
                      <a:pt x="15580" y="3293"/>
                      <a:pt x="15383" y="3164"/>
                      <a:pt x="15186" y="3038"/>
                    </a:cubicBezTo>
                    <a:cubicBezTo>
                      <a:pt x="14684" y="2730"/>
                      <a:pt x="14308" y="2246"/>
                      <a:pt x="14125" y="1684"/>
                    </a:cubicBezTo>
                    <a:cubicBezTo>
                      <a:pt x="14032" y="1397"/>
                      <a:pt x="13942" y="1114"/>
                      <a:pt x="13846" y="828"/>
                    </a:cubicBezTo>
                    <a:cubicBezTo>
                      <a:pt x="13806" y="713"/>
                      <a:pt x="13752" y="602"/>
                      <a:pt x="13695" y="459"/>
                    </a:cubicBezTo>
                    <a:close/>
                    <a:moveTo>
                      <a:pt x="13941" y="8681"/>
                    </a:moveTo>
                    <a:cubicBezTo>
                      <a:pt x="14055" y="8681"/>
                      <a:pt x="14169" y="8701"/>
                      <a:pt x="14272" y="8743"/>
                    </a:cubicBezTo>
                    <a:cubicBezTo>
                      <a:pt x="14111" y="8807"/>
                      <a:pt x="14082" y="8925"/>
                      <a:pt x="14096" y="9069"/>
                    </a:cubicBezTo>
                    <a:cubicBezTo>
                      <a:pt x="14107" y="9165"/>
                      <a:pt x="14053" y="9234"/>
                      <a:pt x="13953" y="9266"/>
                    </a:cubicBezTo>
                    <a:cubicBezTo>
                      <a:pt x="13874" y="9176"/>
                      <a:pt x="13813" y="9065"/>
                      <a:pt x="13713" y="9004"/>
                    </a:cubicBezTo>
                    <a:cubicBezTo>
                      <a:pt x="13613" y="8940"/>
                      <a:pt x="13480" y="8925"/>
                      <a:pt x="13369" y="8890"/>
                    </a:cubicBezTo>
                    <a:cubicBezTo>
                      <a:pt x="13493" y="8758"/>
                      <a:pt x="13715" y="8681"/>
                      <a:pt x="13941" y="8681"/>
                    </a:cubicBezTo>
                    <a:close/>
                    <a:moveTo>
                      <a:pt x="8879" y="7166"/>
                    </a:moveTo>
                    <a:cubicBezTo>
                      <a:pt x="9130" y="7589"/>
                      <a:pt x="9524" y="7854"/>
                      <a:pt x="9911" y="8126"/>
                    </a:cubicBezTo>
                    <a:cubicBezTo>
                      <a:pt x="10345" y="8431"/>
                      <a:pt x="10689" y="8843"/>
                      <a:pt x="10911" y="9323"/>
                    </a:cubicBezTo>
                    <a:cubicBezTo>
                      <a:pt x="11176" y="9882"/>
                      <a:pt x="11398" y="10459"/>
                      <a:pt x="11638" y="11029"/>
                    </a:cubicBezTo>
                    <a:cubicBezTo>
                      <a:pt x="11638" y="11032"/>
                      <a:pt x="11631" y="11039"/>
                      <a:pt x="11624" y="11050"/>
                    </a:cubicBezTo>
                    <a:cubicBezTo>
                      <a:pt x="11606" y="11043"/>
                      <a:pt x="11592" y="11036"/>
                      <a:pt x="11577" y="11029"/>
                    </a:cubicBezTo>
                    <a:cubicBezTo>
                      <a:pt x="10983" y="10495"/>
                      <a:pt x="10370" y="9975"/>
                      <a:pt x="9861" y="9355"/>
                    </a:cubicBezTo>
                    <a:cubicBezTo>
                      <a:pt x="9377" y="8775"/>
                      <a:pt x="9037" y="8091"/>
                      <a:pt x="8861" y="7356"/>
                    </a:cubicBezTo>
                    <a:cubicBezTo>
                      <a:pt x="8847" y="7299"/>
                      <a:pt x="8844" y="7241"/>
                      <a:pt x="8836" y="7184"/>
                    </a:cubicBezTo>
                    <a:lnTo>
                      <a:pt x="8879" y="7170"/>
                    </a:lnTo>
                    <a:lnTo>
                      <a:pt x="8879" y="7166"/>
                    </a:lnTo>
                    <a:close/>
                    <a:moveTo>
                      <a:pt x="12786" y="133"/>
                    </a:moveTo>
                    <a:cubicBezTo>
                      <a:pt x="12951" y="133"/>
                      <a:pt x="13123" y="167"/>
                      <a:pt x="13301" y="229"/>
                    </a:cubicBezTo>
                    <a:cubicBezTo>
                      <a:pt x="13473" y="287"/>
                      <a:pt x="13555" y="437"/>
                      <a:pt x="13613" y="598"/>
                    </a:cubicBezTo>
                    <a:cubicBezTo>
                      <a:pt x="13742" y="967"/>
                      <a:pt x="13881" y="1329"/>
                      <a:pt x="14000" y="1702"/>
                    </a:cubicBezTo>
                    <a:cubicBezTo>
                      <a:pt x="14182" y="2289"/>
                      <a:pt x="14566" y="2791"/>
                      <a:pt x="15085" y="3117"/>
                    </a:cubicBezTo>
                    <a:cubicBezTo>
                      <a:pt x="15307" y="3264"/>
                      <a:pt x="15537" y="3404"/>
                      <a:pt x="15755" y="3554"/>
                    </a:cubicBezTo>
                    <a:cubicBezTo>
                      <a:pt x="16110" y="3794"/>
                      <a:pt x="16418" y="4099"/>
                      <a:pt x="16655" y="4454"/>
                    </a:cubicBezTo>
                    <a:cubicBezTo>
                      <a:pt x="16916" y="4851"/>
                      <a:pt x="17035" y="5289"/>
                      <a:pt x="17099" y="5747"/>
                    </a:cubicBezTo>
                    <a:cubicBezTo>
                      <a:pt x="17228" y="6704"/>
                      <a:pt x="17052" y="7632"/>
                      <a:pt x="16794" y="8546"/>
                    </a:cubicBezTo>
                    <a:cubicBezTo>
                      <a:pt x="16640" y="9087"/>
                      <a:pt x="16443" y="9617"/>
                      <a:pt x="16257" y="10197"/>
                    </a:cubicBezTo>
                    <a:cubicBezTo>
                      <a:pt x="16200" y="10111"/>
                      <a:pt x="16171" y="10072"/>
                      <a:pt x="16146" y="10029"/>
                    </a:cubicBezTo>
                    <a:cubicBezTo>
                      <a:pt x="15831" y="9466"/>
                      <a:pt x="15383" y="9044"/>
                      <a:pt x="14781" y="8793"/>
                    </a:cubicBezTo>
                    <a:cubicBezTo>
                      <a:pt x="14702" y="8761"/>
                      <a:pt x="14623" y="8721"/>
                      <a:pt x="14544" y="8682"/>
                    </a:cubicBezTo>
                    <a:cubicBezTo>
                      <a:pt x="14350" y="8587"/>
                      <a:pt x="14154" y="8543"/>
                      <a:pt x="13964" y="8543"/>
                    </a:cubicBezTo>
                    <a:cubicBezTo>
                      <a:pt x="13567" y="8543"/>
                      <a:pt x="13199" y="8733"/>
                      <a:pt x="12932" y="9036"/>
                    </a:cubicBezTo>
                    <a:cubicBezTo>
                      <a:pt x="12527" y="9495"/>
                      <a:pt x="12208" y="10011"/>
                      <a:pt x="12061" y="10617"/>
                    </a:cubicBezTo>
                    <a:cubicBezTo>
                      <a:pt x="12004" y="10835"/>
                      <a:pt x="11964" y="11057"/>
                      <a:pt x="11914" y="11276"/>
                    </a:cubicBezTo>
                    <a:lnTo>
                      <a:pt x="11875" y="11294"/>
                    </a:lnTo>
                    <a:cubicBezTo>
                      <a:pt x="11810" y="11151"/>
                      <a:pt x="11739" y="11011"/>
                      <a:pt x="11678" y="10867"/>
                    </a:cubicBezTo>
                    <a:cubicBezTo>
                      <a:pt x="11517" y="10459"/>
                      <a:pt x="11373" y="10043"/>
                      <a:pt x="11198" y="9638"/>
                    </a:cubicBezTo>
                    <a:cubicBezTo>
                      <a:pt x="11069" y="9355"/>
                      <a:pt x="10918" y="9079"/>
                      <a:pt x="10753" y="8814"/>
                    </a:cubicBezTo>
                    <a:cubicBezTo>
                      <a:pt x="10567" y="8517"/>
                      <a:pt x="10323" y="8266"/>
                      <a:pt x="10037" y="8069"/>
                    </a:cubicBezTo>
                    <a:cubicBezTo>
                      <a:pt x="9818" y="7915"/>
                      <a:pt x="9603" y="7757"/>
                      <a:pt x="9395" y="7592"/>
                    </a:cubicBezTo>
                    <a:cubicBezTo>
                      <a:pt x="8998" y="7277"/>
                      <a:pt x="8765" y="6869"/>
                      <a:pt x="8736" y="6363"/>
                    </a:cubicBezTo>
                    <a:cubicBezTo>
                      <a:pt x="8718" y="6016"/>
                      <a:pt x="8772" y="5668"/>
                      <a:pt x="8894" y="5342"/>
                    </a:cubicBezTo>
                    <a:cubicBezTo>
                      <a:pt x="8958" y="5174"/>
                      <a:pt x="9019" y="5002"/>
                      <a:pt x="9098" y="4841"/>
                    </a:cubicBezTo>
                    <a:cubicBezTo>
                      <a:pt x="9349" y="4325"/>
                      <a:pt x="9506" y="3776"/>
                      <a:pt x="9643" y="3218"/>
                    </a:cubicBezTo>
                    <a:cubicBezTo>
                      <a:pt x="9746" y="2834"/>
                      <a:pt x="9868" y="2454"/>
                      <a:pt x="10008" y="2078"/>
                    </a:cubicBezTo>
                    <a:cubicBezTo>
                      <a:pt x="10069" y="1924"/>
                      <a:pt x="10148" y="1777"/>
                      <a:pt x="10241" y="1637"/>
                    </a:cubicBezTo>
                    <a:cubicBezTo>
                      <a:pt x="10316" y="1508"/>
                      <a:pt x="10438" y="1412"/>
                      <a:pt x="10585" y="1372"/>
                    </a:cubicBezTo>
                    <a:cubicBezTo>
                      <a:pt x="10667" y="1430"/>
                      <a:pt x="10746" y="1494"/>
                      <a:pt x="10818" y="1562"/>
                    </a:cubicBezTo>
                    <a:cubicBezTo>
                      <a:pt x="10940" y="1695"/>
                      <a:pt x="11044" y="1842"/>
                      <a:pt x="11155" y="1985"/>
                    </a:cubicBezTo>
                    <a:cubicBezTo>
                      <a:pt x="11248" y="2107"/>
                      <a:pt x="11255" y="2110"/>
                      <a:pt x="11398" y="2135"/>
                    </a:cubicBezTo>
                    <a:cubicBezTo>
                      <a:pt x="11506" y="2046"/>
                      <a:pt x="11491" y="1910"/>
                      <a:pt x="11520" y="1791"/>
                    </a:cubicBezTo>
                    <a:cubicBezTo>
                      <a:pt x="11577" y="1537"/>
                      <a:pt x="11610" y="1279"/>
                      <a:pt x="11681" y="1032"/>
                    </a:cubicBezTo>
                    <a:cubicBezTo>
                      <a:pt x="11724" y="871"/>
                      <a:pt x="11800" y="720"/>
                      <a:pt x="11900" y="587"/>
                    </a:cubicBezTo>
                    <a:cubicBezTo>
                      <a:pt x="12157" y="268"/>
                      <a:pt x="12458" y="133"/>
                      <a:pt x="12786" y="133"/>
                    </a:cubicBezTo>
                    <a:close/>
                    <a:moveTo>
                      <a:pt x="24968" y="2508"/>
                    </a:moveTo>
                    <a:cubicBezTo>
                      <a:pt x="25054" y="2977"/>
                      <a:pt x="25039" y="3415"/>
                      <a:pt x="25000" y="3852"/>
                    </a:cubicBezTo>
                    <a:cubicBezTo>
                      <a:pt x="24989" y="4006"/>
                      <a:pt x="24971" y="4156"/>
                      <a:pt x="24939" y="4307"/>
                    </a:cubicBezTo>
                    <a:cubicBezTo>
                      <a:pt x="24824" y="4808"/>
                      <a:pt x="24735" y="5317"/>
                      <a:pt x="24645" y="5822"/>
                    </a:cubicBezTo>
                    <a:cubicBezTo>
                      <a:pt x="24588" y="6138"/>
                      <a:pt x="24573" y="6460"/>
                      <a:pt x="24609" y="6779"/>
                    </a:cubicBezTo>
                    <a:cubicBezTo>
                      <a:pt x="24667" y="7317"/>
                      <a:pt x="24609" y="7861"/>
                      <a:pt x="24441" y="8374"/>
                    </a:cubicBezTo>
                    <a:cubicBezTo>
                      <a:pt x="24090" y="9474"/>
                      <a:pt x="23498" y="10427"/>
                      <a:pt x="22725" y="11276"/>
                    </a:cubicBezTo>
                    <a:cubicBezTo>
                      <a:pt x="22689" y="11319"/>
                      <a:pt x="22642" y="11351"/>
                      <a:pt x="22588" y="11369"/>
                    </a:cubicBezTo>
                    <a:cubicBezTo>
                      <a:pt x="22596" y="11340"/>
                      <a:pt x="22606" y="11312"/>
                      <a:pt x="22621" y="11287"/>
                    </a:cubicBezTo>
                    <a:cubicBezTo>
                      <a:pt x="22929" y="10746"/>
                      <a:pt x="23162" y="10176"/>
                      <a:pt x="23269" y="9556"/>
                    </a:cubicBezTo>
                    <a:cubicBezTo>
                      <a:pt x="23305" y="9366"/>
                      <a:pt x="23326" y="9176"/>
                      <a:pt x="23330" y="8983"/>
                    </a:cubicBezTo>
                    <a:cubicBezTo>
                      <a:pt x="23326" y="8377"/>
                      <a:pt x="23305" y="7772"/>
                      <a:pt x="23294" y="7163"/>
                    </a:cubicBezTo>
                    <a:cubicBezTo>
                      <a:pt x="23283" y="6220"/>
                      <a:pt x="23552" y="5349"/>
                      <a:pt x="24040" y="4547"/>
                    </a:cubicBezTo>
                    <a:cubicBezTo>
                      <a:pt x="24161" y="4343"/>
                      <a:pt x="24312" y="4153"/>
                      <a:pt x="24430" y="3945"/>
                    </a:cubicBezTo>
                    <a:cubicBezTo>
                      <a:pt x="24563" y="3712"/>
                      <a:pt x="24677" y="3475"/>
                      <a:pt x="24788" y="3232"/>
                    </a:cubicBezTo>
                    <a:cubicBezTo>
                      <a:pt x="24831" y="3139"/>
                      <a:pt x="24831" y="3024"/>
                      <a:pt x="24856" y="2924"/>
                    </a:cubicBezTo>
                    <a:cubicBezTo>
                      <a:pt x="24885" y="2795"/>
                      <a:pt x="24921" y="2673"/>
                      <a:pt x="24968" y="2508"/>
                    </a:cubicBezTo>
                    <a:close/>
                    <a:moveTo>
                      <a:pt x="14430" y="8869"/>
                    </a:moveTo>
                    <a:cubicBezTo>
                      <a:pt x="14457" y="8869"/>
                      <a:pt x="14485" y="8874"/>
                      <a:pt x="14512" y="8882"/>
                    </a:cubicBezTo>
                    <a:cubicBezTo>
                      <a:pt x="14680" y="8933"/>
                      <a:pt x="14863" y="8976"/>
                      <a:pt x="15014" y="9065"/>
                    </a:cubicBezTo>
                    <a:cubicBezTo>
                      <a:pt x="15730" y="9499"/>
                      <a:pt x="16178" y="10119"/>
                      <a:pt x="16300" y="10961"/>
                    </a:cubicBezTo>
                    <a:cubicBezTo>
                      <a:pt x="16361" y="11380"/>
                      <a:pt x="16364" y="11795"/>
                      <a:pt x="16257" y="12208"/>
                    </a:cubicBezTo>
                    <a:cubicBezTo>
                      <a:pt x="16246" y="12243"/>
                      <a:pt x="16232" y="12283"/>
                      <a:pt x="16214" y="12319"/>
                    </a:cubicBezTo>
                    <a:cubicBezTo>
                      <a:pt x="16210" y="12329"/>
                      <a:pt x="16196" y="12333"/>
                      <a:pt x="16182" y="12344"/>
                    </a:cubicBezTo>
                    <a:cubicBezTo>
                      <a:pt x="16167" y="12147"/>
                      <a:pt x="16149" y="11950"/>
                      <a:pt x="16128" y="11752"/>
                    </a:cubicBezTo>
                    <a:cubicBezTo>
                      <a:pt x="16099" y="11419"/>
                      <a:pt x="15970" y="11100"/>
                      <a:pt x="15763" y="10842"/>
                    </a:cubicBezTo>
                    <a:cubicBezTo>
                      <a:pt x="15569" y="10595"/>
                      <a:pt x="15397" y="10330"/>
                      <a:pt x="15196" y="10094"/>
                    </a:cubicBezTo>
                    <a:cubicBezTo>
                      <a:pt x="14985" y="9846"/>
                      <a:pt x="14752" y="9617"/>
                      <a:pt x="14523" y="9388"/>
                    </a:cubicBezTo>
                    <a:cubicBezTo>
                      <a:pt x="14401" y="9266"/>
                      <a:pt x="14304" y="9122"/>
                      <a:pt x="14236" y="8961"/>
                    </a:cubicBezTo>
                    <a:cubicBezTo>
                      <a:pt x="14283" y="8901"/>
                      <a:pt x="14355" y="8869"/>
                      <a:pt x="14430" y="8869"/>
                    </a:cubicBezTo>
                    <a:close/>
                    <a:moveTo>
                      <a:pt x="19102" y="8707"/>
                    </a:moveTo>
                    <a:cubicBezTo>
                      <a:pt x="19077" y="8778"/>
                      <a:pt x="19066" y="8814"/>
                      <a:pt x="19052" y="8847"/>
                    </a:cubicBezTo>
                    <a:cubicBezTo>
                      <a:pt x="18837" y="9377"/>
                      <a:pt x="18633" y="9911"/>
                      <a:pt x="18407" y="10437"/>
                    </a:cubicBezTo>
                    <a:cubicBezTo>
                      <a:pt x="18274" y="10764"/>
                      <a:pt x="18138" y="11093"/>
                      <a:pt x="17959" y="11394"/>
                    </a:cubicBezTo>
                    <a:cubicBezTo>
                      <a:pt x="17644" y="11942"/>
                      <a:pt x="17171" y="12301"/>
                      <a:pt x="16522" y="12423"/>
                    </a:cubicBezTo>
                    <a:lnTo>
                      <a:pt x="16522" y="12419"/>
                    </a:lnTo>
                    <a:cubicBezTo>
                      <a:pt x="16891" y="11957"/>
                      <a:pt x="17164" y="11459"/>
                      <a:pt x="17425" y="10950"/>
                    </a:cubicBezTo>
                    <a:cubicBezTo>
                      <a:pt x="17830" y="10144"/>
                      <a:pt x="18364" y="9409"/>
                      <a:pt x="19009" y="8778"/>
                    </a:cubicBezTo>
                    <a:cubicBezTo>
                      <a:pt x="19027" y="8761"/>
                      <a:pt x="19048" y="8746"/>
                      <a:pt x="19102" y="8707"/>
                    </a:cubicBezTo>
                    <a:close/>
                    <a:moveTo>
                      <a:pt x="387" y="8918"/>
                    </a:moveTo>
                    <a:cubicBezTo>
                      <a:pt x="416" y="8933"/>
                      <a:pt x="445" y="8947"/>
                      <a:pt x="473" y="8965"/>
                    </a:cubicBezTo>
                    <a:cubicBezTo>
                      <a:pt x="821" y="9262"/>
                      <a:pt x="1211" y="9488"/>
                      <a:pt x="1606" y="9714"/>
                    </a:cubicBezTo>
                    <a:cubicBezTo>
                      <a:pt x="1957" y="9911"/>
                      <a:pt x="2301" y="10115"/>
                      <a:pt x="2630" y="10337"/>
                    </a:cubicBezTo>
                    <a:cubicBezTo>
                      <a:pt x="2931" y="10527"/>
                      <a:pt x="3186" y="10778"/>
                      <a:pt x="3383" y="11072"/>
                    </a:cubicBezTo>
                    <a:cubicBezTo>
                      <a:pt x="3555" y="11340"/>
                      <a:pt x="3784" y="11573"/>
                      <a:pt x="3970" y="11831"/>
                    </a:cubicBezTo>
                    <a:cubicBezTo>
                      <a:pt x="4221" y="12182"/>
                      <a:pt x="4533" y="12466"/>
                      <a:pt x="4873" y="12727"/>
                    </a:cubicBezTo>
                    <a:cubicBezTo>
                      <a:pt x="4888" y="12741"/>
                      <a:pt x="4899" y="12756"/>
                      <a:pt x="4909" y="12774"/>
                    </a:cubicBezTo>
                    <a:cubicBezTo>
                      <a:pt x="4906" y="12784"/>
                      <a:pt x="4899" y="12795"/>
                      <a:pt x="4895" y="12810"/>
                    </a:cubicBezTo>
                    <a:cubicBezTo>
                      <a:pt x="4834" y="12788"/>
                      <a:pt x="4773" y="12763"/>
                      <a:pt x="4716" y="12734"/>
                    </a:cubicBezTo>
                    <a:cubicBezTo>
                      <a:pt x="4350" y="12548"/>
                      <a:pt x="3960" y="12390"/>
                      <a:pt x="3626" y="12154"/>
                    </a:cubicBezTo>
                    <a:cubicBezTo>
                      <a:pt x="2501" y="11366"/>
                      <a:pt x="1398" y="10545"/>
                      <a:pt x="631" y="9370"/>
                    </a:cubicBezTo>
                    <a:cubicBezTo>
                      <a:pt x="559" y="9255"/>
                      <a:pt x="495" y="9140"/>
                      <a:pt x="427" y="9022"/>
                    </a:cubicBezTo>
                    <a:cubicBezTo>
                      <a:pt x="412" y="8990"/>
                      <a:pt x="398" y="8954"/>
                      <a:pt x="387" y="8918"/>
                    </a:cubicBezTo>
                    <a:close/>
                    <a:moveTo>
                      <a:pt x="22595" y="199"/>
                    </a:moveTo>
                    <a:cubicBezTo>
                      <a:pt x="22939" y="199"/>
                      <a:pt x="23282" y="246"/>
                      <a:pt x="23613" y="344"/>
                    </a:cubicBezTo>
                    <a:cubicBezTo>
                      <a:pt x="23792" y="398"/>
                      <a:pt x="23954" y="498"/>
                      <a:pt x="24086" y="634"/>
                    </a:cubicBezTo>
                    <a:cubicBezTo>
                      <a:pt x="24455" y="1003"/>
                      <a:pt x="24717" y="1469"/>
                      <a:pt x="24839" y="1978"/>
                    </a:cubicBezTo>
                    <a:cubicBezTo>
                      <a:pt x="24917" y="2289"/>
                      <a:pt x="24839" y="2601"/>
                      <a:pt x="24767" y="2906"/>
                    </a:cubicBezTo>
                    <a:cubicBezTo>
                      <a:pt x="24681" y="3257"/>
                      <a:pt x="24512" y="3576"/>
                      <a:pt x="24319" y="3880"/>
                    </a:cubicBezTo>
                    <a:cubicBezTo>
                      <a:pt x="24108" y="4203"/>
                      <a:pt x="23889" y="4525"/>
                      <a:pt x="23710" y="4866"/>
                    </a:cubicBezTo>
                    <a:cubicBezTo>
                      <a:pt x="23323" y="5593"/>
                      <a:pt x="23137" y="6410"/>
                      <a:pt x="23169" y="7234"/>
                    </a:cubicBezTo>
                    <a:cubicBezTo>
                      <a:pt x="23183" y="7628"/>
                      <a:pt x="23201" y="8022"/>
                      <a:pt x="23215" y="8413"/>
                    </a:cubicBezTo>
                    <a:cubicBezTo>
                      <a:pt x="23262" y="9420"/>
                      <a:pt x="23008" y="10416"/>
                      <a:pt x="22484" y="11276"/>
                    </a:cubicBezTo>
                    <a:cubicBezTo>
                      <a:pt x="22158" y="11813"/>
                      <a:pt x="21736" y="12261"/>
                      <a:pt x="21162" y="12544"/>
                    </a:cubicBezTo>
                    <a:cubicBezTo>
                      <a:pt x="20951" y="12645"/>
                      <a:pt x="20750" y="12767"/>
                      <a:pt x="20539" y="12863"/>
                    </a:cubicBezTo>
                    <a:cubicBezTo>
                      <a:pt x="20453" y="12899"/>
                      <a:pt x="20363" y="12917"/>
                      <a:pt x="20270" y="12917"/>
                    </a:cubicBezTo>
                    <a:cubicBezTo>
                      <a:pt x="20120" y="12917"/>
                      <a:pt x="19969" y="12895"/>
                      <a:pt x="19804" y="12881"/>
                    </a:cubicBezTo>
                    <a:cubicBezTo>
                      <a:pt x="19829" y="12853"/>
                      <a:pt x="19858" y="12813"/>
                      <a:pt x="19890" y="12781"/>
                    </a:cubicBezTo>
                    <a:cubicBezTo>
                      <a:pt x="20098" y="12569"/>
                      <a:pt x="20320" y="12376"/>
                      <a:pt x="20510" y="12154"/>
                    </a:cubicBezTo>
                    <a:cubicBezTo>
                      <a:pt x="21338" y="11179"/>
                      <a:pt x="21933" y="10079"/>
                      <a:pt x="22194" y="8818"/>
                    </a:cubicBezTo>
                    <a:cubicBezTo>
                      <a:pt x="22341" y="8108"/>
                      <a:pt x="22377" y="7388"/>
                      <a:pt x="22133" y="6686"/>
                    </a:cubicBezTo>
                    <a:cubicBezTo>
                      <a:pt x="22069" y="6492"/>
                      <a:pt x="21979" y="6306"/>
                      <a:pt x="21865" y="6134"/>
                    </a:cubicBezTo>
                    <a:cubicBezTo>
                      <a:pt x="21771" y="5994"/>
                      <a:pt x="21653" y="5876"/>
                      <a:pt x="21517" y="5783"/>
                    </a:cubicBezTo>
                    <a:cubicBezTo>
                      <a:pt x="21329" y="5656"/>
                      <a:pt x="21136" y="5594"/>
                      <a:pt x="20941" y="5594"/>
                    </a:cubicBezTo>
                    <a:cubicBezTo>
                      <a:pt x="20751" y="5594"/>
                      <a:pt x="20560" y="5654"/>
                      <a:pt x="20370" y="5772"/>
                    </a:cubicBezTo>
                    <a:cubicBezTo>
                      <a:pt x="20091" y="5948"/>
                      <a:pt x="19905" y="6206"/>
                      <a:pt x="19743" y="6485"/>
                    </a:cubicBezTo>
                    <a:cubicBezTo>
                      <a:pt x="19528" y="6865"/>
                      <a:pt x="19421" y="7277"/>
                      <a:pt x="19342" y="7696"/>
                    </a:cubicBezTo>
                    <a:cubicBezTo>
                      <a:pt x="19267" y="8144"/>
                      <a:pt x="19048" y="8556"/>
                      <a:pt x="18722" y="8875"/>
                    </a:cubicBezTo>
                    <a:cubicBezTo>
                      <a:pt x="18117" y="9474"/>
                      <a:pt x="17658" y="10187"/>
                      <a:pt x="17264" y="10943"/>
                    </a:cubicBezTo>
                    <a:cubicBezTo>
                      <a:pt x="17070" y="11319"/>
                      <a:pt x="16855" y="11688"/>
                      <a:pt x="16637" y="12057"/>
                    </a:cubicBezTo>
                    <a:cubicBezTo>
                      <a:pt x="16583" y="12150"/>
                      <a:pt x="16493" y="12222"/>
                      <a:pt x="16404" y="12319"/>
                    </a:cubicBezTo>
                    <a:cubicBezTo>
                      <a:pt x="16433" y="12003"/>
                      <a:pt x="16479" y="11727"/>
                      <a:pt x="16476" y="11452"/>
                    </a:cubicBezTo>
                    <a:cubicBezTo>
                      <a:pt x="16479" y="11197"/>
                      <a:pt x="16447" y="10946"/>
                      <a:pt x="16386" y="10699"/>
                    </a:cubicBezTo>
                    <a:cubicBezTo>
                      <a:pt x="16321" y="10463"/>
                      <a:pt x="16357" y="10255"/>
                      <a:pt x="16429" y="10040"/>
                    </a:cubicBezTo>
                    <a:cubicBezTo>
                      <a:pt x="16515" y="9796"/>
                      <a:pt x="16612" y="9556"/>
                      <a:pt x="16698" y="9309"/>
                    </a:cubicBezTo>
                    <a:cubicBezTo>
                      <a:pt x="16966" y="8564"/>
                      <a:pt x="17146" y="7790"/>
                      <a:pt x="17235" y="7001"/>
                    </a:cubicBezTo>
                    <a:cubicBezTo>
                      <a:pt x="17278" y="6503"/>
                      <a:pt x="17275" y="6002"/>
                      <a:pt x="17221" y="5504"/>
                    </a:cubicBezTo>
                    <a:cubicBezTo>
                      <a:pt x="17135" y="4622"/>
                      <a:pt x="16841" y="3809"/>
                      <a:pt x="16497" y="2977"/>
                    </a:cubicBezTo>
                    <a:cubicBezTo>
                      <a:pt x="16615" y="2605"/>
                      <a:pt x="16805" y="2254"/>
                      <a:pt x="17056" y="1953"/>
                    </a:cubicBezTo>
                    <a:cubicBezTo>
                      <a:pt x="17547" y="1372"/>
                      <a:pt x="18181" y="996"/>
                      <a:pt x="18873" y="709"/>
                    </a:cubicBezTo>
                    <a:cubicBezTo>
                      <a:pt x="19435" y="476"/>
                      <a:pt x="20012" y="322"/>
                      <a:pt x="20632" y="294"/>
                    </a:cubicBezTo>
                    <a:cubicBezTo>
                      <a:pt x="21248" y="269"/>
                      <a:pt x="21868" y="218"/>
                      <a:pt x="22488" y="201"/>
                    </a:cubicBezTo>
                    <a:cubicBezTo>
                      <a:pt x="22524" y="200"/>
                      <a:pt x="22559" y="199"/>
                      <a:pt x="22595" y="199"/>
                    </a:cubicBezTo>
                    <a:close/>
                    <a:moveTo>
                      <a:pt x="6357" y="3816"/>
                    </a:moveTo>
                    <a:cubicBezTo>
                      <a:pt x="6497" y="3816"/>
                      <a:pt x="6636" y="3834"/>
                      <a:pt x="6772" y="3870"/>
                    </a:cubicBezTo>
                    <a:cubicBezTo>
                      <a:pt x="7285" y="3991"/>
                      <a:pt x="7786" y="4153"/>
                      <a:pt x="8245" y="4421"/>
                    </a:cubicBezTo>
                    <a:cubicBezTo>
                      <a:pt x="8485" y="4565"/>
                      <a:pt x="8704" y="4747"/>
                      <a:pt x="8887" y="4962"/>
                    </a:cubicBezTo>
                    <a:cubicBezTo>
                      <a:pt x="8876" y="4998"/>
                      <a:pt x="8869" y="5031"/>
                      <a:pt x="8858" y="5059"/>
                    </a:cubicBezTo>
                    <a:cubicBezTo>
                      <a:pt x="8625" y="5622"/>
                      <a:pt x="8571" y="6199"/>
                      <a:pt x="8636" y="6804"/>
                    </a:cubicBezTo>
                    <a:cubicBezTo>
                      <a:pt x="8715" y="7582"/>
                      <a:pt x="8983" y="8331"/>
                      <a:pt x="9420" y="8979"/>
                    </a:cubicBezTo>
                    <a:cubicBezTo>
                      <a:pt x="9653" y="9320"/>
                      <a:pt x="9918" y="9642"/>
                      <a:pt x="10209" y="9936"/>
                    </a:cubicBezTo>
                    <a:cubicBezTo>
                      <a:pt x="10653" y="10384"/>
                      <a:pt x="11133" y="10799"/>
                      <a:pt x="11599" y="11229"/>
                    </a:cubicBezTo>
                    <a:cubicBezTo>
                      <a:pt x="11706" y="11330"/>
                      <a:pt x="11810" y="11430"/>
                      <a:pt x="11925" y="11537"/>
                    </a:cubicBezTo>
                    <a:cubicBezTo>
                      <a:pt x="11918" y="12050"/>
                      <a:pt x="11997" y="12544"/>
                      <a:pt x="12276" y="13050"/>
                    </a:cubicBezTo>
                    <a:cubicBezTo>
                      <a:pt x="12172" y="13032"/>
                      <a:pt x="12115" y="13032"/>
                      <a:pt x="12058" y="13017"/>
                    </a:cubicBezTo>
                    <a:cubicBezTo>
                      <a:pt x="11366" y="12838"/>
                      <a:pt x="10717" y="12516"/>
                      <a:pt x="10159" y="12071"/>
                    </a:cubicBezTo>
                    <a:cubicBezTo>
                      <a:pt x="9195" y="11323"/>
                      <a:pt x="8356" y="10448"/>
                      <a:pt x="7568" y="9524"/>
                    </a:cubicBezTo>
                    <a:cubicBezTo>
                      <a:pt x="6894" y="8732"/>
                      <a:pt x="6196" y="7958"/>
                      <a:pt x="5432" y="7249"/>
                    </a:cubicBezTo>
                    <a:cubicBezTo>
                      <a:pt x="5185" y="7023"/>
                      <a:pt x="4931" y="6808"/>
                      <a:pt x="4666" y="6604"/>
                    </a:cubicBezTo>
                    <a:cubicBezTo>
                      <a:pt x="4529" y="6500"/>
                      <a:pt x="4375" y="6417"/>
                      <a:pt x="4214" y="6356"/>
                    </a:cubicBezTo>
                    <a:cubicBezTo>
                      <a:pt x="4138" y="6327"/>
                      <a:pt x="4064" y="6313"/>
                      <a:pt x="3993" y="6313"/>
                    </a:cubicBezTo>
                    <a:cubicBezTo>
                      <a:pt x="3775" y="6313"/>
                      <a:pt x="3593" y="6446"/>
                      <a:pt x="3501" y="6679"/>
                    </a:cubicBezTo>
                    <a:cubicBezTo>
                      <a:pt x="3404" y="6930"/>
                      <a:pt x="3376" y="7202"/>
                      <a:pt x="3419" y="7467"/>
                    </a:cubicBezTo>
                    <a:cubicBezTo>
                      <a:pt x="3480" y="7854"/>
                      <a:pt x="3605" y="8230"/>
                      <a:pt x="3791" y="8578"/>
                    </a:cubicBezTo>
                    <a:cubicBezTo>
                      <a:pt x="4168" y="9316"/>
                      <a:pt x="4633" y="10000"/>
                      <a:pt x="5081" y="10695"/>
                    </a:cubicBezTo>
                    <a:cubicBezTo>
                      <a:pt x="5210" y="10896"/>
                      <a:pt x="5343" y="11097"/>
                      <a:pt x="5475" y="11297"/>
                    </a:cubicBezTo>
                    <a:cubicBezTo>
                      <a:pt x="5819" y="11806"/>
                      <a:pt x="6099" y="12351"/>
                      <a:pt x="6375" y="12899"/>
                    </a:cubicBezTo>
                    <a:cubicBezTo>
                      <a:pt x="6471" y="13075"/>
                      <a:pt x="6554" y="13257"/>
                      <a:pt x="6626" y="13444"/>
                    </a:cubicBezTo>
                    <a:cubicBezTo>
                      <a:pt x="6407" y="13376"/>
                      <a:pt x="6181" y="13318"/>
                      <a:pt x="5970" y="13232"/>
                    </a:cubicBezTo>
                    <a:cubicBezTo>
                      <a:pt x="5371" y="12985"/>
                      <a:pt x="4830" y="12612"/>
                      <a:pt x="4390" y="12132"/>
                    </a:cubicBezTo>
                    <a:cubicBezTo>
                      <a:pt x="4121" y="11842"/>
                      <a:pt x="3892" y="11509"/>
                      <a:pt x="3641" y="11197"/>
                    </a:cubicBezTo>
                    <a:cubicBezTo>
                      <a:pt x="3394" y="10889"/>
                      <a:pt x="3182" y="10541"/>
                      <a:pt x="2838" y="10316"/>
                    </a:cubicBezTo>
                    <a:cubicBezTo>
                      <a:pt x="2519" y="10111"/>
                      <a:pt x="2200" y="9907"/>
                      <a:pt x="1874" y="9710"/>
                    </a:cubicBezTo>
                    <a:cubicBezTo>
                      <a:pt x="1512" y="9488"/>
                      <a:pt x="1143" y="9273"/>
                      <a:pt x="782" y="9051"/>
                    </a:cubicBezTo>
                    <a:cubicBezTo>
                      <a:pt x="681" y="8983"/>
                      <a:pt x="588" y="8907"/>
                      <a:pt x="498" y="8829"/>
                    </a:cubicBezTo>
                    <a:cubicBezTo>
                      <a:pt x="183" y="8578"/>
                      <a:pt x="101" y="8259"/>
                      <a:pt x="219" y="7883"/>
                    </a:cubicBezTo>
                    <a:cubicBezTo>
                      <a:pt x="330" y="7517"/>
                      <a:pt x="459" y="7159"/>
                      <a:pt x="556" y="6793"/>
                    </a:cubicBezTo>
                    <a:cubicBezTo>
                      <a:pt x="660" y="6381"/>
                      <a:pt x="724" y="5959"/>
                      <a:pt x="835" y="5550"/>
                    </a:cubicBezTo>
                    <a:cubicBezTo>
                      <a:pt x="1061" y="4708"/>
                      <a:pt x="1595" y="4171"/>
                      <a:pt x="2462" y="4006"/>
                    </a:cubicBezTo>
                    <a:cubicBezTo>
                      <a:pt x="2611" y="3978"/>
                      <a:pt x="2762" y="3965"/>
                      <a:pt x="2912" y="3965"/>
                    </a:cubicBezTo>
                    <a:cubicBezTo>
                      <a:pt x="3175" y="3965"/>
                      <a:pt x="3437" y="4006"/>
                      <a:pt x="3687" y="4088"/>
                    </a:cubicBezTo>
                    <a:cubicBezTo>
                      <a:pt x="4064" y="4206"/>
                      <a:pt x="4429" y="4350"/>
                      <a:pt x="4798" y="4479"/>
                    </a:cubicBezTo>
                    <a:cubicBezTo>
                      <a:pt x="4857" y="4499"/>
                      <a:pt x="4915" y="4529"/>
                      <a:pt x="4977" y="4529"/>
                    </a:cubicBezTo>
                    <a:cubicBezTo>
                      <a:pt x="5013" y="4529"/>
                      <a:pt x="5050" y="4519"/>
                      <a:pt x="5088" y="4490"/>
                    </a:cubicBezTo>
                    <a:cubicBezTo>
                      <a:pt x="5210" y="4070"/>
                      <a:pt x="5583" y="3970"/>
                      <a:pt x="5941" y="3870"/>
                    </a:cubicBezTo>
                    <a:cubicBezTo>
                      <a:pt x="6077" y="3834"/>
                      <a:pt x="6217" y="3816"/>
                      <a:pt x="6357" y="3816"/>
                    </a:cubicBezTo>
                    <a:close/>
                    <a:moveTo>
                      <a:pt x="13443" y="9055"/>
                    </a:moveTo>
                    <a:cubicBezTo>
                      <a:pt x="13539" y="9055"/>
                      <a:pt x="13613" y="9112"/>
                      <a:pt x="13699" y="9230"/>
                    </a:cubicBezTo>
                    <a:lnTo>
                      <a:pt x="13849" y="9434"/>
                    </a:lnTo>
                    <a:lnTo>
                      <a:pt x="13849" y="9438"/>
                    </a:lnTo>
                    <a:cubicBezTo>
                      <a:pt x="13487" y="9538"/>
                      <a:pt x="13347" y="9764"/>
                      <a:pt x="13283" y="10065"/>
                    </a:cubicBezTo>
                    <a:cubicBezTo>
                      <a:pt x="13222" y="10355"/>
                      <a:pt x="13107" y="10635"/>
                      <a:pt x="13043" y="10928"/>
                    </a:cubicBezTo>
                    <a:cubicBezTo>
                      <a:pt x="12950" y="11366"/>
                      <a:pt x="12943" y="11813"/>
                      <a:pt x="12957" y="12261"/>
                    </a:cubicBezTo>
                    <a:cubicBezTo>
                      <a:pt x="12978" y="12784"/>
                      <a:pt x="13111" y="13282"/>
                      <a:pt x="13340" y="13795"/>
                    </a:cubicBezTo>
                    <a:cubicBezTo>
                      <a:pt x="13290" y="13777"/>
                      <a:pt x="13244" y="13759"/>
                      <a:pt x="13197" y="13734"/>
                    </a:cubicBezTo>
                    <a:cubicBezTo>
                      <a:pt x="12520" y="13297"/>
                      <a:pt x="12136" y="12695"/>
                      <a:pt x="12075" y="11878"/>
                    </a:cubicBezTo>
                    <a:cubicBezTo>
                      <a:pt x="12022" y="11151"/>
                      <a:pt x="12187" y="10488"/>
                      <a:pt x="12523" y="9861"/>
                    </a:cubicBezTo>
                    <a:cubicBezTo>
                      <a:pt x="12634" y="9660"/>
                      <a:pt x="12792" y="9481"/>
                      <a:pt x="12950" y="9309"/>
                    </a:cubicBezTo>
                    <a:cubicBezTo>
                      <a:pt x="13039" y="9223"/>
                      <a:pt x="13147" y="9151"/>
                      <a:pt x="13261" y="9105"/>
                    </a:cubicBezTo>
                    <a:cubicBezTo>
                      <a:pt x="13332" y="9072"/>
                      <a:pt x="13391" y="9055"/>
                      <a:pt x="13443" y="9055"/>
                    </a:cubicBezTo>
                    <a:close/>
                    <a:moveTo>
                      <a:pt x="22062" y="8847"/>
                    </a:moveTo>
                    <a:lnTo>
                      <a:pt x="22062" y="8847"/>
                    </a:lnTo>
                    <a:cubicBezTo>
                      <a:pt x="22004" y="9054"/>
                      <a:pt x="21954" y="9266"/>
                      <a:pt x="21882" y="9470"/>
                    </a:cubicBezTo>
                    <a:cubicBezTo>
                      <a:pt x="21578" y="10351"/>
                      <a:pt x="21148" y="11165"/>
                      <a:pt x="20542" y="11885"/>
                    </a:cubicBezTo>
                    <a:cubicBezTo>
                      <a:pt x="20299" y="12190"/>
                      <a:pt x="20026" y="12476"/>
                      <a:pt x="19736" y="12741"/>
                    </a:cubicBezTo>
                    <a:cubicBezTo>
                      <a:pt x="19077" y="13322"/>
                      <a:pt x="18310" y="13680"/>
                      <a:pt x="17447" y="13841"/>
                    </a:cubicBezTo>
                    <a:cubicBezTo>
                      <a:pt x="17332" y="13863"/>
                      <a:pt x="17214" y="13874"/>
                      <a:pt x="17095" y="13888"/>
                    </a:cubicBezTo>
                    <a:lnTo>
                      <a:pt x="17082" y="13841"/>
                    </a:lnTo>
                    <a:lnTo>
                      <a:pt x="17082" y="13841"/>
                    </a:lnTo>
                    <a:cubicBezTo>
                      <a:pt x="17096" y="13830"/>
                      <a:pt x="17114" y="13820"/>
                      <a:pt x="17128" y="13806"/>
                    </a:cubicBezTo>
                    <a:cubicBezTo>
                      <a:pt x="17791" y="13429"/>
                      <a:pt x="18364" y="12906"/>
                      <a:pt x="18797" y="12279"/>
                    </a:cubicBezTo>
                    <a:cubicBezTo>
                      <a:pt x="19213" y="11692"/>
                      <a:pt x="19729" y="11226"/>
                      <a:pt x="20277" y="10778"/>
                    </a:cubicBezTo>
                    <a:cubicBezTo>
                      <a:pt x="20593" y="10520"/>
                      <a:pt x="20890" y="10240"/>
                      <a:pt x="21187" y="9968"/>
                    </a:cubicBezTo>
                    <a:cubicBezTo>
                      <a:pt x="21513" y="9667"/>
                      <a:pt x="21782" y="9312"/>
                      <a:pt x="21979" y="8918"/>
                    </a:cubicBezTo>
                    <a:cubicBezTo>
                      <a:pt x="21994" y="8882"/>
                      <a:pt x="22026" y="8857"/>
                      <a:pt x="22062" y="8847"/>
                    </a:cubicBezTo>
                    <a:close/>
                    <a:moveTo>
                      <a:pt x="20950" y="5726"/>
                    </a:moveTo>
                    <a:cubicBezTo>
                      <a:pt x="21151" y="5726"/>
                      <a:pt x="21350" y="5800"/>
                      <a:pt x="21517" y="5948"/>
                    </a:cubicBezTo>
                    <a:cubicBezTo>
                      <a:pt x="21667" y="6080"/>
                      <a:pt x="21789" y="6242"/>
                      <a:pt x="21879" y="6417"/>
                    </a:cubicBezTo>
                    <a:cubicBezTo>
                      <a:pt x="22144" y="6948"/>
                      <a:pt x="22237" y="7546"/>
                      <a:pt x="22144" y="8130"/>
                    </a:cubicBezTo>
                    <a:cubicBezTo>
                      <a:pt x="22094" y="8449"/>
                      <a:pt x="21947" y="8736"/>
                      <a:pt x="21786" y="9011"/>
                    </a:cubicBezTo>
                    <a:cubicBezTo>
                      <a:pt x="21513" y="9488"/>
                      <a:pt x="21126" y="9868"/>
                      <a:pt x="20718" y="10222"/>
                    </a:cubicBezTo>
                    <a:cubicBezTo>
                      <a:pt x="20363" y="10527"/>
                      <a:pt x="19994" y="10817"/>
                      <a:pt x="19654" y="11133"/>
                    </a:cubicBezTo>
                    <a:cubicBezTo>
                      <a:pt x="19389" y="11380"/>
                      <a:pt x="19141" y="11638"/>
                      <a:pt x="18908" y="11914"/>
                    </a:cubicBezTo>
                    <a:cubicBezTo>
                      <a:pt x="18726" y="12122"/>
                      <a:pt x="18575" y="12362"/>
                      <a:pt x="18396" y="12577"/>
                    </a:cubicBezTo>
                    <a:cubicBezTo>
                      <a:pt x="18052" y="12989"/>
                      <a:pt x="17647" y="13329"/>
                      <a:pt x="17207" y="13637"/>
                    </a:cubicBezTo>
                    <a:cubicBezTo>
                      <a:pt x="16884" y="13865"/>
                      <a:pt x="16536" y="13957"/>
                      <a:pt x="16159" y="13957"/>
                    </a:cubicBezTo>
                    <a:cubicBezTo>
                      <a:pt x="16138" y="13957"/>
                      <a:pt x="16117" y="13957"/>
                      <a:pt x="16096" y="13956"/>
                    </a:cubicBezTo>
                    <a:cubicBezTo>
                      <a:pt x="15902" y="13949"/>
                      <a:pt x="15709" y="13927"/>
                      <a:pt x="15479" y="13910"/>
                    </a:cubicBezTo>
                    <a:cubicBezTo>
                      <a:pt x="15537" y="13834"/>
                      <a:pt x="15569" y="13788"/>
                      <a:pt x="15608" y="13741"/>
                    </a:cubicBezTo>
                    <a:cubicBezTo>
                      <a:pt x="15795" y="13515"/>
                      <a:pt x="15945" y="13261"/>
                      <a:pt x="16049" y="12985"/>
                    </a:cubicBezTo>
                    <a:cubicBezTo>
                      <a:pt x="16124" y="12784"/>
                      <a:pt x="16239" y="12623"/>
                      <a:pt x="16468" y="12573"/>
                    </a:cubicBezTo>
                    <a:cubicBezTo>
                      <a:pt x="16590" y="12544"/>
                      <a:pt x="16705" y="12476"/>
                      <a:pt x="16827" y="12448"/>
                    </a:cubicBezTo>
                    <a:cubicBezTo>
                      <a:pt x="17368" y="12322"/>
                      <a:pt x="17751" y="11982"/>
                      <a:pt x="18027" y="11523"/>
                    </a:cubicBezTo>
                    <a:cubicBezTo>
                      <a:pt x="18199" y="11240"/>
                      <a:pt x="18346" y="10939"/>
                      <a:pt x="18464" y="10627"/>
                    </a:cubicBezTo>
                    <a:cubicBezTo>
                      <a:pt x="18740" y="9936"/>
                      <a:pt x="18987" y="9234"/>
                      <a:pt x="19267" y="8542"/>
                    </a:cubicBezTo>
                    <a:cubicBezTo>
                      <a:pt x="19407" y="8194"/>
                      <a:pt x="19446" y="7833"/>
                      <a:pt x="19532" y="7478"/>
                    </a:cubicBezTo>
                    <a:cubicBezTo>
                      <a:pt x="19632" y="7055"/>
                      <a:pt x="19761" y="6643"/>
                      <a:pt x="20034" y="6292"/>
                    </a:cubicBezTo>
                    <a:cubicBezTo>
                      <a:pt x="20148" y="6145"/>
                      <a:pt x="20281" y="6012"/>
                      <a:pt x="20428" y="5901"/>
                    </a:cubicBezTo>
                    <a:cubicBezTo>
                      <a:pt x="20590" y="5785"/>
                      <a:pt x="20771" y="5726"/>
                      <a:pt x="20950" y="5726"/>
                    </a:cubicBezTo>
                    <a:close/>
                    <a:moveTo>
                      <a:pt x="14104" y="9554"/>
                    </a:moveTo>
                    <a:cubicBezTo>
                      <a:pt x="14152" y="9554"/>
                      <a:pt x="14201" y="9558"/>
                      <a:pt x="14250" y="9563"/>
                    </a:cubicBezTo>
                    <a:cubicBezTo>
                      <a:pt x="14455" y="9588"/>
                      <a:pt x="14648" y="9685"/>
                      <a:pt x="14795" y="9832"/>
                    </a:cubicBezTo>
                    <a:cubicBezTo>
                      <a:pt x="14834" y="9868"/>
                      <a:pt x="14874" y="9904"/>
                      <a:pt x="14906" y="9947"/>
                    </a:cubicBezTo>
                    <a:cubicBezTo>
                      <a:pt x="15200" y="10334"/>
                      <a:pt x="15494" y="10721"/>
                      <a:pt x="15777" y="11115"/>
                    </a:cubicBezTo>
                    <a:cubicBezTo>
                      <a:pt x="15920" y="11315"/>
                      <a:pt x="15970" y="11555"/>
                      <a:pt x="16003" y="11792"/>
                    </a:cubicBezTo>
                    <a:cubicBezTo>
                      <a:pt x="16124" y="12684"/>
                      <a:pt x="15845" y="13422"/>
                      <a:pt x="15146" y="13992"/>
                    </a:cubicBezTo>
                    <a:cubicBezTo>
                      <a:pt x="15071" y="14056"/>
                      <a:pt x="14985" y="14110"/>
                      <a:pt x="14895" y="14153"/>
                    </a:cubicBezTo>
                    <a:cubicBezTo>
                      <a:pt x="14741" y="14228"/>
                      <a:pt x="14590" y="14263"/>
                      <a:pt x="14442" y="14263"/>
                    </a:cubicBezTo>
                    <a:cubicBezTo>
                      <a:pt x="14229" y="14263"/>
                      <a:pt x="14022" y="14192"/>
                      <a:pt x="13817" y="14067"/>
                    </a:cubicBezTo>
                    <a:cubicBezTo>
                      <a:pt x="13609" y="13945"/>
                      <a:pt x="13487" y="13763"/>
                      <a:pt x="13394" y="13551"/>
                    </a:cubicBezTo>
                    <a:cubicBezTo>
                      <a:pt x="13172" y="13046"/>
                      <a:pt x="13068" y="12494"/>
                      <a:pt x="13082" y="11939"/>
                    </a:cubicBezTo>
                    <a:cubicBezTo>
                      <a:pt x="13097" y="11426"/>
                      <a:pt x="13129" y="10918"/>
                      <a:pt x="13337" y="10434"/>
                    </a:cubicBezTo>
                    <a:cubicBezTo>
                      <a:pt x="13373" y="10341"/>
                      <a:pt x="13398" y="10244"/>
                      <a:pt x="13408" y="10144"/>
                    </a:cubicBezTo>
                    <a:cubicBezTo>
                      <a:pt x="13468" y="9710"/>
                      <a:pt x="13760" y="9554"/>
                      <a:pt x="14104" y="9554"/>
                    </a:cubicBezTo>
                    <a:close/>
                    <a:moveTo>
                      <a:pt x="3983" y="6441"/>
                    </a:moveTo>
                    <a:cubicBezTo>
                      <a:pt x="4013" y="6441"/>
                      <a:pt x="4045" y="6446"/>
                      <a:pt x="4078" y="6457"/>
                    </a:cubicBezTo>
                    <a:cubicBezTo>
                      <a:pt x="4225" y="6496"/>
                      <a:pt x="4365" y="6561"/>
                      <a:pt x="4490" y="6650"/>
                    </a:cubicBezTo>
                    <a:cubicBezTo>
                      <a:pt x="4802" y="6890"/>
                      <a:pt x="5106" y="7137"/>
                      <a:pt x="5393" y="7406"/>
                    </a:cubicBezTo>
                    <a:cubicBezTo>
                      <a:pt x="6110" y="8069"/>
                      <a:pt x="6758" y="8796"/>
                      <a:pt x="7392" y="9535"/>
                    </a:cubicBezTo>
                    <a:cubicBezTo>
                      <a:pt x="8130" y="10387"/>
                      <a:pt x="8897" y="11211"/>
                      <a:pt x="9772" y="11932"/>
                    </a:cubicBezTo>
                    <a:cubicBezTo>
                      <a:pt x="10245" y="12322"/>
                      <a:pt x="10743" y="12655"/>
                      <a:pt x="11309" y="12881"/>
                    </a:cubicBezTo>
                    <a:cubicBezTo>
                      <a:pt x="11610" y="12999"/>
                      <a:pt x="11929" y="13064"/>
                      <a:pt x="12244" y="13153"/>
                    </a:cubicBezTo>
                    <a:cubicBezTo>
                      <a:pt x="12305" y="13171"/>
                      <a:pt x="12376" y="13196"/>
                      <a:pt x="12416" y="13239"/>
                    </a:cubicBezTo>
                    <a:cubicBezTo>
                      <a:pt x="12681" y="13566"/>
                      <a:pt x="13018" y="13831"/>
                      <a:pt x="13401" y="14010"/>
                    </a:cubicBezTo>
                    <a:cubicBezTo>
                      <a:pt x="13426" y="14024"/>
                      <a:pt x="13448" y="14046"/>
                      <a:pt x="13466" y="14064"/>
                    </a:cubicBezTo>
                    <a:cubicBezTo>
                      <a:pt x="13208" y="14297"/>
                      <a:pt x="12911" y="14379"/>
                      <a:pt x="12583" y="14379"/>
                    </a:cubicBezTo>
                    <a:cubicBezTo>
                      <a:pt x="12569" y="14379"/>
                      <a:pt x="12555" y="14379"/>
                      <a:pt x="12541" y="14379"/>
                    </a:cubicBezTo>
                    <a:cubicBezTo>
                      <a:pt x="12079" y="14375"/>
                      <a:pt x="11646" y="14253"/>
                      <a:pt x="11233" y="14056"/>
                    </a:cubicBezTo>
                    <a:cubicBezTo>
                      <a:pt x="10918" y="13910"/>
                      <a:pt x="10617" y="13738"/>
                      <a:pt x="10313" y="13569"/>
                    </a:cubicBezTo>
                    <a:cubicBezTo>
                      <a:pt x="10001" y="13394"/>
                      <a:pt x="9689" y="13207"/>
                      <a:pt x="9377" y="13032"/>
                    </a:cubicBezTo>
                    <a:cubicBezTo>
                      <a:pt x="9266" y="12971"/>
                      <a:pt x="9152" y="12917"/>
                      <a:pt x="9033" y="12874"/>
                    </a:cubicBezTo>
                    <a:cubicBezTo>
                      <a:pt x="8882" y="12815"/>
                      <a:pt x="8730" y="12773"/>
                      <a:pt x="8577" y="12773"/>
                    </a:cubicBezTo>
                    <a:cubicBezTo>
                      <a:pt x="8432" y="12773"/>
                      <a:pt x="8286" y="12811"/>
                      <a:pt x="8138" y="12906"/>
                    </a:cubicBezTo>
                    <a:cubicBezTo>
                      <a:pt x="8116" y="12845"/>
                      <a:pt x="8095" y="12799"/>
                      <a:pt x="8080" y="12752"/>
                    </a:cubicBezTo>
                    <a:cubicBezTo>
                      <a:pt x="7919" y="12258"/>
                      <a:pt x="7769" y="11763"/>
                      <a:pt x="7593" y="11272"/>
                    </a:cubicBezTo>
                    <a:cubicBezTo>
                      <a:pt x="7443" y="10867"/>
                      <a:pt x="7235" y="10484"/>
                      <a:pt x="6970" y="10140"/>
                    </a:cubicBezTo>
                    <a:cubicBezTo>
                      <a:pt x="6407" y="9373"/>
                      <a:pt x="5708" y="8718"/>
                      <a:pt x="4913" y="8202"/>
                    </a:cubicBezTo>
                    <a:cubicBezTo>
                      <a:pt x="4633" y="8015"/>
                      <a:pt x="4365" y="7818"/>
                      <a:pt x="4107" y="7610"/>
                    </a:cubicBezTo>
                    <a:cubicBezTo>
                      <a:pt x="3913" y="7446"/>
                      <a:pt x="3752" y="7245"/>
                      <a:pt x="3641" y="7016"/>
                    </a:cubicBezTo>
                    <a:cubicBezTo>
                      <a:pt x="3555" y="6862"/>
                      <a:pt x="3601" y="6733"/>
                      <a:pt x="3695" y="6607"/>
                    </a:cubicBezTo>
                    <a:cubicBezTo>
                      <a:pt x="3771" y="6511"/>
                      <a:pt x="3868" y="6441"/>
                      <a:pt x="3983" y="6441"/>
                    </a:cubicBezTo>
                    <a:close/>
                    <a:moveTo>
                      <a:pt x="3566" y="7080"/>
                    </a:moveTo>
                    <a:cubicBezTo>
                      <a:pt x="3881" y="7689"/>
                      <a:pt x="4397" y="8019"/>
                      <a:pt x="4913" y="8356"/>
                    </a:cubicBezTo>
                    <a:cubicBezTo>
                      <a:pt x="5655" y="8847"/>
                      <a:pt x="6274" y="9463"/>
                      <a:pt x="6819" y="10165"/>
                    </a:cubicBezTo>
                    <a:cubicBezTo>
                      <a:pt x="7242" y="10713"/>
                      <a:pt x="7503" y="11337"/>
                      <a:pt x="7708" y="11989"/>
                    </a:cubicBezTo>
                    <a:cubicBezTo>
                      <a:pt x="7804" y="12294"/>
                      <a:pt x="7887" y="12602"/>
                      <a:pt x="7984" y="12906"/>
                    </a:cubicBezTo>
                    <a:cubicBezTo>
                      <a:pt x="8009" y="12964"/>
                      <a:pt x="8041" y="13021"/>
                      <a:pt x="8080" y="13075"/>
                    </a:cubicBezTo>
                    <a:cubicBezTo>
                      <a:pt x="8138" y="13057"/>
                      <a:pt x="8191" y="13032"/>
                      <a:pt x="8242" y="13003"/>
                    </a:cubicBezTo>
                    <a:cubicBezTo>
                      <a:pt x="8346" y="12934"/>
                      <a:pt x="8458" y="12905"/>
                      <a:pt x="8571" y="12905"/>
                    </a:cubicBezTo>
                    <a:cubicBezTo>
                      <a:pt x="8640" y="12905"/>
                      <a:pt x="8710" y="12916"/>
                      <a:pt x="8779" y="12935"/>
                    </a:cubicBezTo>
                    <a:cubicBezTo>
                      <a:pt x="8951" y="12985"/>
                      <a:pt x="9119" y="13053"/>
                      <a:pt x="9277" y="13139"/>
                    </a:cubicBezTo>
                    <a:cubicBezTo>
                      <a:pt x="9729" y="13383"/>
                      <a:pt x="10169" y="13648"/>
                      <a:pt x="10617" y="13899"/>
                    </a:cubicBezTo>
                    <a:cubicBezTo>
                      <a:pt x="11008" y="14117"/>
                      <a:pt x="11409" y="14307"/>
                      <a:pt x="11850" y="14408"/>
                    </a:cubicBezTo>
                    <a:cubicBezTo>
                      <a:pt x="12011" y="14443"/>
                      <a:pt x="12172" y="14468"/>
                      <a:pt x="12341" y="14515"/>
                    </a:cubicBezTo>
                    <a:cubicBezTo>
                      <a:pt x="12172" y="14540"/>
                      <a:pt x="12004" y="14576"/>
                      <a:pt x="11832" y="14594"/>
                    </a:cubicBezTo>
                    <a:cubicBezTo>
                      <a:pt x="11660" y="14612"/>
                      <a:pt x="11488" y="14626"/>
                      <a:pt x="11316" y="14640"/>
                    </a:cubicBezTo>
                    <a:cubicBezTo>
                      <a:pt x="11279" y="14643"/>
                      <a:pt x="11242" y="14644"/>
                      <a:pt x="11205" y="14644"/>
                    </a:cubicBezTo>
                    <a:cubicBezTo>
                      <a:pt x="11002" y="14644"/>
                      <a:pt x="10801" y="14610"/>
                      <a:pt x="10610" y="14544"/>
                    </a:cubicBezTo>
                    <a:cubicBezTo>
                      <a:pt x="10313" y="14443"/>
                      <a:pt x="10012" y="14368"/>
                      <a:pt x="9703" y="14314"/>
                    </a:cubicBezTo>
                    <a:cubicBezTo>
                      <a:pt x="9619" y="14302"/>
                      <a:pt x="9534" y="14295"/>
                      <a:pt x="9449" y="14295"/>
                    </a:cubicBezTo>
                    <a:cubicBezTo>
                      <a:pt x="9342" y="14295"/>
                      <a:pt x="9236" y="14305"/>
                      <a:pt x="9130" y="14325"/>
                    </a:cubicBezTo>
                    <a:cubicBezTo>
                      <a:pt x="8869" y="14365"/>
                      <a:pt x="8811" y="14465"/>
                      <a:pt x="8847" y="14726"/>
                    </a:cubicBezTo>
                    <a:cubicBezTo>
                      <a:pt x="8851" y="14759"/>
                      <a:pt x="8854" y="14791"/>
                      <a:pt x="8858" y="14838"/>
                    </a:cubicBezTo>
                    <a:cubicBezTo>
                      <a:pt x="8848" y="14838"/>
                      <a:pt x="8839" y="14838"/>
                      <a:pt x="8830" y="14838"/>
                    </a:cubicBezTo>
                    <a:cubicBezTo>
                      <a:pt x="8659" y="14838"/>
                      <a:pt x="8514" y="14777"/>
                      <a:pt x="8374" y="14709"/>
                    </a:cubicBezTo>
                    <a:cubicBezTo>
                      <a:pt x="7636" y="14361"/>
                      <a:pt x="7045" y="13849"/>
                      <a:pt x="6651" y="13128"/>
                    </a:cubicBezTo>
                    <a:cubicBezTo>
                      <a:pt x="6439" y="12745"/>
                      <a:pt x="6257" y="12340"/>
                      <a:pt x="6049" y="11957"/>
                    </a:cubicBezTo>
                    <a:cubicBezTo>
                      <a:pt x="5905" y="11695"/>
                      <a:pt x="5733" y="11444"/>
                      <a:pt x="5572" y="11194"/>
                    </a:cubicBezTo>
                    <a:cubicBezTo>
                      <a:pt x="5121" y="10484"/>
                      <a:pt x="4662" y="9782"/>
                      <a:pt x="4218" y="9069"/>
                    </a:cubicBezTo>
                    <a:cubicBezTo>
                      <a:pt x="3970" y="8664"/>
                      <a:pt x="3738" y="8252"/>
                      <a:pt x="3623" y="7786"/>
                    </a:cubicBezTo>
                    <a:cubicBezTo>
                      <a:pt x="3587" y="7610"/>
                      <a:pt x="3558" y="7431"/>
                      <a:pt x="3537" y="7256"/>
                    </a:cubicBezTo>
                    <a:cubicBezTo>
                      <a:pt x="3530" y="7213"/>
                      <a:pt x="3551" y="7170"/>
                      <a:pt x="3566" y="7080"/>
                    </a:cubicBezTo>
                    <a:close/>
                    <a:moveTo>
                      <a:pt x="27257" y="12888"/>
                    </a:moveTo>
                    <a:cubicBezTo>
                      <a:pt x="27289" y="12942"/>
                      <a:pt x="27318" y="13003"/>
                      <a:pt x="27340" y="13067"/>
                    </a:cubicBezTo>
                    <a:cubicBezTo>
                      <a:pt x="27386" y="13300"/>
                      <a:pt x="27447" y="13533"/>
                      <a:pt x="27465" y="13770"/>
                    </a:cubicBezTo>
                    <a:cubicBezTo>
                      <a:pt x="27494" y="14214"/>
                      <a:pt x="27486" y="14662"/>
                      <a:pt x="27512" y="15106"/>
                    </a:cubicBezTo>
                    <a:cubicBezTo>
                      <a:pt x="27526" y="15389"/>
                      <a:pt x="27576" y="15672"/>
                      <a:pt x="27612" y="15955"/>
                    </a:cubicBezTo>
                    <a:lnTo>
                      <a:pt x="27580" y="15966"/>
                    </a:lnTo>
                    <a:cubicBezTo>
                      <a:pt x="27408" y="15737"/>
                      <a:pt x="27228" y="15515"/>
                      <a:pt x="27071" y="15278"/>
                    </a:cubicBezTo>
                    <a:cubicBezTo>
                      <a:pt x="26842" y="14938"/>
                      <a:pt x="26795" y="14562"/>
                      <a:pt x="26913" y="14171"/>
                    </a:cubicBezTo>
                    <a:cubicBezTo>
                      <a:pt x="26942" y="14064"/>
                      <a:pt x="26981" y="13956"/>
                      <a:pt x="27021" y="13849"/>
                    </a:cubicBezTo>
                    <a:cubicBezTo>
                      <a:pt x="27132" y="13544"/>
                      <a:pt x="27228" y="13232"/>
                      <a:pt x="27257" y="12888"/>
                    </a:cubicBezTo>
                    <a:close/>
                    <a:moveTo>
                      <a:pt x="18403" y="13691"/>
                    </a:moveTo>
                    <a:cubicBezTo>
                      <a:pt x="18403" y="13720"/>
                      <a:pt x="18407" y="13727"/>
                      <a:pt x="18403" y="13730"/>
                    </a:cubicBezTo>
                    <a:cubicBezTo>
                      <a:pt x="18038" y="14099"/>
                      <a:pt x="17676" y="14472"/>
                      <a:pt x="17303" y="14830"/>
                    </a:cubicBezTo>
                    <a:cubicBezTo>
                      <a:pt x="17121" y="14999"/>
                      <a:pt x="16895" y="15113"/>
                      <a:pt x="16648" y="15164"/>
                    </a:cubicBezTo>
                    <a:cubicBezTo>
                      <a:pt x="15838" y="15339"/>
                      <a:pt x="15232" y="15816"/>
                      <a:pt x="14745" y="16464"/>
                    </a:cubicBezTo>
                    <a:cubicBezTo>
                      <a:pt x="14673" y="16561"/>
                      <a:pt x="14602" y="16658"/>
                      <a:pt x="14523" y="16747"/>
                    </a:cubicBezTo>
                    <a:cubicBezTo>
                      <a:pt x="14465" y="16801"/>
                      <a:pt x="14408" y="16858"/>
                      <a:pt x="14344" y="16909"/>
                    </a:cubicBezTo>
                    <a:cubicBezTo>
                      <a:pt x="14304" y="16826"/>
                      <a:pt x="14272" y="16769"/>
                      <a:pt x="14247" y="16712"/>
                    </a:cubicBezTo>
                    <a:cubicBezTo>
                      <a:pt x="14200" y="16586"/>
                      <a:pt x="14150" y="16464"/>
                      <a:pt x="14111" y="16335"/>
                    </a:cubicBezTo>
                    <a:cubicBezTo>
                      <a:pt x="13881" y="15647"/>
                      <a:pt x="13373" y="15260"/>
                      <a:pt x="12713" y="15053"/>
                    </a:cubicBezTo>
                    <a:cubicBezTo>
                      <a:pt x="12430" y="14967"/>
                      <a:pt x="12126" y="14938"/>
                      <a:pt x="11832" y="14884"/>
                    </a:cubicBezTo>
                    <a:cubicBezTo>
                      <a:pt x="11646" y="14852"/>
                      <a:pt x="11459" y="14805"/>
                      <a:pt x="11276" y="14748"/>
                    </a:cubicBezTo>
                    <a:cubicBezTo>
                      <a:pt x="12097" y="14694"/>
                      <a:pt x="12910" y="14644"/>
                      <a:pt x="13623" y="14139"/>
                    </a:cubicBezTo>
                    <a:cubicBezTo>
                      <a:pt x="13898" y="14313"/>
                      <a:pt x="14167" y="14400"/>
                      <a:pt x="14430" y="14400"/>
                    </a:cubicBezTo>
                    <a:cubicBezTo>
                      <a:pt x="14756" y="14400"/>
                      <a:pt x="15072" y="14266"/>
                      <a:pt x="15376" y="13996"/>
                    </a:cubicBezTo>
                    <a:cubicBezTo>
                      <a:pt x="15640" y="14051"/>
                      <a:pt x="15904" y="14069"/>
                      <a:pt x="16167" y="14069"/>
                    </a:cubicBezTo>
                    <a:cubicBezTo>
                      <a:pt x="16417" y="14069"/>
                      <a:pt x="16667" y="14052"/>
                      <a:pt x="16916" y="14035"/>
                    </a:cubicBezTo>
                    <a:cubicBezTo>
                      <a:pt x="17425" y="13996"/>
                      <a:pt x="17927" y="13906"/>
                      <a:pt x="18403" y="13691"/>
                    </a:cubicBezTo>
                    <a:close/>
                    <a:moveTo>
                      <a:pt x="20013" y="13029"/>
                    </a:moveTo>
                    <a:cubicBezTo>
                      <a:pt x="20038" y="13029"/>
                      <a:pt x="20063" y="13030"/>
                      <a:pt x="20087" y="13032"/>
                    </a:cubicBezTo>
                    <a:cubicBezTo>
                      <a:pt x="20345" y="13042"/>
                      <a:pt x="20481" y="13168"/>
                      <a:pt x="20499" y="13422"/>
                    </a:cubicBezTo>
                    <a:cubicBezTo>
                      <a:pt x="20517" y="13716"/>
                      <a:pt x="20510" y="14010"/>
                      <a:pt x="20428" y="14296"/>
                    </a:cubicBezTo>
                    <a:cubicBezTo>
                      <a:pt x="20073" y="15536"/>
                      <a:pt x="19457" y="16629"/>
                      <a:pt x="18629" y="17611"/>
                    </a:cubicBezTo>
                    <a:cubicBezTo>
                      <a:pt x="18127" y="18206"/>
                      <a:pt x="17468" y="18532"/>
                      <a:pt x="16730" y="18725"/>
                    </a:cubicBezTo>
                    <a:cubicBezTo>
                      <a:pt x="16321" y="18823"/>
                      <a:pt x="15899" y="18873"/>
                      <a:pt x="15478" y="18873"/>
                    </a:cubicBezTo>
                    <a:cubicBezTo>
                      <a:pt x="15360" y="18873"/>
                      <a:pt x="15242" y="18869"/>
                      <a:pt x="15125" y="18861"/>
                    </a:cubicBezTo>
                    <a:cubicBezTo>
                      <a:pt x="14824" y="18843"/>
                      <a:pt x="14523" y="18847"/>
                      <a:pt x="14225" y="18843"/>
                    </a:cubicBezTo>
                    <a:cubicBezTo>
                      <a:pt x="13530" y="18833"/>
                      <a:pt x="12860" y="18711"/>
                      <a:pt x="12240" y="18378"/>
                    </a:cubicBezTo>
                    <a:cubicBezTo>
                      <a:pt x="11850" y="18163"/>
                      <a:pt x="11477" y="17912"/>
                      <a:pt x="11137" y="17622"/>
                    </a:cubicBezTo>
                    <a:cubicBezTo>
                      <a:pt x="10434" y="17034"/>
                      <a:pt x="9836" y="16332"/>
                      <a:pt x="9363" y="15547"/>
                    </a:cubicBezTo>
                    <a:cubicBezTo>
                      <a:pt x="9238" y="15328"/>
                      <a:pt x="9127" y="15103"/>
                      <a:pt x="9026" y="14870"/>
                    </a:cubicBezTo>
                    <a:cubicBezTo>
                      <a:pt x="8983" y="14777"/>
                      <a:pt x="8973" y="14669"/>
                      <a:pt x="8955" y="14587"/>
                    </a:cubicBezTo>
                    <a:cubicBezTo>
                      <a:pt x="9062" y="14461"/>
                      <a:pt x="9180" y="14443"/>
                      <a:pt x="9302" y="14429"/>
                    </a:cubicBezTo>
                    <a:cubicBezTo>
                      <a:pt x="9347" y="14425"/>
                      <a:pt x="9392" y="14423"/>
                      <a:pt x="9436" y="14423"/>
                    </a:cubicBezTo>
                    <a:cubicBezTo>
                      <a:pt x="9713" y="14423"/>
                      <a:pt x="9979" y="14495"/>
                      <a:pt x="10245" y="14572"/>
                    </a:cubicBezTo>
                    <a:cubicBezTo>
                      <a:pt x="10657" y="14698"/>
                      <a:pt x="11065" y="14845"/>
                      <a:pt x="11484" y="14956"/>
                    </a:cubicBezTo>
                    <a:cubicBezTo>
                      <a:pt x="11778" y="15031"/>
                      <a:pt x="12086" y="15060"/>
                      <a:pt x="12387" y="15110"/>
                    </a:cubicBezTo>
                    <a:cubicBezTo>
                      <a:pt x="12710" y="15167"/>
                      <a:pt x="13014" y="15296"/>
                      <a:pt x="13287" y="15479"/>
                    </a:cubicBezTo>
                    <a:cubicBezTo>
                      <a:pt x="13534" y="15647"/>
                      <a:pt x="13734" y="15877"/>
                      <a:pt x="13867" y="16145"/>
                    </a:cubicBezTo>
                    <a:cubicBezTo>
                      <a:pt x="13946" y="16296"/>
                      <a:pt x="13996" y="16454"/>
                      <a:pt x="14057" y="16608"/>
                    </a:cubicBezTo>
                    <a:cubicBezTo>
                      <a:pt x="14093" y="16694"/>
                      <a:pt x="14121" y="16783"/>
                      <a:pt x="14161" y="16869"/>
                    </a:cubicBezTo>
                    <a:cubicBezTo>
                      <a:pt x="14214" y="16981"/>
                      <a:pt x="14274" y="17038"/>
                      <a:pt x="14346" y="17038"/>
                    </a:cubicBezTo>
                    <a:cubicBezTo>
                      <a:pt x="14401" y="17038"/>
                      <a:pt x="14463" y="17006"/>
                      <a:pt x="14534" y="16941"/>
                    </a:cubicBezTo>
                    <a:cubicBezTo>
                      <a:pt x="14609" y="16866"/>
                      <a:pt x="14680" y="16787"/>
                      <a:pt x="14745" y="16701"/>
                    </a:cubicBezTo>
                    <a:cubicBezTo>
                      <a:pt x="14842" y="16590"/>
                      <a:pt x="14928" y="16471"/>
                      <a:pt x="15021" y="16357"/>
                    </a:cubicBezTo>
                    <a:cubicBezTo>
                      <a:pt x="15440" y="15852"/>
                      <a:pt x="15945" y="15479"/>
                      <a:pt x="16597" y="15325"/>
                    </a:cubicBezTo>
                    <a:cubicBezTo>
                      <a:pt x="17020" y="15228"/>
                      <a:pt x="17364" y="15010"/>
                      <a:pt x="17665" y="14698"/>
                    </a:cubicBezTo>
                    <a:cubicBezTo>
                      <a:pt x="18009" y="14336"/>
                      <a:pt x="18364" y="13981"/>
                      <a:pt x="18740" y="13652"/>
                    </a:cubicBezTo>
                    <a:cubicBezTo>
                      <a:pt x="18951" y="13465"/>
                      <a:pt x="19209" y="13325"/>
                      <a:pt x="19453" y="13179"/>
                    </a:cubicBezTo>
                    <a:cubicBezTo>
                      <a:pt x="19625" y="13080"/>
                      <a:pt x="19817" y="13029"/>
                      <a:pt x="20013" y="13029"/>
                    </a:cubicBezTo>
                    <a:close/>
                    <a:moveTo>
                      <a:pt x="23712" y="11499"/>
                    </a:moveTo>
                    <a:cubicBezTo>
                      <a:pt x="23950" y="11499"/>
                      <a:pt x="24189" y="11515"/>
                      <a:pt x="24430" y="11537"/>
                    </a:cubicBezTo>
                    <a:cubicBezTo>
                      <a:pt x="24921" y="11584"/>
                      <a:pt x="25405" y="11681"/>
                      <a:pt x="25874" y="11828"/>
                    </a:cubicBezTo>
                    <a:cubicBezTo>
                      <a:pt x="26247" y="11953"/>
                      <a:pt x="26587" y="12165"/>
                      <a:pt x="26859" y="12448"/>
                    </a:cubicBezTo>
                    <a:cubicBezTo>
                      <a:pt x="27056" y="12645"/>
                      <a:pt x="27157" y="12888"/>
                      <a:pt x="27078" y="13179"/>
                    </a:cubicBezTo>
                    <a:cubicBezTo>
                      <a:pt x="27006" y="13440"/>
                      <a:pt x="26938" y="13705"/>
                      <a:pt x="26849" y="13960"/>
                    </a:cubicBezTo>
                    <a:cubicBezTo>
                      <a:pt x="26637" y="14562"/>
                      <a:pt x="26727" y="15099"/>
                      <a:pt x="27139" y="15586"/>
                    </a:cubicBezTo>
                    <a:cubicBezTo>
                      <a:pt x="27257" y="15730"/>
                      <a:pt x="27372" y="15880"/>
                      <a:pt x="27494" y="16020"/>
                    </a:cubicBezTo>
                    <a:cubicBezTo>
                      <a:pt x="27755" y="16317"/>
                      <a:pt x="27773" y="16669"/>
                      <a:pt x="27741" y="17038"/>
                    </a:cubicBezTo>
                    <a:cubicBezTo>
                      <a:pt x="27712" y="17317"/>
                      <a:pt x="27598" y="17582"/>
                      <a:pt x="27411" y="17794"/>
                    </a:cubicBezTo>
                    <a:cubicBezTo>
                      <a:pt x="27221" y="18023"/>
                      <a:pt x="26949" y="18105"/>
                      <a:pt x="26666" y="18127"/>
                    </a:cubicBezTo>
                    <a:cubicBezTo>
                      <a:pt x="26340" y="18147"/>
                      <a:pt x="26012" y="18166"/>
                      <a:pt x="25686" y="18166"/>
                    </a:cubicBezTo>
                    <a:cubicBezTo>
                      <a:pt x="25613" y="18166"/>
                      <a:pt x="25541" y="18165"/>
                      <a:pt x="25469" y="18163"/>
                    </a:cubicBezTo>
                    <a:cubicBezTo>
                      <a:pt x="25409" y="18162"/>
                      <a:pt x="25349" y="18161"/>
                      <a:pt x="25289" y="18161"/>
                    </a:cubicBezTo>
                    <a:cubicBezTo>
                      <a:pt x="24207" y="18161"/>
                      <a:pt x="23134" y="18344"/>
                      <a:pt x="22115" y="18704"/>
                    </a:cubicBezTo>
                    <a:cubicBezTo>
                      <a:pt x="21614" y="18879"/>
                      <a:pt x="21101" y="19026"/>
                      <a:pt x="20582" y="19144"/>
                    </a:cubicBezTo>
                    <a:cubicBezTo>
                      <a:pt x="20227" y="19226"/>
                      <a:pt x="19865" y="19268"/>
                      <a:pt x="19503" y="19268"/>
                    </a:cubicBezTo>
                    <a:cubicBezTo>
                      <a:pt x="19247" y="19268"/>
                      <a:pt x="18990" y="19247"/>
                      <a:pt x="18737" y="19205"/>
                    </a:cubicBezTo>
                    <a:cubicBezTo>
                      <a:pt x="18479" y="19162"/>
                      <a:pt x="18231" y="19041"/>
                      <a:pt x="17988" y="18937"/>
                    </a:cubicBezTo>
                    <a:cubicBezTo>
                      <a:pt x="17812" y="18861"/>
                      <a:pt x="17654" y="18754"/>
                      <a:pt x="17464" y="18646"/>
                    </a:cubicBezTo>
                    <a:cubicBezTo>
                      <a:pt x="17500" y="18621"/>
                      <a:pt x="17536" y="18600"/>
                      <a:pt x="17572" y="18582"/>
                    </a:cubicBezTo>
                    <a:cubicBezTo>
                      <a:pt x="18059" y="18392"/>
                      <a:pt x="18439" y="18059"/>
                      <a:pt x="18772" y="17668"/>
                    </a:cubicBezTo>
                    <a:cubicBezTo>
                      <a:pt x="19589" y="16715"/>
                      <a:pt x="20198" y="15597"/>
                      <a:pt x="20550" y="14390"/>
                    </a:cubicBezTo>
                    <a:cubicBezTo>
                      <a:pt x="20639" y="14114"/>
                      <a:pt x="20671" y="13827"/>
                      <a:pt x="20646" y="13540"/>
                    </a:cubicBezTo>
                    <a:cubicBezTo>
                      <a:pt x="20632" y="13365"/>
                      <a:pt x="20575" y="13193"/>
                      <a:pt x="20532" y="12999"/>
                    </a:cubicBezTo>
                    <a:cubicBezTo>
                      <a:pt x="20542" y="12989"/>
                      <a:pt x="20589" y="12967"/>
                      <a:pt x="20632" y="12946"/>
                    </a:cubicBezTo>
                    <a:cubicBezTo>
                      <a:pt x="21069" y="12741"/>
                      <a:pt x="21496" y="12526"/>
                      <a:pt x="21882" y="12236"/>
                    </a:cubicBezTo>
                    <a:cubicBezTo>
                      <a:pt x="22062" y="12096"/>
                      <a:pt x="22230" y="11950"/>
                      <a:pt x="22395" y="11792"/>
                    </a:cubicBezTo>
                    <a:cubicBezTo>
                      <a:pt x="22492" y="11702"/>
                      <a:pt x="22610" y="11638"/>
                      <a:pt x="22742" y="11609"/>
                    </a:cubicBezTo>
                    <a:cubicBezTo>
                      <a:pt x="23063" y="11528"/>
                      <a:pt x="23386" y="11499"/>
                      <a:pt x="23712" y="11499"/>
                    </a:cubicBezTo>
                    <a:close/>
                    <a:moveTo>
                      <a:pt x="6080" y="14077"/>
                    </a:moveTo>
                    <a:cubicBezTo>
                      <a:pt x="6131" y="14077"/>
                      <a:pt x="6181" y="14078"/>
                      <a:pt x="6231" y="14082"/>
                    </a:cubicBezTo>
                    <a:cubicBezTo>
                      <a:pt x="6543" y="14099"/>
                      <a:pt x="6855" y="14121"/>
                      <a:pt x="7167" y="14153"/>
                    </a:cubicBezTo>
                    <a:cubicBezTo>
                      <a:pt x="7249" y="14168"/>
                      <a:pt x="7328" y="14200"/>
                      <a:pt x="7400" y="14246"/>
                    </a:cubicBezTo>
                    <a:cubicBezTo>
                      <a:pt x="7460" y="14286"/>
                      <a:pt x="7518" y="14332"/>
                      <a:pt x="7572" y="14379"/>
                    </a:cubicBezTo>
                    <a:cubicBezTo>
                      <a:pt x="8041" y="14741"/>
                      <a:pt x="8363" y="14884"/>
                      <a:pt x="8919" y="14977"/>
                    </a:cubicBezTo>
                    <a:cubicBezTo>
                      <a:pt x="9657" y="16529"/>
                      <a:pt x="10771" y="17729"/>
                      <a:pt x="12280" y="18571"/>
                    </a:cubicBezTo>
                    <a:cubicBezTo>
                      <a:pt x="12244" y="18614"/>
                      <a:pt x="12201" y="18654"/>
                      <a:pt x="12158" y="18689"/>
                    </a:cubicBezTo>
                    <a:cubicBezTo>
                      <a:pt x="11753" y="18955"/>
                      <a:pt x="11355" y="19238"/>
                      <a:pt x="10936" y="19481"/>
                    </a:cubicBezTo>
                    <a:cubicBezTo>
                      <a:pt x="10606" y="19675"/>
                      <a:pt x="10223" y="19736"/>
                      <a:pt x="9850" y="19804"/>
                    </a:cubicBezTo>
                    <a:cubicBezTo>
                      <a:pt x="9628" y="19847"/>
                      <a:pt x="9402" y="19872"/>
                      <a:pt x="9177" y="19879"/>
                    </a:cubicBezTo>
                    <a:cubicBezTo>
                      <a:pt x="8603" y="19879"/>
                      <a:pt x="8052" y="19764"/>
                      <a:pt x="7557" y="19456"/>
                    </a:cubicBezTo>
                    <a:cubicBezTo>
                      <a:pt x="7296" y="19281"/>
                      <a:pt x="7048" y="19094"/>
                      <a:pt x="6812" y="18886"/>
                    </a:cubicBezTo>
                    <a:cubicBezTo>
                      <a:pt x="6518" y="18646"/>
                      <a:pt x="6249" y="18378"/>
                      <a:pt x="5952" y="18138"/>
                    </a:cubicBezTo>
                    <a:cubicBezTo>
                      <a:pt x="5672" y="17908"/>
                      <a:pt x="5336" y="17758"/>
                      <a:pt x="4981" y="17704"/>
                    </a:cubicBezTo>
                    <a:cubicBezTo>
                      <a:pt x="4909" y="17693"/>
                      <a:pt x="4838" y="17688"/>
                      <a:pt x="4768" y="17688"/>
                    </a:cubicBezTo>
                    <a:cubicBezTo>
                      <a:pt x="4549" y="17688"/>
                      <a:pt x="4335" y="17736"/>
                      <a:pt x="4132" y="17790"/>
                    </a:cubicBezTo>
                    <a:cubicBezTo>
                      <a:pt x="3863" y="17865"/>
                      <a:pt x="3601" y="17966"/>
                      <a:pt x="3340" y="18055"/>
                    </a:cubicBezTo>
                    <a:cubicBezTo>
                      <a:pt x="3297" y="18070"/>
                      <a:pt x="3250" y="18084"/>
                      <a:pt x="3207" y="18098"/>
                    </a:cubicBezTo>
                    <a:cubicBezTo>
                      <a:pt x="3189" y="18073"/>
                      <a:pt x="3171" y="18048"/>
                      <a:pt x="3161" y="18023"/>
                    </a:cubicBezTo>
                    <a:cubicBezTo>
                      <a:pt x="3100" y="17754"/>
                      <a:pt x="2921" y="17589"/>
                      <a:pt x="2673" y="17511"/>
                    </a:cubicBezTo>
                    <a:cubicBezTo>
                      <a:pt x="2383" y="17421"/>
                      <a:pt x="2082" y="17356"/>
                      <a:pt x="1788" y="17285"/>
                    </a:cubicBezTo>
                    <a:cubicBezTo>
                      <a:pt x="1555" y="17227"/>
                      <a:pt x="1315" y="17192"/>
                      <a:pt x="1090" y="17113"/>
                    </a:cubicBezTo>
                    <a:cubicBezTo>
                      <a:pt x="903" y="17052"/>
                      <a:pt x="724" y="16959"/>
                      <a:pt x="559" y="16844"/>
                    </a:cubicBezTo>
                    <a:cubicBezTo>
                      <a:pt x="316" y="16669"/>
                      <a:pt x="283" y="16443"/>
                      <a:pt x="430" y="16181"/>
                    </a:cubicBezTo>
                    <a:cubicBezTo>
                      <a:pt x="778" y="15547"/>
                      <a:pt x="1333" y="15056"/>
                      <a:pt x="2003" y="14791"/>
                    </a:cubicBezTo>
                    <a:cubicBezTo>
                      <a:pt x="2641" y="14526"/>
                      <a:pt x="3318" y="14354"/>
                      <a:pt x="4006" y="14275"/>
                    </a:cubicBezTo>
                    <a:cubicBezTo>
                      <a:pt x="4633" y="14207"/>
                      <a:pt x="5264" y="14146"/>
                      <a:pt x="5891" y="14085"/>
                    </a:cubicBezTo>
                    <a:cubicBezTo>
                      <a:pt x="5954" y="14079"/>
                      <a:pt x="6017" y="14077"/>
                      <a:pt x="6080" y="14077"/>
                    </a:cubicBezTo>
                    <a:close/>
                    <a:moveTo>
                      <a:pt x="27286" y="18073"/>
                    </a:moveTo>
                    <a:cubicBezTo>
                      <a:pt x="27254" y="18127"/>
                      <a:pt x="27221" y="18177"/>
                      <a:pt x="27185" y="18227"/>
                    </a:cubicBezTo>
                    <a:cubicBezTo>
                      <a:pt x="26895" y="18553"/>
                      <a:pt x="26555" y="18829"/>
                      <a:pt x="26179" y="19044"/>
                    </a:cubicBezTo>
                    <a:cubicBezTo>
                      <a:pt x="25398" y="19499"/>
                      <a:pt x="24555" y="19779"/>
                      <a:pt x="23678" y="19969"/>
                    </a:cubicBezTo>
                    <a:cubicBezTo>
                      <a:pt x="23202" y="20076"/>
                      <a:pt x="22717" y="20132"/>
                      <a:pt x="22230" y="20132"/>
                    </a:cubicBezTo>
                    <a:cubicBezTo>
                      <a:pt x="22098" y="20132"/>
                      <a:pt x="21965" y="20127"/>
                      <a:pt x="21832" y="20119"/>
                    </a:cubicBezTo>
                    <a:cubicBezTo>
                      <a:pt x="21023" y="20058"/>
                      <a:pt x="20223" y="19890"/>
                      <a:pt x="19457" y="19617"/>
                    </a:cubicBezTo>
                    <a:cubicBezTo>
                      <a:pt x="19238" y="19539"/>
                      <a:pt x="19027" y="19453"/>
                      <a:pt x="18812" y="19370"/>
                    </a:cubicBezTo>
                    <a:cubicBezTo>
                      <a:pt x="18815" y="19356"/>
                      <a:pt x="18819" y="19342"/>
                      <a:pt x="18822" y="19331"/>
                    </a:cubicBezTo>
                    <a:cubicBezTo>
                      <a:pt x="18859" y="19326"/>
                      <a:pt x="18894" y="19322"/>
                      <a:pt x="18930" y="19322"/>
                    </a:cubicBezTo>
                    <a:cubicBezTo>
                      <a:pt x="18943" y="19322"/>
                      <a:pt x="18956" y="19323"/>
                      <a:pt x="18969" y="19324"/>
                    </a:cubicBezTo>
                    <a:cubicBezTo>
                      <a:pt x="19168" y="19349"/>
                      <a:pt x="19365" y="19360"/>
                      <a:pt x="19561" y="19360"/>
                    </a:cubicBezTo>
                    <a:cubicBezTo>
                      <a:pt x="20236" y="19360"/>
                      <a:pt x="20895" y="19222"/>
                      <a:pt x="21546" y="19019"/>
                    </a:cubicBezTo>
                    <a:cubicBezTo>
                      <a:pt x="22115" y="18847"/>
                      <a:pt x="22678" y="18668"/>
                      <a:pt x="23248" y="18510"/>
                    </a:cubicBezTo>
                    <a:cubicBezTo>
                      <a:pt x="23706" y="18388"/>
                      <a:pt x="24176" y="18324"/>
                      <a:pt x="24652" y="18317"/>
                    </a:cubicBezTo>
                    <a:cubicBezTo>
                      <a:pt x="25183" y="18306"/>
                      <a:pt x="25716" y="18288"/>
                      <a:pt x="26250" y="18281"/>
                    </a:cubicBezTo>
                    <a:cubicBezTo>
                      <a:pt x="26594" y="18277"/>
                      <a:pt x="26928" y="18242"/>
                      <a:pt x="27286" y="18073"/>
                    </a:cubicBezTo>
                    <a:close/>
                    <a:moveTo>
                      <a:pt x="305" y="16669"/>
                    </a:moveTo>
                    <a:cubicBezTo>
                      <a:pt x="581" y="17145"/>
                      <a:pt x="1065" y="17242"/>
                      <a:pt x="1534" y="17353"/>
                    </a:cubicBezTo>
                    <a:cubicBezTo>
                      <a:pt x="1828" y="17425"/>
                      <a:pt x="2118" y="17482"/>
                      <a:pt x="2408" y="17554"/>
                    </a:cubicBezTo>
                    <a:cubicBezTo>
                      <a:pt x="2505" y="17579"/>
                      <a:pt x="2598" y="17614"/>
                      <a:pt x="2688" y="17654"/>
                    </a:cubicBezTo>
                    <a:cubicBezTo>
                      <a:pt x="2860" y="17726"/>
                      <a:pt x="2985" y="17869"/>
                      <a:pt x="3039" y="18044"/>
                    </a:cubicBezTo>
                    <a:cubicBezTo>
                      <a:pt x="3079" y="18177"/>
                      <a:pt x="3115" y="18227"/>
                      <a:pt x="3190" y="18227"/>
                    </a:cubicBezTo>
                    <a:cubicBezTo>
                      <a:pt x="3228" y="18227"/>
                      <a:pt x="3278" y="18213"/>
                      <a:pt x="3343" y="18191"/>
                    </a:cubicBezTo>
                    <a:cubicBezTo>
                      <a:pt x="3691" y="18077"/>
                      <a:pt x="4039" y="17951"/>
                      <a:pt x="4393" y="17865"/>
                    </a:cubicBezTo>
                    <a:cubicBezTo>
                      <a:pt x="4520" y="17834"/>
                      <a:pt x="4648" y="17817"/>
                      <a:pt x="4775" y="17817"/>
                    </a:cubicBezTo>
                    <a:cubicBezTo>
                      <a:pt x="5010" y="17817"/>
                      <a:pt x="5241" y="17873"/>
                      <a:pt x="5457" y="17994"/>
                    </a:cubicBezTo>
                    <a:cubicBezTo>
                      <a:pt x="5662" y="18109"/>
                      <a:pt x="5859" y="18238"/>
                      <a:pt x="6042" y="18381"/>
                    </a:cubicBezTo>
                    <a:cubicBezTo>
                      <a:pt x="6289" y="18582"/>
                      <a:pt x="6522" y="18800"/>
                      <a:pt x="6758" y="19019"/>
                    </a:cubicBezTo>
                    <a:cubicBezTo>
                      <a:pt x="7285" y="19510"/>
                      <a:pt x="7887" y="19850"/>
                      <a:pt x="8603" y="19943"/>
                    </a:cubicBezTo>
                    <a:cubicBezTo>
                      <a:pt x="8772" y="19966"/>
                      <a:pt x="8941" y="19977"/>
                      <a:pt x="9111" y="19977"/>
                    </a:cubicBezTo>
                    <a:cubicBezTo>
                      <a:pt x="9427" y="19977"/>
                      <a:pt x="9743" y="19938"/>
                      <a:pt x="10051" y="19861"/>
                    </a:cubicBezTo>
                    <a:cubicBezTo>
                      <a:pt x="10067" y="19857"/>
                      <a:pt x="10083" y="19855"/>
                      <a:pt x="10099" y="19855"/>
                    </a:cubicBezTo>
                    <a:cubicBezTo>
                      <a:pt x="10126" y="19855"/>
                      <a:pt x="10152" y="19861"/>
                      <a:pt x="10176" y="19872"/>
                    </a:cubicBezTo>
                    <a:cubicBezTo>
                      <a:pt x="10123" y="19904"/>
                      <a:pt x="10069" y="19936"/>
                      <a:pt x="10012" y="19961"/>
                    </a:cubicBezTo>
                    <a:cubicBezTo>
                      <a:pt x="9438" y="20223"/>
                      <a:pt x="8847" y="20427"/>
                      <a:pt x="8224" y="20517"/>
                    </a:cubicBezTo>
                    <a:cubicBezTo>
                      <a:pt x="7955" y="20555"/>
                      <a:pt x="7689" y="20575"/>
                      <a:pt x="7428" y="20575"/>
                    </a:cubicBezTo>
                    <a:cubicBezTo>
                      <a:pt x="6670" y="20575"/>
                      <a:pt x="5943" y="20402"/>
                      <a:pt x="5264" y="19965"/>
                    </a:cubicBezTo>
                    <a:cubicBezTo>
                      <a:pt x="5085" y="19850"/>
                      <a:pt x="4906" y="19732"/>
                      <a:pt x="4719" y="19632"/>
                    </a:cubicBezTo>
                    <a:cubicBezTo>
                      <a:pt x="4461" y="19496"/>
                      <a:pt x="4200" y="19367"/>
                      <a:pt x="3931" y="19245"/>
                    </a:cubicBezTo>
                    <a:cubicBezTo>
                      <a:pt x="3186" y="18908"/>
                      <a:pt x="2430" y="18589"/>
                      <a:pt x="1688" y="18242"/>
                    </a:cubicBezTo>
                    <a:cubicBezTo>
                      <a:pt x="1383" y="18098"/>
                      <a:pt x="1100" y="17905"/>
                      <a:pt x="821" y="17715"/>
                    </a:cubicBezTo>
                    <a:cubicBezTo>
                      <a:pt x="563" y="17550"/>
                      <a:pt x="380" y="17296"/>
                      <a:pt x="305" y="16998"/>
                    </a:cubicBezTo>
                    <a:cubicBezTo>
                      <a:pt x="280" y="16898"/>
                      <a:pt x="273" y="16794"/>
                      <a:pt x="258" y="16690"/>
                    </a:cubicBezTo>
                    <a:lnTo>
                      <a:pt x="305" y="16669"/>
                    </a:lnTo>
                    <a:close/>
                    <a:moveTo>
                      <a:pt x="12419" y="18636"/>
                    </a:moveTo>
                    <a:cubicBezTo>
                      <a:pt x="12466" y="18650"/>
                      <a:pt x="12520" y="18661"/>
                      <a:pt x="12566" y="18682"/>
                    </a:cubicBezTo>
                    <a:cubicBezTo>
                      <a:pt x="13025" y="18869"/>
                      <a:pt x="13512" y="18965"/>
                      <a:pt x="14007" y="18965"/>
                    </a:cubicBezTo>
                    <a:cubicBezTo>
                      <a:pt x="14573" y="18965"/>
                      <a:pt x="15139" y="18994"/>
                      <a:pt x="15705" y="18998"/>
                    </a:cubicBezTo>
                    <a:cubicBezTo>
                      <a:pt x="16185" y="18998"/>
                      <a:pt x="16662" y="18915"/>
                      <a:pt x="17117" y="18757"/>
                    </a:cubicBezTo>
                    <a:cubicBezTo>
                      <a:pt x="17174" y="18740"/>
                      <a:pt x="17232" y="18722"/>
                      <a:pt x="17310" y="18697"/>
                    </a:cubicBezTo>
                    <a:cubicBezTo>
                      <a:pt x="18027" y="19130"/>
                      <a:pt x="18747" y="19546"/>
                      <a:pt x="19536" y="19797"/>
                    </a:cubicBezTo>
                    <a:cubicBezTo>
                      <a:pt x="19593" y="19936"/>
                      <a:pt x="19553" y="20098"/>
                      <a:pt x="19435" y="20198"/>
                    </a:cubicBezTo>
                    <a:cubicBezTo>
                      <a:pt x="19278" y="20359"/>
                      <a:pt x="19106" y="20506"/>
                      <a:pt x="18923" y="20642"/>
                    </a:cubicBezTo>
                    <a:cubicBezTo>
                      <a:pt x="18486" y="20940"/>
                      <a:pt x="18099" y="21298"/>
                      <a:pt x="17765" y="21710"/>
                    </a:cubicBezTo>
                    <a:cubicBezTo>
                      <a:pt x="17626" y="21878"/>
                      <a:pt x="17468" y="22032"/>
                      <a:pt x="17300" y="22172"/>
                    </a:cubicBezTo>
                    <a:cubicBezTo>
                      <a:pt x="17103" y="22355"/>
                      <a:pt x="16855" y="22473"/>
                      <a:pt x="16590" y="22516"/>
                    </a:cubicBezTo>
                    <a:cubicBezTo>
                      <a:pt x="16178" y="22584"/>
                      <a:pt x="15791" y="22717"/>
                      <a:pt x="15404" y="22864"/>
                    </a:cubicBezTo>
                    <a:cubicBezTo>
                      <a:pt x="15303" y="22903"/>
                      <a:pt x="15233" y="22926"/>
                      <a:pt x="15176" y="22926"/>
                    </a:cubicBezTo>
                    <a:cubicBezTo>
                      <a:pt x="15082" y="22926"/>
                      <a:pt x="15028" y="22863"/>
                      <a:pt x="14938" y="22706"/>
                    </a:cubicBezTo>
                    <a:cubicBezTo>
                      <a:pt x="14727" y="22326"/>
                      <a:pt x="14473" y="21972"/>
                      <a:pt x="14179" y="21653"/>
                    </a:cubicBezTo>
                    <a:cubicBezTo>
                      <a:pt x="13624" y="21058"/>
                      <a:pt x="12938" y="20820"/>
                      <a:pt x="12158" y="20820"/>
                    </a:cubicBezTo>
                    <a:cubicBezTo>
                      <a:pt x="12092" y="20820"/>
                      <a:pt x="12025" y="20822"/>
                      <a:pt x="11957" y="20825"/>
                    </a:cubicBezTo>
                    <a:cubicBezTo>
                      <a:pt x="11661" y="20841"/>
                      <a:pt x="11363" y="20851"/>
                      <a:pt x="11065" y="20851"/>
                    </a:cubicBezTo>
                    <a:cubicBezTo>
                      <a:pt x="10956" y="20851"/>
                      <a:pt x="10847" y="20849"/>
                      <a:pt x="10739" y="20846"/>
                    </a:cubicBezTo>
                    <a:cubicBezTo>
                      <a:pt x="10574" y="20832"/>
                      <a:pt x="10417" y="20782"/>
                      <a:pt x="10273" y="20696"/>
                    </a:cubicBezTo>
                    <a:cubicBezTo>
                      <a:pt x="10033" y="20563"/>
                      <a:pt x="9915" y="20416"/>
                      <a:pt x="10065" y="20090"/>
                    </a:cubicBezTo>
                    <a:cubicBezTo>
                      <a:pt x="10889" y="19693"/>
                      <a:pt x="11706" y="19259"/>
                      <a:pt x="12419" y="18636"/>
                    </a:cubicBezTo>
                    <a:close/>
                    <a:moveTo>
                      <a:pt x="19528" y="20341"/>
                    </a:moveTo>
                    <a:lnTo>
                      <a:pt x="19528" y="20341"/>
                    </a:lnTo>
                    <a:cubicBezTo>
                      <a:pt x="19507" y="20434"/>
                      <a:pt x="19493" y="20506"/>
                      <a:pt x="19475" y="20578"/>
                    </a:cubicBezTo>
                    <a:cubicBezTo>
                      <a:pt x="19385" y="20893"/>
                      <a:pt x="19235" y="21190"/>
                      <a:pt x="19034" y="21445"/>
                    </a:cubicBezTo>
                    <a:cubicBezTo>
                      <a:pt x="18152" y="22570"/>
                      <a:pt x="17020" y="23340"/>
                      <a:pt x="15666" y="23774"/>
                    </a:cubicBezTo>
                    <a:cubicBezTo>
                      <a:pt x="15415" y="23860"/>
                      <a:pt x="15153" y="23902"/>
                      <a:pt x="14893" y="23902"/>
                    </a:cubicBezTo>
                    <a:cubicBezTo>
                      <a:pt x="14543" y="23902"/>
                      <a:pt x="14194" y="23825"/>
                      <a:pt x="13874" y="23674"/>
                    </a:cubicBezTo>
                    <a:cubicBezTo>
                      <a:pt x="13118" y="23326"/>
                      <a:pt x="12362" y="22978"/>
                      <a:pt x="11610" y="22624"/>
                    </a:cubicBezTo>
                    <a:cubicBezTo>
                      <a:pt x="11441" y="22541"/>
                      <a:pt x="11284" y="22444"/>
                      <a:pt x="11130" y="22337"/>
                    </a:cubicBezTo>
                    <a:cubicBezTo>
                      <a:pt x="10646" y="21997"/>
                      <a:pt x="10323" y="21531"/>
                      <a:pt x="10098" y="20993"/>
                    </a:cubicBezTo>
                    <a:cubicBezTo>
                      <a:pt x="10065" y="20907"/>
                      <a:pt x="10040" y="20818"/>
                      <a:pt x="10022" y="20728"/>
                    </a:cubicBezTo>
                    <a:lnTo>
                      <a:pt x="10051" y="20696"/>
                    </a:lnTo>
                    <a:cubicBezTo>
                      <a:pt x="10355" y="20947"/>
                      <a:pt x="10696" y="21001"/>
                      <a:pt x="11047" y="21001"/>
                    </a:cubicBezTo>
                    <a:cubicBezTo>
                      <a:pt x="11198" y="21001"/>
                      <a:pt x="11350" y="20991"/>
                      <a:pt x="11502" y="20983"/>
                    </a:cubicBezTo>
                    <a:cubicBezTo>
                      <a:pt x="11717" y="20968"/>
                      <a:pt x="11933" y="20953"/>
                      <a:pt x="12146" y="20953"/>
                    </a:cubicBezTo>
                    <a:cubicBezTo>
                      <a:pt x="12509" y="20953"/>
                      <a:pt x="12868" y="20995"/>
                      <a:pt x="13215" y="21151"/>
                    </a:cubicBezTo>
                    <a:cubicBezTo>
                      <a:pt x="13523" y="21287"/>
                      <a:pt x="13803" y="21456"/>
                      <a:pt x="14035" y="21703"/>
                    </a:cubicBezTo>
                    <a:cubicBezTo>
                      <a:pt x="14319" y="22004"/>
                      <a:pt x="14566" y="22337"/>
                      <a:pt x="14774" y="22695"/>
                    </a:cubicBezTo>
                    <a:cubicBezTo>
                      <a:pt x="14923" y="22958"/>
                      <a:pt x="15007" y="23064"/>
                      <a:pt x="15159" y="23064"/>
                    </a:cubicBezTo>
                    <a:cubicBezTo>
                      <a:pt x="15247" y="23064"/>
                      <a:pt x="15358" y="23028"/>
                      <a:pt x="15519" y="22968"/>
                    </a:cubicBezTo>
                    <a:cubicBezTo>
                      <a:pt x="15895" y="22821"/>
                      <a:pt x="16289" y="22710"/>
                      <a:pt x="16687" y="22638"/>
                    </a:cubicBezTo>
                    <a:cubicBezTo>
                      <a:pt x="16938" y="22591"/>
                      <a:pt x="17171" y="22477"/>
                      <a:pt x="17361" y="22305"/>
                    </a:cubicBezTo>
                    <a:cubicBezTo>
                      <a:pt x="17565" y="22126"/>
                      <a:pt x="17758" y="21929"/>
                      <a:pt x="17934" y="21721"/>
                    </a:cubicBezTo>
                    <a:cubicBezTo>
                      <a:pt x="18199" y="21395"/>
                      <a:pt x="18507" y="21108"/>
                      <a:pt x="18851" y="20861"/>
                    </a:cubicBezTo>
                    <a:cubicBezTo>
                      <a:pt x="19073" y="20707"/>
                      <a:pt x="19281" y="20531"/>
                      <a:pt x="19528" y="20341"/>
                    </a:cubicBezTo>
                    <a:close/>
                    <a:moveTo>
                      <a:pt x="12799" y="1"/>
                    </a:moveTo>
                    <a:cubicBezTo>
                      <a:pt x="12772" y="1"/>
                      <a:pt x="12746" y="2"/>
                      <a:pt x="12720" y="3"/>
                    </a:cubicBezTo>
                    <a:cubicBezTo>
                      <a:pt x="12183" y="50"/>
                      <a:pt x="11800" y="337"/>
                      <a:pt x="11606" y="845"/>
                    </a:cubicBezTo>
                    <a:cubicBezTo>
                      <a:pt x="11531" y="1039"/>
                      <a:pt x="11495" y="1243"/>
                      <a:pt x="11452" y="1444"/>
                    </a:cubicBezTo>
                    <a:cubicBezTo>
                      <a:pt x="11413" y="1609"/>
                      <a:pt x="11384" y="1774"/>
                      <a:pt x="11345" y="1985"/>
                    </a:cubicBezTo>
                    <a:cubicBezTo>
                      <a:pt x="11273" y="1895"/>
                      <a:pt x="11233" y="1845"/>
                      <a:pt x="11194" y="1795"/>
                    </a:cubicBezTo>
                    <a:cubicBezTo>
                      <a:pt x="11087" y="1666"/>
                      <a:pt x="10990" y="1530"/>
                      <a:pt x="10872" y="1415"/>
                    </a:cubicBezTo>
                    <a:cubicBezTo>
                      <a:pt x="10765" y="1308"/>
                      <a:pt x="10659" y="1254"/>
                      <a:pt x="10556" y="1254"/>
                    </a:cubicBezTo>
                    <a:cubicBezTo>
                      <a:pt x="10452" y="1254"/>
                      <a:pt x="10351" y="1309"/>
                      <a:pt x="10252" y="1422"/>
                    </a:cubicBezTo>
                    <a:cubicBezTo>
                      <a:pt x="10116" y="1576"/>
                      <a:pt x="10004" y="1752"/>
                      <a:pt x="9929" y="1945"/>
                    </a:cubicBezTo>
                    <a:cubicBezTo>
                      <a:pt x="9761" y="2386"/>
                      <a:pt x="9614" y="2834"/>
                      <a:pt x="9492" y="3293"/>
                    </a:cubicBezTo>
                    <a:cubicBezTo>
                      <a:pt x="9370" y="3751"/>
                      <a:pt x="9252" y="4206"/>
                      <a:pt x="9041" y="4633"/>
                    </a:cubicBezTo>
                    <a:cubicBezTo>
                      <a:pt x="9016" y="4690"/>
                      <a:pt x="8983" y="4744"/>
                      <a:pt x="8951" y="4794"/>
                    </a:cubicBezTo>
                    <a:cubicBezTo>
                      <a:pt x="8933" y="4787"/>
                      <a:pt x="8915" y="4776"/>
                      <a:pt x="8897" y="4765"/>
                    </a:cubicBezTo>
                    <a:cubicBezTo>
                      <a:pt x="8869" y="4744"/>
                      <a:pt x="8847" y="4722"/>
                      <a:pt x="8822" y="4701"/>
                    </a:cubicBezTo>
                    <a:cubicBezTo>
                      <a:pt x="8134" y="4070"/>
                      <a:pt x="7299" y="3773"/>
                      <a:pt x="6389" y="3708"/>
                    </a:cubicBezTo>
                    <a:cubicBezTo>
                      <a:pt x="6333" y="3705"/>
                      <a:pt x="6276" y="3702"/>
                      <a:pt x="6221" y="3702"/>
                    </a:cubicBezTo>
                    <a:cubicBezTo>
                      <a:pt x="5710" y="3702"/>
                      <a:pt x="5246" y="3875"/>
                      <a:pt x="4952" y="4389"/>
                    </a:cubicBezTo>
                    <a:cubicBezTo>
                      <a:pt x="4805" y="4332"/>
                      <a:pt x="4655" y="4278"/>
                      <a:pt x="4508" y="4217"/>
                    </a:cubicBezTo>
                    <a:cubicBezTo>
                      <a:pt x="4103" y="4045"/>
                      <a:pt x="3677" y="3927"/>
                      <a:pt x="3243" y="3859"/>
                    </a:cubicBezTo>
                    <a:cubicBezTo>
                      <a:pt x="3115" y="3840"/>
                      <a:pt x="2988" y="3830"/>
                      <a:pt x="2861" y="3830"/>
                    </a:cubicBezTo>
                    <a:cubicBezTo>
                      <a:pt x="1912" y="3830"/>
                      <a:pt x="1031" y="4366"/>
                      <a:pt x="724" y="5453"/>
                    </a:cubicBezTo>
                    <a:cubicBezTo>
                      <a:pt x="631" y="5787"/>
                      <a:pt x="595" y="6134"/>
                      <a:pt x="506" y="6467"/>
                    </a:cubicBezTo>
                    <a:cubicBezTo>
                      <a:pt x="387" y="6894"/>
                      <a:pt x="251" y="7320"/>
                      <a:pt x="115" y="7747"/>
                    </a:cubicBezTo>
                    <a:cubicBezTo>
                      <a:pt x="0" y="8069"/>
                      <a:pt x="15" y="8427"/>
                      <a:pt x="154" y="8739"/>
                    </a:cubicBezTo>
                    <a:cubicBezTo>
                      <a:pt x="258" y="8983"/>
                      <a:pt x="384" y="9219"/>
                      <a:pt x="524" y="9445"/>
                    </a:cubicBezTo>
                    <a:cubicBezTo>
                      <a:pt x="1283" y="10620"/>
                      <a:pt x="2372" y="11459"/>
                      <a:pt x="3505" y="12222"/>
                    </a:cubicBezTo>
                    <a:cubicBezTo>
                      <a:pt x="4447" y="12860"/>
                      <a:pt x="5511" y="13261"/>
                      <a:pt x="6615" y="13555"/>
                    </a:cubicBezTo>
                    <a:cubicBezTo>
                      <a:pt x="6690" y="13569"/>
                      <a:pt x="6762" y="13605"/>
                      <a:pt x="6823" y="13655"/>
                    </a:cubicBezTo>
                    <a:cubicBezTo>
                      <a:pt x="6934" y="13759"/>
                      <a:pt x="7027" y="13884"/>
                      <a:pt x="7159" y="14042"/>
                    </a:cubicBezTo>
                    <a:lnTo>
                      <a:pt x="6941" y="14024"/>
                    </a:lnTo>
                    <a:cubicBezTo>
                      <a:pt x="6635" y="14006"/>
                      <a:pt x="6324" y="13969"/>
                      <a:pt x="6016" y="13969"/>
                    </a:cubicBezTo>
                    <a:cubicBezTo>
                      <a:pt x="5952" y="13969"/>
                      <a:pt x="5889" y="13970"/>
                      <a:pt x="5827" y="13974"/>
                    </a:cubicBezTo>
                    <a:cubicBezTo>
                      <a:pt x="5178" y="14010"/>
                      <a:pt x="4526" y="14085"/>
                      <a:pt x="3877" y="14157"/>
                    </a:cubicBezTo>
                    <a:cubicBezTo>
                      <a:pt x="3189" y="14239"/>
                      <a:pt x="2516" y="14418"/>
                      <a:pt x="1878" y="14694"/>
                    </a:cubicBezTo>
                    <a:cubicBezTo>
                      <a:pt x="1208" y="14974"/>
                      <a:pt x="656" y="15483"/>
                      <a:pt x="316" y="16124"/>
                    </a:cubicBezTo>
                    <a:cubicBezTo>
                      <a:pt x="244" y="16253"/>
                      <a:pt x="194" y="16389"/>
                      <a:pt x="165" y="16532"/>
                    </a:cubicBezTo>
                    <a:cubicBezTo>
                      <a:pt x="86" y="17052"/>
                      <a:pt x="287" y="17468"/>
                      <a:pt x="696" y="17772"/>
                    </a:cubicBezTo>
                    <a:cubicBezTo>
                      <a:pt x="964" y="17980"/>
                      <a:pt x="1254" y="18163"/>
                      <a:pt x="1559" y="18313"/>
                    </a:cubicBezTo>
                    <a:cubicBezTo>
                      <a:pt x="2308" y="18671"/>
                      <a:pt x="3075" y="18998"/>
                      <a:pt x="3831" y="19342"/>
                    </a:cubicBezTo>
                    <a:cubicBezTo>
                      <a:pt x="4128" y="19478"/>
                      <a:pt x="4422" y="19625"/>
                      <a:pt x="4709" y="19775"/>
                    </a:cubicBezTo>
                    <a:cubicBezTo>
                      <a:pt x="4877" y="19865"/>
                      <a:pt x="5038" y="19972"/>
                      <a:pt x="5203" y="20080"/>
                    </a:cubicBezTo>
                    <a:cubicBezTo>
                      <a:pt x="5895" y="20531"/>
                      <a:pt x="6650" y="20697"/>
                      <a:pt x="7436" y="20697"/>
                    </a:cubicBezTo>
                    <a:cubicBezTo>
                      <a:pt x="7623" y="20697"/>
                      <a:pt x="7811" y="20688"/>
                      <a:pt x="8001" y="20671"/>
                    </a:cubicBezTo>
                    <a:cubicBezTo>
                      <a:pt x="8582" y="20614"/>
                      <a:pt x="9144" y="20470"/>
                      <a:pt x="9682" y="20244"/>
                    </a:cubicBezTo>
                    <a:cubicBezTo>
                      <a:pt x="9746" y="20219"/>
                      <a:pt x="9815" y="20198"/>
                      <a:pt x="9886" y="20173"/>
                    </a:cubicBezTo>
                    <a:cubicBezTo>
                      <a:pt x="9890" y="20198"/>
                      <a:pt x="9893" y="20223"/>
                      <a:pt x="9893" y="20248"/>
                    </a:cubicBezTo>
                    <a:cubicBezTo>
                      <a:pt x="9825" y="20642"/>
                      <a:pt x="9933" y="20997"/>
                      <a:pt x="10108" y="21344"/>
                    </a:cubicBezTo>
                    <a:cubicBezTo>
                      <a:pt x="10463" y="22040"/>
                      <a:pt x="11011" y="22520"/>
                      <a:pt x="11717" y="22839"/>
                    </a:cubicBezTo>
                    <a:cubicBezTo>
                      <a:pt x="12154" y="23036"/>
                      <a:pt x="12588" y="23240"/>
                      <a:pt x="13025" y="23441"/>
                    </a:cubicBezTo>
                    <a:cubicBezTo>
                      <a:pt x="13315" y="23577"/>
                      <a:pt x="13605" y="23706"/>
                      <a:pt x="13896" y="23838"/>
                    </a:cubicBezTo>
                    <a:cubicBezTo>
                      <a:pt x="14189" y="23974"/>
                      <a:pt x="14492" y="24016"/>
                      <a:pt x="14799" y="24016"/>
                    </a:cubicBezTo>
                    <a:cubicBezTo>
                      <a:pt x="15008" y="24016"/>
                      <a:pt x="15219" y="23996"/>
                      <a:pt x="15429" y="23974"/>
                    </a:cubicBezTo>
                    <a:cubicBezTo>
                      <a:pt x="15809" y="23931"/>
                      <a:pt x="16160" y="23774"/>
                      <a:pt x="16504" y="23609"/>
                    </a:cubicBezTo>
                    <a:cubicBezTo>
                      <a:pt x="17482" y="23147"/>
                      <a:pt x="18342" y="22530"/>
                      <a:pt x="19034" y="21688"/>
                    </a:cubicBezTo>
                    <a:cubicBezTo>
                      <a:pt x="19421" y="21212"/>
                      <a:pt x="19682" y="20682"/>
                      <a:pt x="19700" y="20055"/>
                    </a:cubicBezTo>
                    <a:cubicBezTo>
                      <a:pt x="19708" y="19990"/>
                      <a:pt x="19722" y="19929"/>
                      <a:pt x="19736" y="19868"/>
                    </a:cubicBezTo>
                    <a:cubicBezTo>
                      <a:pt x="19948" y="19918"/>
                      <a:pt x="20138" y="19965"/>
                      <a:pt x="20331" y="20015"/>
                    </a:cubicBezTo>
                    <a:cubicBezTo>
                      <a:pt x="20944" y="20176"/>
                      <a:pt x="21574" y="20259"/>
                      <a:pt x="22209" y="20262"/>
                    </a:cubicBezTo>
                    <a:cubicBezTo>
                      <a:pt x="22807" y="20262"/>
                      <a:pt x="23405" y="20187"/>
                      <a:pt x="23986" y="20037"/>
                    </a:cubicBezTo>
                    <a:cubicBezTo>
                      <a:pt x="24864" y="19818"/>
                      <a:pt x="25709" y="19521"/>
                      <a:pt x="26472" y="19023"/>
                    </a:cubicBezTo>
                    <a:cubicBezTo>
                      <a:pt x="26874" y="18768"/>
                      <a:pt x="27221" y="18439"/>
                      <a:pt x="27497" y="18052"/>
                    </a:cubicBezTo>
                    <a:cubicBezTo>
                      <a:pt x="27856" y="17546"/>
                      <a:pt x="27974" y="16991"/>
                      <a:pt x="27841" y="16382"/>
                    </a:cubicBezTo>
                    <a:cubicBezTo>
                      <a:pt x="27676" y="15665"/>
                      <a:pt x="27601" y="14934"/>
                      <a:pt x="27615" y="14200"/>
                    </a:cubicBezTo>
                    <a:cubicBezTo>
                      <a:pt x="27619" y="13981"/>
                      <a:pt x="27598" y="13763"/>
                      <a:pt x="27580" y="13544"/>
                    </a:cubicBezTo>
                    <a:cubicBezTo>
                      <a:pt x="27515" y="12713"/>
                      <a:pt x="27035" y="12179"/>
                      <a:pt x="26315" y="11842"/>
                    </a:cubicBezTo>
                    <a:cubicBezTo>
                      <a:pt x="25849" y="11623"/>
                      <a:pt x="25344" y="11516"/>
                      <a:pt x="24831" y="11444"/>
                    </a:cubicBezTo>
                    <a:cubicBezTo>
                      <a:pt x="24470" y="11396"/>
                      <a:pt x="24106" y="11352"/>
                      <a:pt x="23741" y="11352"/>
                    </a:cubicBezTo>
                    <a:cubicBezTo>
                      <a:pt x="23541" y="11352"/>
                      <a:pt x="23340" y="11365"/>
                      <a:pt x="23140" y="11398"/>
                    </a:cubicBezTo>
                    <a:cubicBezTo>
                      <a:pt x="23022" y="11416"/>
                      <a:pt x="22900" y="11441"/>
                      <a:pt x="22739" y="11469"/>
                    </a:cubicBezTo>
                    <a:lnTo>
                      <a:pt x="22911" y="11276"/>
                    </a:lnTo>
                    <a:cubicBezTo>
                      <a:pt x="23617" y="10477"/>
                      <a:pt x="24172" y="9592"/>
                      <a:pt x="24516" y="8578"/>
                    </a:cubicBezTo>
                    <a:cubicBezTo>
                      <a:pt x="24667" y="8126"/>
                      <a:pt x="24788" y="7664"/>
                      <a:pt x="24753" y="7188"/>
                    </a:cubicBezTo>
                    <a:cubicBezTo>
                      <a:pt x="24702" y="6414"/>
                      <a:pt x="24749" y="5654"/>
                      <a:pt x="24950" y="4902"/>
                    </a:cubicBezTo>
                    <a:cubicBezTo>
                      <a:pt x="25061" y="4461"/>
                      <a:pt x="25125" y="4013"/>
                      <a:pt x="25147" y="3561"/>
                    </a:cubicBezTo>
                    <a:cubicBezTo>
                      <a:pt x="25193" y="2848"/>
                      <a:pt x="25079" y="2139"/>
                      <a:pt x="24813" y="1476"/>
                    </a:cubicBezTo>
                    <a:cubicBezTo>
                      <a:pt x="24670" y="1125"/>
                      <a:pt x="24459" y="802"/>
                      <a:pt x="24186" y="534"/>
                    </a:cubicBezTo>
                    <a:cubicBezTo>
                      <a:pt x="24018" y="362"/>
                      <a:pt x="23825" y="233"/>
                      <a:pt x="23588" y="193"/>
                    </a:cubicBezTo>
                    <a:cubicBezTo>
                      <a:pt x="23287" y="136"/>
                      <a:pt x="22982" y="79"/>
                      <a:pt x="22682" y="72"/>
                    </a:cubicBezTo>
                    <a:cubicBezTo>
                      <a:pt x="22619" y="70"/>
                      <a:pt x="22557" y="69"/>
                      <a:pt x="22495" y="69"/>
                    </a:cubicBezTo>
                    <a:cubicBezTo>
                      <a:pt x="22143" y="69"/>
                      <a:pt x="21792" y="93"/>
                      <a:pt x="21442" y="111"/>
                    </a:cubicBezTo>
                    <a:cubicBezTo>
                      <a:pt x="21008" y="136"/>
                      <a:pt x="20571" y="140"/>
                      <a:pt x="20145" y="201"/>
                    </a:cubicBezTo>
                    <a:cubicBezTo>
                      <a:pt x="19360" y="315"/>
                      <a:pt x="18629" y="602"/>
                      <a:pt x="17948" y="1014"/>
                    </a:cubicBezTo>
                    <a:cubicBezTo>
                      <a:pt x="17282" y="1422"/>
                      <a:pt x="16751" y="1949"/>
                      <a:pt x="16454" y="2684"/>
                    </a:cubicBezTo>
                    <a:cubicBezTo>
                      <a:pt x="16436" y="2716"/>
                      <a:pt x="16418" y="2748"/>
                      <a:pt x="16393" y="2777"/>
                    </a:cubicBezTo>
                    <a:cubicBezTo>
                      <a:pt x="16347" y="2705"/>
                      <a:pt x="16307" y="2644"/>
                      <a:pt x="16268" y="2583"/>
                    </a:cubicBezTo>
                    <a:cubicBezTo>
                      <a:pt x="15949" y="2092"/>
                      <a:pt x="15569" y="1652"/>
                      <a:pt x="15067" y="1340"/>
                    </a:cubicBezTo>
                    <a:cubicBezTo>
                      <a:pt x="14705" y="1111"/>
                      <a:pt x="14365" y="860"/>
                      <a:pt x="14075" y="537"/>
                    </a:cubicBezTo>
                    <a:cubicBezTo>
                      <a:pt x="13871" y="315"/>
                      <a:pt x="13605" y="183"/>
                      <a:pt x="13326" y="93"/>
                    </a:cubicBezTo>
                    <a:cubicBezTo>
                      <a:pt x="13158" y="40"/>
                      <a:pt x="12973" y="1"/>
                      <a:pt x="12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62" name="Google Shape;7162;p71"/>
            <p:cNvGrpSpPr/>
            <p:nvPr/>
          </p:nvGrpSpPr>
          <p:grpSpPr>
            <a:xfrm rot="10800000">
              <a:off x="2568545" y="3214853"/>
              <a:ext cx="1684366" cy="1611524"/>
              <a:chOff x="1725200" y="3614200"/>
              <a:chExt cx="1624425" cy="1554175"/>
            </a:xfrm>
          </p:grpSpPr>
          <p:sp>
            <p:nvSpPr>
              <p:cNvPr id="7163" name="Google Shape;7163;p71"/>
              <p:cNvSpPr/>
              <p:nvPr/>
            </p:nvSpPr>
            <p:spPr>
              <a:xfrm>
                <a:off x="2013275" y="4416975"/>
                <a:ext cx="62650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7322" extrusionOk="0">
                    <a:moveTo>
                      <a:pt x="19" y="1"/>
                    </a:moveTo>
                    <a:cubicBezTo>
                      <a:pt x="8" y="65"/>
                      <a:pt x="1" y="80"/>
                      <a:pt x="4" y="87"/>
                    </a:cubicBezTo>
                    <a:cubicBezTo>
                      <a:pt x="11" y="105"/>
                      <a:pt x="22" y="123"/>
                      <a:pt x="33" y="140"/>
                    </a:cubicBezTo>
                    <a:cubicBezTo>
                      <a:pt x="337" y="495"/>
                      <a:pt x="531" y="911"/>
                      <a:pt x="710" y="1334"/>
                    </a:cubicBezTo>
                    <a:cubicBezTo>
                      <a:pt x="1172" y="2416"/>
                      <a:pt x="1488" y="3541"/>
                      <a:pt x="1799" y="4670"/>
                    </a:cubicBezTo>
                    <a:cubicBezTo>
                      <a:pt x="2043" y="5551"/>
                      <a:pt x="2269" y="6436"/>
                      <a:pt x="2505" y="7321"/>
                    </a:cubicBezTo>
                    <a:cubicBezTo>
                      <a:pt x="2473" y="7077"/>
                      <a:pt x="2426" y="6837"/>
                      <a:pt x="2369" y="6601"/>
                    </a:cubicBezTo>
                    <a:cubicBezTo>
                      <a:pt x="2097" y="5540"/>
                      <a:pt x="1832" y="4476"/>
                      <a:pt x="1541" y="3423"/>
                    </a:cubicBezTo>
                    <a:cubicBezTo>
                      <a:pt x="1301" y="2563"/>
                      <a:pt x="1025" y="1713"/>
                      <a:pt x="631" y="911"/>
                    </a:cubicBezTo>
                    <a:cubicBezTo>
                      <a:pt x="506" y="660"/>
                      <a:pt x="348" y="427"/>
                      <a:pt x="198" y="194"/>
                    </a:cubicBezTo>
                    <a:cubicBezTo>
                      <a:pt x="158" y="130"/>
                      <a:pt x="94" y="80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71"/>
              <p:cNvSpPr/>
              <p:nvPr/>
            </p:nvSpPr>
            <p:spPr>
              <a:xfrm>
                <a:off x="2343275" y="4588075"/>
                <a:ext cx="119975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878" extrusionOk="0">
                    <a:moveTo>
                      <a:pt x="4799" y="0"/>
                    </a:moveTo>
                    <a:lnTo>
                      <a:pt x="4799" y="0"/>
                    </a:lnTo>
                    <a:cubicBezTo>
                      <a:pt x="3279" y="1692"/>
                      <a:pt x="1764" y="3383"/>
                      <a:pt x="1" y="4877"/>
                    </a:cubicBezTo>
                    <a:cubicBezTo>
                      <a:pt x="5" y="4877"/>
                      <a:pt x="9" y="4877"/>
                      <a:pt x="13" y="4877"/>
                    </a:cubicBezTo>
                    <a:cubicBezTo>
                      <a:pt x="174" y="4877"/>
                      <a:pt x="272" y="4810"/>
                      <a:pt x="363" y="4723"/>
                    </a:cubicBezTo>
                    <a:cubicBezTo>
                      <a:pt x="757" y="4354"/>
                      <a:pt x="1158" y="3996"/>
                      <a:pt x="1542" y="3619"/>
                    </a:cubicBezTo>
                    <a:cubicBezTo>
                      <a:pt x="2509" y="2666"/>
                      <a:pt x="3419" y="1667"/>
                      <a:pt x="4293" y="631"/>
                    </a:cubicBezTo>
                    <a:cubicBezTo>
                      <a:pt x="4465" y="427"/>
                      <a:pt x="4630" y="212"/>
                      <a:pt x="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71"/>
              <p:cNvSpPr/>
              <p:nvPr/>
            </p:nvSpPr>
            <p:spPr>
              <a:xfrm>
                <a:off x="1893150" y="4801175"/>
                <a:ext cx="1628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10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" y="51"/>
                      <a:pt x="108" y="87"/>
                      <a:pt x="173" y="108"/>
                    </a:cubicBezTo>
                    <a:cubicBezTo>
                      <a:pt x="699" y="287"/>
                      <a:pt x="1223" y="484"/>
                      <a:pt x="1753" y="646"/>
                    </a:cubicBezTo>
                    <a:cubicBezTo>
                      <a:pt x="2423" y="846"/>
                      <a:pt x="3104" y="1000"/>
                      <a:pt x="3799" y="1061"/>
                    </a:cubicBezTo>
                    <a:cubicBezTo>
                      <a:pt x="4085" y="1085"/>
                      <a:pt x="4372" y="1096"/>
                      <a:pt x="4658" y="1096"/>
                    </a:cubicBezTo>
                    <a:cubicBezTo>
                      <a:pt x="4944" y="1096"/>
                      <a:pt x="5230" y="1085"/>
                      <a:pt x="5515" y="1061"/>
                    </a:cubicBezTo>
                    <a:cubicBezTo>
                      <a:pt x="5766" y="1036"/>
                      <a:pt x="6017" y="990"/>
                      <a:pt x="6264" y="943"/>
                    </a:cubicBezTo>
                    <a:cubicBezTo>
                      <a:pt x="6350" y="922"/>
                      <a:pt x="6432" y="896"/>
                      <a:pt x="6511" y="861"/>
                    </a:cubicBezTo>
                    <a:lnTo>
                      <a:pt x="6493" y="800"/>
                    </a:lnTo>
                    <a:cubicBezTo>
                      <a:pt x="6450" y="807"/>
                      <a:pt x="6404" y="811"/>
                      <a:pt x="6361" y="814"/>
                    </a:cubicBezTo>
                    <a:cubicBezTo>
                      <a:pt x="5977" y="864"/>
                      <a:pt x="5598" y="914"/>
                      <a:pt x="5214" y="957"/>
                    </a:cubicBezTo>
                    <a:cubicBezTo>
                      <a:pt x="5030" y="980"/>
                      <a:pt x="4845" y="989"/>
                      <a:pt x="4661" y="989"/>
                    </a:cubicBezTo>
                    <a:cubicBezTo>
                      <a:pt x="4433" y="989"/>
                      <a:pt x="4206" y="975"/>
                      <a:pt x="3978" y="957"/>
                    </a:cubicBezTo>
                    <a:cubicBezTo>
                      <a:pt x="3673" y="929"/>
                      <a:pt x="3365" y="914"/>
                      <a:pt x="3068" y="861"/>
                    </a:cubicBezTo>
                    <a:cubicBezTo>
                      <a:pt x="2061" y="667"/>
                      <a:pt x="1076" y="395"/>
                      <a:pt x="115" y="37"/>
                    </a:cubicBezTo>
                    <a:cubicBezTo>
                      <a:pt x="80" y="22"/>
                      <a:pt x="40" y="1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71"/>
              <p:cNvSpPr/>
              <p:nvPr/>
            </p:nvSpPr>
            <p:spPr>
              <a:xfrm>
                <a:off x="1989625" y="4510500"/>
                <a:ext cx="823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72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1" y="2218"/>
                      <a:pt x="1348" y="4332"/>
                      <a:pt x="2563" y="6249"/>
                    </a:cubicBezTo>
                    <a:cubicBezTo>
                      <a:pt x="2778" y="6590"/>
                      <a:pt x="3000" y="6923"/>
                      <a:pt x="3294" y="7206"/>
                    </a:cubicBezTo>
                    <a:cubicBezTo>
                      <a:pt x="3032" y="6748"/>
                      <a:pt x="2713" y="6335"/>
                      <a:pt x="2444" y="5873"/>
                    </a:cubicBezTo>
                    <a:cubicBezTo>
                      <a:pt x="2179" y="5411"/>
                      <a:pt x="1910" y="4952"/>
                      <a:pt x="1667" y="4479"/>
                    </a:cubicBezTo>
                    <a:cubicBezTo>
                      <a:pt x="1423" y="4003"/>
                      <a:pt x="1197" y="3519"/>
                      <a:pt x="997" y="3028"/>
                    </a:cubicBezTo>
                    <a:cubicBezTo>
                      <a:pt x="796" y="2537"/>
                      <a:pt x="624" y="2032"/>
                      <a:pt x="459" y="1527"/>
                    </a:cubicBezTo>
                    <a:cubicBezTo>
                      <a:pt x="295" y="1022"/>
                      <a:pt x="151" y="50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71"/>
              <p:cNvSpPr/>
              <p:nvPr/>
            </p:nvSpPr>
            <p:spPr>
              <a:xfrm>
                <a:off x="2242250" y="4526975"/>
                <a:ext cx="913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6236" extrusionOk="0">
                    <a:moveTo>
                      <a:pt x="3655" y="1"/>
                    </a:moveTo>
                    <a:lnTo>
                      <a:pt x="3655" y="1"/>
                    </a:lnTo>
                    <a:cubicBezTo>
                      <a:pt x="3641" y="37"/>
                      <a:pt x="3626" y="72"/>
                      <a:pt x="3608" y="105"/>
                    </a:cubicBezTo>
                    <a:cubicBezTo>
                      <a:pt x="3049" y="1438"/>
                      <a:pt x="2426" y="2742"/>
                      <a:pt x="1666" y="3974"/>
                    </a:cubicBezTo>
                    <a:cubicBezTo>
                      <a:pt x="1211" y="4709"/>
                      <a:pt x="710" y="5404"/>
                      <a:pt x="118" y="6035"/>
                    </a:cubicBezTo>
                    <a:cubicBezTo>
                      <a:pt x="72" y="6081"/>
                      <a:pt x="0" y="6124"/>
                      <a:pt x="29" y="6235"/>
                    </a:cubicBezTo>
                    <a:cubicBezTo>
                      <a:pt x="97" y="6171"/>
                      <a:pt x="154" y="6128"/>
                      <a:pt x="201" y="6074"/>
                    </a:cubicBezTo>
                    <a:cubicBezTo>
                      <a:pt x="401" y="5845"/>
                      <a:pt x="616" y="5623"/>
                      <a:pt x="806" y="5383"/>
                    </a:cubicBezTo>
                    <a:cubicBezTo>
                      <a:pt x="1390" y="4630"/>
                      <a:pt x="1906" y="3824"/>
                      <a:pt x="2340" y="2975"/>
                    </a:cubicBezTo>
                    <a:cubicBezTo>
                      <a:pt x="2841" y="2015"/>
                      <a:pt x="3318" y="1040"/>
                      <a:pt x="3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71"/>
              <p:cNvSpPr/>
              <p:nvPr/>
            </p:nvSpPr>
            <p:spPr>
              <a:xfrm>
                <a:off x="2086725" y="4888800"/>
                <a:ext cx="79300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5071" extrusionOk="0">
                    <a:moveTo>
                      <a:pt x="3172" y="0"/>
                    </a:moveTo>
                    <a:lnTo>
                      <a:pt x="3172" y="0"/>
                    </a:lnTo>
                    <a:cubicBezTo>
                      <a:pt x="3129" y="32"/>
                      <a:pt x="3100" y="75"/>
                      <a:pt x="3082" y="125"/>
                    </a:cubicBezTo>
                    <a:cubicBezTo>
                      <a:pt x="2910" y="530"/>
                      <a:pt x="2756" y="942"/>
                      <a:pt x="2559" y="1337"/>
                    </a:cubicBezTo>
                    <a:cubicBezTo>
                      <a:pt x="2276" y="1913"/>
                      <a:pt x="1954" y="2469"/>
                      <a:pt x="1545" y="2978"/>
                    </a:cubicBezTo>
                    <a:cubicBezTo>
                      <a:pt x="1201" y="3400"/>
                      <a:pt x="900" y="3859"/>
                      <a:pt x="578" y="4300"/>
                    </a:cubicBezTo>
                    <a:cubicBezTo>
                      <a:pt x="391" y="4554"/>
                      <a:pt x="191" y="4801"/>
                      <a:pt x="1" y="5049"/>
                    </a:cubicBezTo>
                    <a:lnTo>
                      <a:pt x="22" y="5070"/>
                    </a:lnTo>
                    <a:cubicBezTo>
                      <a:pt x="83" y="5006"/>
                      <a:pt x="151" y="4945"/>
                      <a:pt x="205" y="4873"/>
                    </a:cubicBezTo>
                    <a:cubicBezTo>
                      <a:pt x="728" y="4210"/>
                      <a:pt x="1258" y="3551"/>
                      <a:pt x="1771" y="2881"/>
                    </a:cubicBezTo>
                    <a:cubicBezTo>
                      <a:pt x="2122" y="2411"/>
                      <a:pt x="2427" y="1906"/>
                      <a:pt x="2670" y="1372"/>
                    </a:cubicBezTo>
                    <a:cubicBezTo>
                      <a:pt x="2849" y="982"/>
                      <a:pt x="2996" y="573"/>
                      <a:pt x="3154" y="172"/>
                    </a:cubicBezTo>
                    <a:cubicBezTo>
                      <a:pt x="3168" y="115"/>
                      <a:pt x="3172" y="57"/>
                      <a:pt x="3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71"/>
              <p:cNvSpPr/>
              <p:nvPr/>
            </p:nvSpPr>
            <p:spPr>
              <a:xfrm>
                <a:off x="1955225" y="4594350"/>
                <a:ext cx="90225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082" extrusionOk="0">
                    <a:moveTo>
                      <a:pt x="19" y="0"/>
                    </a:moveTo>
                    <a:lnTo>
                      <a:pt x="1" y="4"/>
                    </a:lnTo>
                    <a:cubicBezTo>
                      <a:pt x="148" y="337"/>
                      <a:pt x="291" y="674"/>
                      <a:pt x="449" y="1000"/>
                    </a:cubicBezTo>
                    <a:cubicBezTo>
                      <a:pt x="911" y="1953"/>
                      <a:pt x="1416" y="2885"/>
                      <a:pt x="2093" y="3709"/>
                    </a:cubicBezTo>
                    <a:cubicBezTo>
                      <a:pt x="2470" y="4171"/>
                      <a:pt x="2874" y="4601"/>
                      <a:pt x="3358" y="4956"/>
                    </a:cubicBezTo>
                    <a:cubicBezTo>
                      <a:pt x="3430" y="5002"/>
                      <a:pt x="3505" y="5045"/>
                      <a:pt x="3584" y="5081"/>
                    </a:cubicBezTo>
                    <a:lnTo>
                      <a:pt x="3609" y="5042"/>
                    </a:lnTo>
                    <a:cubicBezTo>
                      <a:pt x="3584" y="5010"/>
                      <a:pt x="3552" y="4981"/>
                      <a:pt x="3519" y="4952"/>
                    </a:cubicBezTo>
                    <a:cubicBezTo>
                      <a:pt x="3147" y="4683"/>
                      <a:pt x="2803" y="4375"/>
                      <a:pt x="2495" y="4035"/>
                    </a:cubicBezTo>
                    <a:cubicBezTo>
                      <a:pt x="1868" y="3351"/>
                      <a:pt x="1334" y="2587"/>
                      <a:pt x="911" y="1763"/>
                    </a:cubicBezTo>
                    <a:cubicBezTo>
                      <a:pt x="606" y="1179"/>
                      <a:pt x="316" y="588"/>
                      <a:pt x="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71"/>
              <p:cNvSpPr/>
              <p:nvPr/>
            </p:nvSpPr>
            <p:spPr>
              <a:xfrm>
                <a:off x="1733700" y="4775750"/>
                <a:ext cx="126600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2290" extrusionOk="0">
                    <a:moveTo>
                      <a:pt x="29" y="0"/>
                    </a:moveTo>
                    <a:lnTo>
                      <a:pt x="1" y="36"/>
                    </a:lnTo>
                    <a:cubicBezTo>
                      <a:pt x="33" y="75"/>
                      <a:pt x="72" y="115"/>
                      <a:pt x="112" y="154"/>
                    </a:cubicBezTo>
                    <a:cubicBezTo>
                      <a:pt x="653" y="620"/>
                      <a:pt x="1266" y="1000"/>
                      <a:pt x="1921" y="1276"/>
                    </a:cubicBezTo>
                    <a:cubicBezTo>
                      <a:pt x="2688" y="1598"/>
                      <a:pt x="3473" y="1874"/>
                      <a:pt x="4272" y="2107"/>
                    </a:cubicBezTo>
                    <a:cubicBezTo>
                      <a:pt x="4533" y="2182"/>
                      <a:pt x="4799" y="2229"/>
                      <a:pt x="5064" y="2290"/>
                    </a:cubicBezTo>
                    <a:cubicBezTo>
                      <a:pt x="4691" y="2164"/>
                      <a:pt x="4318" y="2060"/>
                      <a:pt x="3949" y="1931"/>
                    </a:cubicBezTo>
                    <a:cubicBezTo>
                      <a:pt x="3347" y="1716"/>
                      <a:pt x="2749" y="1498"/>
                      <a:pt x="2154" y="1265"/>
                    </a:cubicBezTo>
                    <a:cubicBezTo>
                      <a:pt x="1488" y="1003"/>
                      <a:pt x="868" y="638"/>
                      <a:pt x="316" y="183"/>
                    </a:cubicBezTo>
                    <a:cubicBezTo>
                      <a:pt x="230" y="115"/>
                      <a:pt x="148" y="22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71"/>
              <p:cNvSpPr/>
              <p:nvPr/>
            </p:nvSpPr>
            <p:spPr>
              <a:xfrm>
                <a:off x="2282275" y="4905975"/>
                <a:ext cx="8055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4144" extrusionOk="0">
                    <a:moveTo>
                      <a:pt x="51" y="1"/>
                    </a:moveTo>
                    <a:lnTo>
                      <a:pt x="1" y="15"/>
                    </a:lnTo>
                    <a:cubicBezTo>
                      <a:pt x="15" y="91"/>
                      <a:pt x="37" y="162"/>
                      <a:pt x="65" y="234"/>
                    </a:cubicBezTo>
                    <a:cubicBezTo>
                      <a:pt x="259" y="599"/>
                      <a:pt x="424" y="983"/>
                      <a:pt x="653" y="1323"/>
                    </a:cubicBezTo>
                    <a:cubicBezTo>
                      <a:pt x="1362" y="2362"/>
                      <a:pt x="2222" y="3276"/>
                      <a:pt x="3161" y="4114"/>
                    </a:cubicBezTo>
                    <a:cubicBezTo>
                      <a:pt x="3179" y="4129"/>
                      <a:pt x="3200" y="4136"/>
                      <a:pt x="3222" y="4143"/>
                    </a:cubicBezTo>
                    <a:cubicBezTo>
                      <a:pt x="2760" y="3649"/>
                      <a:pt x="2305" y="3172"/>
                      <a:pt x="1857" y="2685"/>
                    </a:cubicBezTo>
                    <a:cubicBezTo>
                      <a:pt x="1158" y="1918"/>
                      <a:pt x="542" y="1094"/>
                      <a:pt x="126" y="130"/>
                    </a:cubicBezTo>
                    <a:cubicBezTo>
                      <a:pt x="105" y="87"/>
                      <a:pt x="80" y="40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71"/>
              <p:cNvSpPr/>
              <p:nvPr/>
            </p:nvSpPr>
            <p:spPr>
              <a:xfrm>
                <a:off x="2337200" y="4855275"/>
                <a:ext cx="1242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811" extrusionOk="0">
                    <a:moveTo>
                      <a:pt x="7" y="1"/>
                    </a:moveTo>
                    <a:cubicBezTo>
                      <a:pt x="4" y="22"/>
                      <a:pt x="4" y="44"/>
                      <a:pt x="0" y="65"/>
                    </a:cubicBezTo>
                    <a:cubicBezTo>
                      <a:pt x="853" y="266"/>
                      <a:pt x="1688" y="528"/>
                      <a:pt x="2508" y="847"/>
                    </a:cubicBezTo>
                    <a:cubicBezTo>
                      <a:pt x="3332" y="1162"/>
                      <a:pt x="4149" y="1491"/>
                      <a:pt x="4970" y="1810"/>
                    </a:cubicBezTo>
                    <a:cubicBezTo>
                      <a:pt x="4895" y="1760"/>
                      <a:pt x="4816" y="1714"/>
                      <a:pt x="4733" y="1674"/>
                    </a:cubicBezTo>
                    <a:cubicBezTo>
                      <a:pt x="3913" y="1273"/>
                      <a:pt x="3064" y="947"/>
                      <a:pt x="2207" y="628"/>
                    </a:cubicBezTo>
                    <a:cubicBezTo>
                      <a:pt x="1552" y="388"/>
                      <a:pt x="896" y="159"/>
                      <a:pt x="208" y="19"/>
                    </a:cubicBezTo>
                    <a:cubicBezTo>
                      <a:pt x="140" y="8"/>
                      <a:pt x="75" y="5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71"/>
              <p:cNvSpPr/>
              <p:nvPr/>
            </p:nvSpPr>
            <p:spPr>
              <a:xfrm>
                <a:off x="2275750" y="4672375"/>
                <a:ext cx="94425" cy="8135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3254" extrusionOk="0">
                    <a:moveTo>
                      <a:pt x="3752" y="0"/>
                    </a:moveTo>
                    <a:cubicBezTo>
                      <a:pt x="3716" y="32"/>
                      <a:pt x="3673" y="65"/>
                      <a:pt x="3637" y="97"/>
                    </a:cubicBezTo>
                    <a:cubicBezTo>
                      <a:pt x="3368" y="355"/>
                      <a:pt x="3103" y="620"/>
                      <a:pt x="2831" y="871"/>
                    </a:cubicBezTo>
                    <a:cubicBezTo>
                      <a:pt x="2215" y="1430"/>
                      <a:pt x="1605" y="1992"/>
                      <a:pt x="975" y="2537"/>
                    </a:cubicBezTo>
                    <a:cubicBezTo>
                      <a:pt x="710" y="2763"/>
                      <a:pt x="398" y="2935"/>
                      <a:pt x="111" y="3132"/>
                    </a:cubicBezTo>
                    <a:cubicBezTo>
                      <a:pt x="72" y="3157"/>
                      <a:pt x="36" y="3186"/>
                      <a:pt x="0" y="3214"/>
                    </a:cubicBezTo>
                    <a:lnTo>
                      <a:pt x="25" y="3254"/>
                    </a:lnTo>
                    <a:cubicBezTo>
                      <a:pt x="151" y="3243"/>
                      <a:pt x="258" y="3178"/>
                      <a:pt x="362" y="3114"/>
                    </a:cubicBezTo>
                    <a:cubicBezTo>
                      <a:pt x="724" y="2892"/>
                      <a:pt x="1043" y="2619"/>
                      <a:pt x="1362" y="2340"/>
                    </a:cubicBezTo>
                    <a:cubicBezTo>
                      <a:pt x="2129" y="1652"/>
                      <a:pt x="2899" y="960"/>
                      <a:pt x="3608" y="208"/>
                    </a:cubicBezTo>
                    <a:cubicBezTo>
                      <a:pt x="3666" y="147"/>
                      <a:pt x="3719" y="86"/>
                      <a:pt x="3777" y="25"/>
                    </a:cubicBezTo>
                    <a:lnTo>
                      <a:pt x="375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71"/>
              <p:cNvSpPr/>
              <p:nvPr/>
            </p:nvSpPr>
            <p:spPr>
              <a:xfrm>
                <a:off x="2174075" y="4879200"/>
                <a:ext cx="29500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5032" extrusionOk="0">
                    <a:moveTo>
                      <a:pt x="979" y="1"/>
                    </a:moveTo>
                    <a:cubicBezTo>
                      <a:pt x="1007" y="151"/>
                      <a:pt x="1043" y="287"/>
                      <a:pt x="1050" y="420"/>
                    </a:cubicBezTo>
                    <a:cubicBezTo>
                      <a:pt x="1093" y="1194"/>
                      <a:pt x="1004" y="1964"/>
                      <a:pt x="789" y="2709"/>
                    </a:cubicBezTo>
                    <a:cubicBezTo>
                      <a:pt x="559" y="3494"/>
                      <a:pt x="291" y="4265"/>
                      <a:pt x="0" y="5031"/>
                    </a:cubicBezTo>
                    <a:cubicBezTo>
                      <a:pt x="7" y="5021"/>
                      <a:pt x="18" y="5013"/>
                      <a:pt x="25" y="5003"/>
                    </a:cubicBezTo>
                    <a:cubicBezTo>
                      <a:pt x="50" y="4952"/>
                      <a:pt x="72" y="4906"/>
                      <a:pt x="93" y="4859"/>
                    </a:cubicBezTo>
                    <a:cubicBezTo>
                      <a:pt x="602" y="3713"/>
                      <a:pt x="1043" y="2545"/>
                      <a:pt x="1151" y="1283"/>
                    </a:cubicBezTo>
                    <a:cubicBezTo>
                      <a:pt x="1179" y="925"/>
                      <a:pt x="1140" y="567"/>
                      <a:pt x="1118" y="208"/>
                    </a:cubicBezTo>
                    <a:cubicBezTo>
                      <a:pt x="1115" y="133"/>
                      <a:pt x="1100" y="33"/>
                      <a:pt x="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71"/>
              <p:cNvSpPr/>
              <p:nvPr/>
            </p:nvSpPr>
            <p:spPr>
              <a:xfrm>
                <a:off x="2206775" y="4530300"/>
                <a:ext cx="444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4971" extrusionOk="0">
                    <a:moveTo>
                      <a:pt x="1767" y="0"/>
                    </a:moveTo>
                    <a:lnTo>
                      <a:pt x="1767" y="0"/>
                    </a:lnTo>
                    <a:cubicBezTo>
                      <a:pt x="1534" y="785"/>
                      <a:pt x="1294" y="1627"/>
                      <a:pt x="1032" y="2476"/>
                    </a:cubicBezTo>
                    <a:cubicBezTo>
                      <a:pt x="771" y="3322"/>
                      <a:pt x="416" y="4135"/>
                      <a:pt x="0" y="4970"/>
                    </a:cubicBezTo>
                    <a:cubicBezTo>
                      <a:pt x="247" y="4820"/>
                      <a:pt x="731" y="3723"/>
                      <a:pt x="1115" y="2509"/>
                    </a:cubicBezTo>
                    <a:cubicBezTo>
                      <a:pt x="1491" y="1330"/>
                      <a:pt x="1777" y="180"/>
                      <a:pt x="1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71"/>
              <p:cNvSpPr/>
              <p:nvPr/>
            </p:nvSpPr>
            <p:spPr>
              <a:xfrm>
                <a:off x="2229600" y="4363775"/>
                <a:ext cx="121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401" extrusionOk="0">
                    <a:moveTo>
                      <a:pt x="402" y="0"/>
                    </a:moveTo>
                    <a:lnTo>
                      <a:pt x="327" y="15"/>
                    </a:lnTo>
                    <a:cubicBezTo>
                      <a:pt x="320" y="68"/>
                      <a:pt x="320" y="126"/>
                      <a:pt x="327" y="180"/>
                    </a:cubicBezTo>
                    <a:cubicBezTo>
                      <a:pt x="399" y="699"/>
                      <a:pt x="345" y="1219"/>
                      <a:pt x="302" y="1735"/>
                    </a:cubicBezTo>
                    <a:cubicBezTo>
                      <a:pt x="273" y="2064"/>
                      <a:pt x="230" y="2394"/>
                      <a:pt x="194" y="2724"/>
                    </a:cubicBezTo>
                    <a:cubicBezTo>
                      <a:pt x="162" y="3028"/>
                      <a:pt x="123" y="3333"/>
                      <a:pt x="90" y="3634"/>
                    </a:cubicBezTo>
                    <a:cubicBezTo>
                      <a:pt x="58" y="3888"/>
                      <a:pt x="30" y="4146"/>
                      <a:pt x="1" y="4400"/>
                    </a:cubicBezTo>
                    <a:cubicBezTo>
                      <a:pt x="90" y="4024"/>
                      <a:pt x="169" y="3644"/>
                      <a:pt x="227" y="3261"/>
                    </a:cubicBezTo>
                    <a:cubicBezTo>
                      <a:pt x="291" y="2799"/>
                      <a:pt x="334" y="2337"/>
                      <a:pt x="399" y="1878"/>
                    </a:cubicBezTo>
                    <a:cubicBezTo>
                      <a:pt x="463" y="1394"/>
                      <a:pt x="485" y="907"/>
                      <a:pt x="463" y="423"/>
                    </a:cubicBezTo>
                    <a:cubicBezTo>
                      <a:pt x="452" y="280"/>
                      <a:pt x="431" y="14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71"/>
              <p:cNvSpPr/>
              <p:nvPr/>
            </p:nvSpPr>
            <p:spPr>
              <a:xfrm>
                <a:off x="2177475" y="4422900"/>
                <a:ext cx="14525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6336" extrusionOk="0">
                    <a:moveTo>
                      <a:pt x="545" y="0"/>
                    </a:moveTo>
                    <a:cubicBezTo>
                      <a:pt x="524" y="681"/>
                      <a:pt x="516" y="1326"/>
                      <a:pt x="477" y="1985"/>
                    </a:cubicBezTo>
                    <a:cubicBezTo>
                      <a:pt x="441" y="2641"/>
                      <a:pt x="384" y="3293"/>
                      <a:pt x="309" y="3949"/>
                    </a:cubicBezTo>
                    <a:cubicBezTo>
                      <a:pt x="237" y="4608"/>
                      <a:pt x="133" y="5264"/>
                      <a:pt x="43" y="5920"/>
                    </a:cubicBezTo>
                    <a:cubicBezTo>
                      <a:pt x="29" y="6056"/>
                      <a:pt x="15" y="6195"/>
                      <a:pt x="0" y="6328"/>
                    </a:cubicBezTo>
                    <a:lnTo>
                      <a:pt x="18" y="6335"/>
                    </a:lnTo>
                    <a:cubicBezTo>
                      <a:pt x="61" y="6099"/>
                      <a:pt x="108" y="5866"/>
                      <a:pt x="144" y="5629"/>
                    </a:cubicBezTo>
                    <a:cubicBezTo>
                      <a:pt x="219" y="5110"/>
                      <a:pt x="287" y="4590"/>
                      <a:pt x="352" y="4071"/>
                    </a:cubicBezTo>
                    <a:cubicBezTo>
                      <a:pt x="420" y="3497"/>
                      <a:pt x="502" y="2924"/>
                      <a:pt x="538" y="2347"/>
                    </a:cubicBezTo>
                    <a:cubicBezTo>
                      <a:pt x="577" y="1691"/>
                      <a:pt x="570" y="1029"/>
                      <a:pt x="581" y="373"/>
                    </a:cubicBezTo>
                    <a:cubicBezTo>
                      <a:pt x="577" y="247"/>
                      <a:pt x="563" y="122"/>
                      <a:pt x="5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71"/>
              <p:cNvSpPr/>
              <p:nvPr/>
            </p:nvSpPr>
            <p:spPr>
              <a:xfrm>
                <a:off x="2423450" y="4487400"/>
                <a:ext cx="55475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508" extrusionOk="0">
                    <a:moveTo>
                      <a:pt x="2147" y="0"/>
                    </a:moveTo>
                    <a:cubicBezTo>
                      <a:pt x="1660" y="1326"/>
                      <a:pt x="807" y="2401"/>
                      <a:pt x="1" y="3508"/>
                    </a:cubicBezTo>
                    <a:cubicBezTo>
                      <a:pt x="44" y="3465"/>
                      <a:pt x="94" y="3426"/>
                      <a:pt x="133" y="3375"/>
                    </a:cubicBezTo>
                    <a:cubicBezTo>
                      <a:pt x="818" y="2609"/>
                      <a:pt x="1412" y="1767"/>
                      <a:pt x="1903" y="864"/>
                    </a:cubicBezTo>
                    <a:cubicBezTo>
                      <a:pt x="2018" y="663"/>
                      <a:pt x="2090" y="437"/>
                      <a:pt x="2179" y="222"/>
                    </a:cubicBezTo>
                    <a:cubicBezTo>
                      <a:pt x="2219" y="151"/>
                      <a:pt x="2208" y="57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71"/>
              <p:cNvSpPr/>
              <p:nvPr/>
            </p:nvSpPr>
            <p:spPr>
              <a:xfrm>
                <a:off x="2273425" y="4455400"/>
                <a:ext cx="3585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4713" extrusionOk="0">
                    <a:moveTo>
                      <a:pt x="1405" y="1"/>
                    </a:moveTo>
                    <a:cubicBezTo>
                      <a:pt x="1218" y="1649"/>
                      <a:pt x="577" y="3150"/>
                      <a:pt x="0" y="4713"/>
                    </a:cubicBezTo>
                    <a:cubicBezTo>
                      <a:pt x="18" y="4691"/>
                      <a:pt x="36" y="4666"/>
                      <a:pt x="54" y="4641"/>
                    </a:cubicBezTo>
                    <a:cubicBezTo>
                      <a:pt x="577" y="3505"/>
                      <a:pt x="1010" y="2334"/>
                      <a:pt x="1301" y="1115"/>
                    </a:cubicBezTo>
                    <a:cubicBezTo>
                      <a:pt x="1380" y="786"/>
                      <a:pt x="1394" y="445"/>
                      <a:pt x="1433" y="108"/>
                    </a:cubicBezTo>
                    <a:cubicBezTo>
                      <a:pt x="1430" y="73"/>
                      <a:pt x="1419" y="33"/>
                      <a:pt x="1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71"/>
              <p:cNvSpPr/>
              <p:nvPr/>
            </p:nvSpPr>
            <p:spPr>
              <a:xfrm>
                <a:off x="2125700" y="5030050"/>
                <a:ext cx="60500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3055" extrusionOk="0">
                    <a:moveTo>
                      <a:pt x="2398" y="1"/>
                    </a:moveTo>
                    <a:cubicBezTo>
                      <a:pt x="2376" y="36"/>
                      <a:pt x="2351" y="72"/>
                      <a:pt x="2326" y="108"/>
                    </a:cubicBezTo>
                    <a:cubicBezTo>
                      <a:pt x="2039" y="570"/>
                      <a:pt x="1760" y="1040"/>
                      <a:pt x="1462" y="1498"/>
                    </a:cubicBezTo>
                    <a:cubicBezTo>
                      <a:pt x="1129" y="2018"/>
                      <a:pt x="710" y="2484"/>
                      <a:pt x="226" y="2871"/>
                    </a:cubicBezTo>
                    <a:cubicBezTo>
                      <a:pt x="158" y="2928"/>
                      <a:pt x="86" y="2978"/>
                      <a:pt x="0" y="3043"/>
                    </a:cubicBezTo>
                    <a:cubicBezTo>
                      <a:pt x="29" y="3051"/>
                      <a:pt x="55" y="3055"/>
                      <a:pt x="78" y="3055"/>
                    </a:cubicBezTo>
                    <a:cubicBezTo>
                      <a:pt x="165" y="3055"/>
                      <a:pt x="223" y="3005"/>
                      <a:pt x="276" y="2960"/>
                    </a:cubicBezTo>
                    <a:cubicBezTo>
                      <a:pt x="481" y="2788"/>
                      <a:pt x="692" y="2627"/>
                      <a:pt x="871" y="2430"/>
                    </a:cubicBezTo>
                    <a:cubicBezTo>
                      <a:pt x="1495" y="1738"/>
                      <a:pt x="1982" y="954"/>
                      <a:pt x="2380" y="112"/>
                    </a:cubicBezTo>
                    <a:cubicBezTo>
                      <a:pt x="2398" y="79"/>
                      <a:pt x="2408" y="44"/>
                      <a:pt x="2419" y="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71"/>
              <p:cNvSpPr/>
              <p:nvPr/>
            </p:nvSpPr>
            <p:spPr>
              <a:xfrm>
                <a:off x="2092650" y="4559675"/>
                <a:ext cx="9425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036" extrusionOk="0">
                    <a:moveTo>
                      <a:pt x="0" y="1"/>
                    </a:moveTo>
                    <a:cubicBezTo>
                      <a:pt x="7" y="158"/>
                      <a:pt x="22" y="316"/>
                      <a:pt x="40" y="474"/>
                    </a:cubicBezTo>
                    <a:cubicBezTo>
                      <a:pt x="90" y="943"/>
                      <a:pt x="144" y="1412"/>
                      <a:pt x="190" y="1882"/>
                    </a:cubicBezTo>
                    <a:cubicBezTo>
                      <a:pt x="212" y="2108"/>
                      <a:pt x="219" y="2333"/>
                      <a:pt x="244" y="2559"/>
                    </a:cubicBezTo>
                    <a:cubicBezTo>
                      <a:pt x="291" y="3010"/>
                      <a:pt x="255" y="3466"/>
                      <a:pt x="133" y="3903"/>
                    </a:cubicBezTo>
                    <a:cubicBezTo>
                      <a:pt x="122" y="3946"/>
                      <a:pt x="119" y="3992"/>
                      <a:pt x="115" y="4035"/>
                    </a:cubicBezTo>
                    <a:cubicBezTo>
                      <a:pt x="230" y="4028"/>
                      <a:pt x="248" y="3949"/>
                      <a:pt x="262" y="3881"/>
                    </a:cubicBezTo>
                    <a:cubicBezTo>
                      <a:pt x="305" y="3627"/>
                      <a:pt x="377" y="3369"/>
                      <a:pt x="369" y="3114"/>
                    </a:cubicBezTo>
                    <a:cubicBezTo>
                      <a:pt x="359" y="2623"/>
                      <a:pt x="301" y="2136"/>
                      <a:pt x="262" y="1642"/>
                    </a:cubicBezTo>
                    <a:cubicBezTo>
                      <a:pt x="215" y="1090"/>
                      <a:pt x="126" y="53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71"/>
              <p:cNvSpPr/>
              <p:nvPr/>
            </p:nvSpPr>
            <p:spPr>
              <a:xfrm>
                <a:off x="2308700" y="5039450"/>
                <a:ext cx="64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6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7" y="62"/>
                      <a:pt x="69" y="126"/>
                      <a:pt x="105" y="187"/>
                    </a:cubicBezTo>
                    <a:cubicBezTo>
                      <a:pt x="578" y="940"/>
                      <a:pt x="1158" y="1617"/>
                      <a:pt x="1828" y="2197"/>
                    </a:cubicBezTo>
                    <a:cubicBezTo>
                      <a:pt x="2011" y="2358"/>
                      <a:pt x="2222" y="2487"/>
                      <a:pt x="2427" y="2627"/>
                    </a:cubicBezTo>
                    <a:cubicBezTo>
                      <a:pt x="2466" y="2645"/>
                      <a:pt x="2509" y="2656"/>
                      <a:pt x="2552" y="2663"/>
                    </a:cubicBezTo>
                    <a:cubicBezTo>
                      <a:pt x="2563" y="2645"/>
                      <a:pt x="2570" y="2627"/>
                      <a:pt x="2581" y="2609"/>
                    </a:cubicBezTo>
                    <a:cubicBezTo>
                      <a:pt x="1524" y="1929"/>
                      <a:pt x="760" y="97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71"/>
              <p:cNvSpPr/>
              <p:nvPr/>
            </p:nvSpPr>
            <p:spPr>
              <a:xfrm>
                <a:off x="1944925" y="4670675"/>
                <a:ext cx="960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2809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1" y="25"/>
                      <a:pt x="8" y="50"/>
                      <a:pt x="26" y="68"/>
                    </a:cubicBezTo>
                    <a:cubicBezTo>
                      <a:pt x="678" y="760"/>
                      <a:pt x="1395" y="1390"/>
                      <a:pt x="2165" y="1953"/>
                    </a:cubicBezTo>
                    <a:cubicBezTo>
                      <a:pt x="2434" y="2146"/>
                      <a:pt x="2745" y="2286"/>
                      <a:pt x="3007" y="2490"/>
                    </a:cubicBezTo>
                    <a:cubicBezTo>
                      <a:pt x="3226" y="2662"/>
                      <a:pt x="3484" y="2691"/>
                      <a:pt x="3716" y="2802"/>
                    </a:cubicBezTo>
                    <a:cubicBezTo>
                      <a:pt x="3727" y="2807"/>
                      <a:pt x="3739" y="2808"/>
                      <a:pt x="3752" y="2808"/>
                    </a:cubicBezTo>
                    <a:cubicBezTo>
                      <a:pt x="3777" y="2808"/>
                      <a:pt x="3805" y="2802"/>
                      <a:pt x="3831" y="2802"/>
                    </a:cubicBezTo>
                    <a:cubicBezTo>
                      <a:pt x="3835" y="2784"/>
                      <a:pt x="3838" y="2766"/>
                      <a:pt x="3842" y="2752"/>
                    </a:cubicBezTo>
                    <a:cubicBezTo>
                      <a:pt x="3566" y="2705"/>
                      <a:pt x="3340" y="2566"/>
                      <a:pt x="3111" y="2426"/>
                    </a:cubicBezTo>
                    <a:cubicBezTo>
                      <a:pt x="2774" y="2214"/>
                      <a:pt x="2419" y="2028"/>
                      <a:pt x="2093" y="1799"/>
                    </a:cubicBezTo>
                    <a:cubicBezTo>
                      <a:pt x="1384" y="1297"/>
                      <a:pt x="750" y="706"/>
                      <a:pt x="126" y="108"/>
                    </a:cubicBezTo>
                    <a:cubicBezTo>
                      <a:pt x="87" y="68"/>
                      <a:pt x="44" y="36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71"/>
              <p:cNvSpPr/>
              <p:nvPr/>
            </p:nvSpPr>
            <p:spPr>
              <a:xfrm>
                <a:off x="2141275" y="4430425"/>
                <a:ext cx="862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939" extrusionOk="0">
                    <a:moveTo>
                      <a:pt x="345" y="0"/>
                    </a:moveTo>
                    <a:lnTo>
                      <a:pt x="345" y="0"/>
                    </a:lnTo>
                    <a:cubicBezTo>
                      <a:pt x="101" y="355"/>
                      <a:pt x="1" y="2612"/>
                      <a:pt x="148" y="3938"/>
                    </a:cubicBezTo>
                    <a:cubicBezTo>
                      <a:pt x="166" y="2623"/>
                      <a:pt x="198" y="1308"/>
                      <a:pt x="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71"/>
              <p:cNvSpPr/>
              <p:nvPr/>
            </p:nvSpPr>
            <p:spPr>
              <a:xfrm>
                <a:off x="1886625" y="4508900"/>
                <a:ext cx="349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3799" extrusionOk="0">
                    <a:moveTo>
                      <a:pt x="50" y="0"/>
                    </a:moveTo>
                    <a:cubicBezTo>
                      <a:pt x="18" y="43"/>
                      <a:pt x="0" y="93"/>
                      <a:pt x="4" y="147"/>
                    </a:cubicBezTo>
                    <a:cubicBezTo>
                      <a:pt x="43" y="408"/>
                      <a:pt x="68" y="674"/>
                      <a:pt x="133" y="932"/>
                    </a:cubicBezTo>
                    <a:cubicBezTo>
                      <a:pt x="319" y="1698"/>
                      <a:pt x="641" y="2411"/>
                      <a:pt x="1000" y="3114"/>
                    </a:cubicBezTo>
                    <a:cubicBezTo>
                      <a:pt x="1122" y="3347"/>
                      <a:pt x="1265" y="3569"/>
                      <a:pt x="1398" y="3798"/>
                    </a:cubicBezTo>
                    <a:cubicBezTo>
                      <a:pt x="824" y="2569"/>
                      <a:pt x="201" y="1376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71"/>
              <p:cNvSpPr/>
              <p:nvPr/>
            </p:nvSpPr>
            <p:spPr>
              <a:xfrm>
                <a:off x="1928725" y="5040000"/>
                <a:ext cx="650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928" extrusionOk="0">
                    <a:moveTo>
                      <a:pt x="2602" y="0"/>
                    </a:moveTo>
                    <a:lnTo>
                      <a:pt x="2602" y="0"/>
                    </a:lnTo>
                    <a:cubicBezTo>
                      <a:pt x="2569" y="22"/>
                      <a:pt x="2537" y="43"/>
                      <a:pt x="2508" y="68"/>
                    </a:cubicBezTo>
                    <a:cubicBezTo>
                      <a:pt x="1806" y="678"/>
                      <a:pt x="1179" y="1358"/>
                      <a:pt x="566" y="2057"/>
                    </a:cubicBezTo>
                    <a:cubicBezTo>
                      <a:pt x="401" y="2250"/>
                      <a:pt x="247" y="2451"/>
                      <a:pt x="108" y="2663"/>
                    </a:cubicBezTo>
                    <a:cubicBezTo>
                      <a:pt x="58" y="2734"/>
                      <a:pt x="36" y="2824"/>
                      <a:pt x="0" y="2906"/>
                    </a:cubicBezTo>
                    <a:lnTo>
                      <a:pt x="50" y="2928"/>
                    </a:lnTo>
                    <a:cubicBezTo>
                      <a:pt x="778" y="1846"/>
                      <a:pt x="1731" y="957"/>
                      <a:pt x="2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71"/>
              <p:cNvSpPr/>
              <p:nvPr/>
            </p:nvSpPr>
            <p:spPr>
              <a:xfrm>
                <a:off x="1821575" y="4681875"/>
                <a:ext cx="77525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556" extrusionOk="0">
                    <a:moveTo>
                      <a:pt x="67" y="0"/>
                    </a:moveTo>
                    <a:cubicBezTo>
                      <a:pt x="32" y="0"/>
                      <a:pt x="1" y="12"/>
                      <a:pt x="1" y="57"/>
                    </a:cubicBezTo>
                    <a:cubicBezTo>
                      <a:pt x="1094" y="462"/>
                      <a:pt x="2079" y="1043"/>
                      <a:pt x="3100" y="1555"/>
                    </a:cubicBezTo>
                    <a:cubicBezTo>
                      <a:pt x="2928" y="1440"/>
                      <a:pt x="2760" y="1322"/>
                      <a:pt x="2588" y="1215"/>
                    </a:cubicBezTo>
                    <a:cubicBezTo>
                      <a:pt x="1932" y="799"/>
                      <a:pt x="1237" y="466"/>
                      <a:pt x="538" y="133"/>
                    </a:cubicBezTo>
                    <a:cubicBezTo>
                      <a:pt x="409" y="68"/>
                      <a:pt x="262" y="43"/>
                      <a:pt x="119" y="7"/>
                    </a:cubicBezTo>
                    <a:cubicBezTo>
                      <a:pt x="103" y="4"/>
                      <a:pt x="84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71"/>
              <p:cNvSpPr/>
              <p:nvPr/>
            </p:nvSpPr>
            <p:spPr>
              <a:xfrm>
                <a:off x="2426600" y="4645850"/>
                <a:ext cx="700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524" extrusionOk="0">
                    <a:moveTo>
                      <a:pt x="2752" y="1"/>
                    </a:moveTo>
                    <a:cubicBezTo>
                      <a:pt x="2480" y="309"/>
                      <a:pt x="2218" y="635"/>
                      <a:pt x="1928" y="921"/>
                    </a:cubicBezTo>
                    <a:cubicBezTo>
                      <a:pt x="1627" y="1222"/>
                      <a:pt x="1297" y="1498"/>
                      <a:pt x="971" y="1767"/>
                    </a:cubicBezTo>
                    <a:cubicBezTo>
                      <a:pt x="652" y="2029"/>
                      <a:pt x="323" y="2272"/>
                      <a:pt x="0" y="2523"/>
                    </a:cubicBezTo>
                    <a:cubicBezTo>
                      <a:pt x="197" y="2426"/>
                      <a:pt x="387" y="2312"/>
                      <a:pt x="566" y="2183"/>
                    </a:cubicBezTo>
                    <a:cubicBezTo>
                      <a:pt x="1236" y="1688"/>
                      <a:pt x="1899" y="1183"/>
                      <a:pt x="2437" y="538"/>
                    </a:cubicBezTo>
                    <a:cubicBezTo>
                      <a:pt x="2566" y="380"/>
                      <a:pt x="2680" y="208"/>
                      <a:pt x="2802" y="47"/>
                    </a:cubicBezTo>
                    <a:lnTo>
                      <a:pt x="275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71"/>
              <p:cNvSpPr/>
              <p:nvPr/>
            </p:nvSpPr>
            <p:spPr>
              <a:xfrm>
                <a:off x="2306925" y="4898275"/>
                <a:ext cx="80825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2391" extrusionOk="0">
                    <a:moveTo>
                      <a:pt x="0" y="1"/>
                    </a:moveTo>
                    <a:cubicBezTo>
                      <a:pt x="283" y="571"/>
                      <a:pt x="2143" y="1893"/>
                      <a:pt x="3232" y="2391"/>
                    </a:cubicBezTo>
                    <a:cubicBezTo>
                      <a:pt x="3089" y="2308"/>
                      <a:pt x="2942" y="2233"/>
                      <a:pt x="2802" y="2147"/>
                    </a:cubicBezTo>
                    <a:cubicBezTo>
                      <a:pt x="2655" y="2058"/>
                      <a:pt x="2508" y="1950"/>
                      <a:pt x="2372" y="1857"/>
                    </a:cubicBezTo>
                    <a:cubicBezTo>
                      <a:pt x="2232" y="1764"/>
                      <a:pt x="2093" y="1674"/>
                      <a:pt x="1953" y="1581"/>
                    </a:cubicBezTo>
                    <a:cubicBezTo>
                      <a:pt x="1817" y="1488"/>
                      <a:pt x="1684" y="1395"/>
                      <a:pt x="1544" y="1294"/>
                    </a:cubicBezTo>
                    <a:cubicBezTo>
                      <a:pt x="1405" y="1190"/>
                      <a:pt x="1261" y="1083"/>
                      <a:pt x="1132" y="979"/>
                    </a:cubicBezTo>
                    <a:cubicBezTo>
                      <a:pt x="1000" y="875"/>
                      <a:pt x="878" y="775"/>
                      <a:pt x="745" y="660"/>
                    </a:cubicBezTo>
                    <a:cubicBezTo>
                      <a:pt x="616" y="545"/>
                      <a:pt x="491" y="427"/>
                      <a:pt x="362" y="309"/>
                    </a:cubicBezTo>
                    <a:cubicBezTo>
                      <a:pt x="244" y="205"/>
                      <a:pt x="147" y="6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71"/>
              <p:cNvSpPr/>
              <p:nvPr/>
            </p:nvSpPr>
            <p:spPr>
              <a:xfrm>
                <a:off x="2348300" y="4493925"/>
                <a:ext cx="245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273" extrusionOk="0">
                    <a:moveTo>
                      <a:pt x="871" y="1"/>
                    </a:moveTo>
                    <a:cubicBezTo>
                      <a:pt x="764" y="1147"/>
                      <a:pt x="359" y="2204"/>
                      <a:pt x="0" y="3272"/>
                    </a:cubicBezTo>
                    <a:cubicBezTo>
                      <a:pt x="40" y="3200"/>
                      <a:pt x="83" y="3125"/>
                      <a:pt x="119" y="3050"/>
                    </a:cubicBezTo>
                    <a:cubicBezTo>
                      <a:pt x="348" y="2555"/>
                      <a:pt x="538" y="2043"/>
                      <a:pt x="688" y="1520"/>
                    </a:cubicBezTo>
                    <a:cubicBezTo>
                      <a:pt x="810" y="1104"/>
                      <a:pt x="914" y="685"/>
                      <a:pt x="950" y="255"/>
                    </a:cubicBezTo>
                    <a:cubicBezTo>
                      <a:pt x="957" y="165"/>
                      <a:pt x="982" y="62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71"/>
              <p:cNvSpPr/>
              <p:nvPr/>
            </p:nvSpPr>
            <p:spPr>
              <a:xfrm>
                <a:off x="2221200" y="4773950"/>
                <a:ext cx="24200" cy="843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33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" y="119"/>
                      <a:pt x="93" y="237"/>
                      <a:pt x="154" y="352"/>
                    </a:cubicBezTo>
                    <a:cubicBezTo>
                      <a:pt x="369" y="803"/>
                      <a:pt x="595" y="1247"/>
                      <a:pt x="710" y="1742"/>
                    </a:cubicBezTo>
                    <a:cubicBezTo>
                      <a:pt x="799" y="2132"/>
                      <a:pt x="864" y="2527"/>
                      <a:pt x="767" y="2924"/>
                    </a:cubicBezTo>
                    <a:cubicBezTo>
                      <a:pt x="731" y="3078"/>
                      <a:pt x="674" y="3225"/>
                      <a:pt x="624" y="3372"/>
                    </a:cubicBezTo>
                    <a:cubicBezTo>
                      <a:pt x="763" y="3329"/>
                      <a:pt x="799" y="3215"/>
                      <a:pt x="835" y="3103"/>
                    </a:cubicBezTo>
                    <a:cubicBezTo>
                      <a:pt x="967" y="2724"/>
                      <a:pt x="939" y="2340"/>
                      <a:pt x="864" y="1957"/>
                    </a:cubicBezTo>
                    <a:cubicBezTo>
                      <a:pt x="731" y="1283"/>
                      <a:pt x="412" y="681"/>
                      <a:pt x="75" y="90"/>
                    </a:cubicBezTo>
                    <a:cubicBezTo>
                      <a:pt x="50" y="58"/>
                      <a:pt x="29" y="2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71"/>
              <p:cNvSpPr/>
              <p:nvPr/>
            </p:nvSpPr>
            <p:spPr>
              <a:xfrm>
                <a:off x="1856875" y="4875975"/>
                <a:ext cx="88625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" extrusionOk="0">
                    <a:moveTo>
                      <a:pt x="3544" y="1"/>
                    </a:moveTo>
                    <a:lnTo>
                      <a:pt x="3544" y="1"/>
                    </a:lnTo>
                    <a:cubicBezTo>
                      <a:pt x="2696" y="104"/>
                      <a:pt x="1852" y="247"/>
                      <a:pt x="999" y="247"/>
                    </a:cubicBezTo>
                    <a:cubicBezTo>
                      <a:pt x="670" y="247"/>
                      <a:pt x="340" y="225"/>
                      <a:pt x="8" y="173"/>
                    </a:cubicBezTo>
                    <a:lnTo>
                      <a:pt x="1" y="219"/>
                    </a:lnTo>
                    <a:cubicBezTo>
                      <a:pt x="36" y="244"/>
                      <a:pt x="72" y="262"/>
                      <a:pt x="112" y="273"/>
                    </a:cubicBezTo>
                    <a:cubicBezTo>
                      <a:pt x="355" y="305"/>
                      <a:pt x="602" y="345"/>
                      <a:pt x="846" y="352"/>
                    </a:cubicBezTo>
                    <a:cubicBezTo>
                      <a:pt x="891" y="353"/>
                      <a:pt x="937" y="353"/>
                      <a:pt x="982" y="353"/>
                    </a:cubicBezTo>
                    <a:cubicBezTo>
                      <a:pt x="1569" y="353"/>
                      <a:pt x="2149" y="270"/>
                      <a:pt x="2731" y="183"/>
                    </a:cubicBezTo>
                    <a:cubicBezTo>
                      <a:pt x="3003" y="144"/>
                      <a:pt x="3272" y="62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71"/>
              <p:cNvSpPr/>
              <p:nvPr/>
            </p:nvSpPr>
            <p:spPr>
              <a:xfrm>
                <a:off x="2421850" y="4853675"/>
                <a:ext cx="717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484" extrusionOk="0">
                    <a:moveTo>
                      <a:pt x="0" y="0"/>
                    </a:moveTo>
                    <a:cubicBezTo>
                      <a:pt x="22" y="15"/>
                      <a:pt x="47" y="29"/>
                      <a:pt x="68" y="40"/>
                    </a:cubicBezTo>
                    <a:cubicBezTo>
                      <a:pt x="871" y="398"/>
                      <a:pt x="1663" y="774"/>
                      <a:pt x="2397" y="1262"/>
                    </a:cubicBezTo>
                    <a:cubicBezTo>
                      <a:pt x="2505" y="1330"/>
                      <a:pt x="2616" y="1391"/>
                      <a:pt x="2727" y="1448"/>
                    </a:cubicBezTo>
                    <a:cubicBezTo>
                      <a:pt x="2766" y="1466"/>
                      <a:pt x="2809" y="1477"/>
                      <a:pt x="2852" y="1484"/>
                    </a:cubicBezTo>
                    <a:cubicBezTo>
                      <a:pt x="2860" y="1470"/>
                      <a:pt x="2867" y="1452"/>
                      <a:pt x="2870" y="1437"/>
                    </a:cubicBezTo>
                    <a:cubicBezTo>
                      <a:pt x="1985" y="825"/>
                      <a:pt x="1043" y="31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71"/>
              <p:cNvSpPr/>
              <p:nvPr/>
            </p:nvSpPr>
            <p:spPr>
              <a:xfrm>
                <a:off x="2453725" y="4930250"/>
                <a:ext cx="647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639" extrusionOk="0">
                    <a:moveTo>
                      <a:pt x="15" y="1"/>
                    </a:moveTo>
                    <a:cubicBezTo>
                      <a:pt x="8" y="12"/>
                      <a:pt x="4" y="19"/>
                      <a:pt x="1" y="26"/>
                    </a:cubicBezTo>
                    <a:lnTo>
                      <a:pt x="2588" y="1638"/>
                    </a:lnTo>
                    <a:cubicBezTo>
                      <a:pt x="2588" y="1492"/>
                      <a:pt x="2491" y="1452"/>
                      <a:pt x="2423" y="1409"/>
                    </a:cubicBezTo>
                    <a:cubicBezTo>
                      <a:pt x="1843" y="1051"/>
                      <a:pt x="1266" y="693"/>
                      <a:pt x="682" y="345"/>
                    </a:cubicBezTo>
                    <a:cubicBezTo>
                      <a:pt x="467" y="216"/>
                      <a:pt x="237" y="116"/>
                      <a:pt x="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71"/>
              <p:cNvSpPr/>
              <p:nvPr/>
            </p:nvSpPr>
            <p:spPr>
              <a:xfrm>
                <a:off x="2177750" y="4808350"/>
                <a:ext cx="1005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58" extrusionOk="0">
                    <a:moveTo>
                      <a:pt x="140" y="0"/>
                    </a:moveTo>
                    <a:cubicBezTo>
                      <a:pt x="115" y="47"/>
                      <a:pt x="108" y="97"/>
                      <a:pt x="118" y="144"/>
                    </a:cubicBezTo>
                    <a:cubicBezTo>
                      <a:pt x="212" y="713"/>
                      <a:pt x="262" y="1290"/>
                      <a:pt x="273" y="1867"/>
                    </a:cubicBezTo>
                    <a:cubicBezTo>
                      <a:pt x="276" y="2279"/>
                      <a:pt x="247" y="2684"/>
                      <a:pt x="0" y="3053"/>
                    </a:cubicBezTo>
                    <a:cubicBezTo>
                      <a:pt x="16" y="3056"/>
                      <a:pt x="30" y="3058"/>
                      <a:pt x="43" y="3058"/>
                    </a:cubicBezTo>
                    <a:cubicBezTo>
                      <a:pt x="139" y="3058"/>
                      <a:pt x="173" y="2983"/>
                      <a:pt x="204" y="2917"/>
                    </a:cubicBezTo>
                    <a:cubicBezTo>
                      <a:pt x="316" y="2684"/>
                      <a:pt x="376" y="2426"/>
                      <a:pt x="380" y="2168"/>
                    </a:cubicBezTo>
                    <a:cubicBezTo>
                      <a:pt x="402" y="1695"/>
                      <a:pt x="351" y="1226"/>
                      <a:pt x="290" y="756"/>
                    </a:cubicBezTo>
                    <a:cubicBezTo>
                      <a:pt x="258" y="502"/>
                      <a:pt x="190" y="255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71"/>
              <p:cNvSpPr/>
              <p:nvPr/>
            </p:nvSpPr>
            <p:spPr>
              <a:xfrm>
                <a:off x="2011400" y="4610200"/>
                <a:ext cx="539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47"/>
                      <a:pt x="40" y="94"/>
                      <a:pt x="61" y="140"/>
                    </a:cubicBezTo>
                    <a:cubicBezTo>
                      <a:pt x="402" y="764"/>
                      <a:pt x="721" y="1402"/>
                      <a:pt x="1082" y="2014"/>
                    </a:cubicBezTo>
                    <a:cubicBezTo>
                      <a:pt x="1315" y="2401"/>
                      <a:pt x="1609" y="2752"/>
                      <a:pt x="1882" y="3114"/>
                    </a:cubicBezTo>
                    <a:cubicBezTo>
                      <a:pt x="1950" y="3193"/>
                      <a:pt x="2025" y="3268"/>
                      <a:pt x="2107" y="3336"/>
                    </a:cubicBezTo>
                    <a:lnTo>
                      <a:pt x="2157" y="3293"/>
                    </a:lnTo>
                    <a:cubicBezTo>
                      <a:pt x="1240" y="2326"/>
                      <a:pt x="631" y="115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71"/>
              <p:cNvSpPr/>
              <p:nvPr/>
            </p:nvSpPr>
            <p:spPr>
              <a:xfrm>
                <a:off x="1843350" y="4868550"/>
                <a:ext cx="737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85" extrusionOk="0">
                    <a:moveTo>
                      <a:pt x="2949" y="0"/>
                    </a:moveTo>
                    <a:lnTo>
                      <a:pt x="2949" y="0"/>
                    </a:lnTo>
                    <a:cubicBezTo>
                      <a:pt x="2389" y="50"/>
                      <a:pt x="1825" y="75"/>
                      <a:pt x="1260" y="75"/>
                    </a:cubicBezTo>
                    <a:cubicBezTo>
                      <a:pt x="844" y="75"/>
                      <a:pt x="427" y="61"/>
                      <a:pt x="11" y="32"/>
                    </a:cubicBezTo>
                    <a:cubicBezTo>
                      <a:pt x="8" y="58"/>
                      <a:pt x="4" y="83"/>
                      <a:pt x="0" y="111"/>
                    </a:cubicBezTo>
                    <a:cubicBezTo>
                      <a:pt x="250" y="170"/>
                      <a:pt x="503" y="185"/>
                      <a:pt x="757" y="185"/>
                    </a:cubicBezTo>
                    <a:cubicBezTo>
                      <a:pt x="995" y="185"/>
                      <a:pt x="1234" y="172"/>
                      <a:pt x="1473" y="172"/>
                    </a:cubicBezTo>
                    <a:cubicBezTo>
                      <a:pt x="1971" y="172"/>
                      <a:pt x="2466" y="115"/>
                      <a:pt x="2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71"/>
              <p:cNvSpPr/>
              <p:nvPr/>
            </p:nvSpPr>
            <p:spPr>
              <a:xfrm>
                <a:off x="2320800" y="4723700"/>
                <a:ext cx="550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1370" extrusionOk="0">
                    <a:moveTo>
                      <a:pt x="2064" y="0"/>
                    </a:moveTo>
                    <a:cubicBezTo>
                      <a:pt x="2000" y="0"/>
                      <a:pt x="1932" y="11"/>
                      <a:pt x="1871" y="33"/>
                    </a:cubicBezTo>
                    <a:cubicBezTo>
                      <a:pt x="1599" y="136"/>
                      <a:pt x="1333" y="248"/>
                      <a:pt x="1108" y="448"/>
                    </a:cubicBezTo>
                    <a:cubicBezTo>
                      <a:pt x="936" y="602"/>
                      <a:pt x="728" y="713"/>
                      <a:pt x="549" y="857"/>
                    </a:cubicBezTo>
                    <a:cubicBezTo>
                      <a:pt x="359" y="1007"/>
                      <a:pt x="183" y="1179"/>
                      <a:pt x="0" y="1340"/>
                    </a:cubicBezTo>
                    <a:lnTo>
                      <a:pt x="26" y="1369"/>
                    </a:lnTo>
                    <a:cubicBezTo>
                      <a:pt x="51" y="1351"/>
                      <a:pt x="76" y="1337"/>
                      <a:pt x="101" y="1319"/>
                    </a:cubicBezTo>
                    <a:cubicBezTo>
                      <a:pt x="484" y="1011"/>
                      <a:pt x="886" y="731"/>
                      <a:pt x="1305" y="480"/>
                    </a:cubicBezTo>
                    <a:cubicBezTo>
                      <a:pt x="1455" y="391"/>
                      <a:pt x="1602" y="287"/>
                      <a:pt x="1763" y="212"/>
                    </a:cubicBezTo>
                    <a:cubicBezTo>
                      <a:pt x="1889" y="147"/>
                      <a:pt x="2029" y="111"/>
                      <a:pt x="2201" y="54"/>
                    </a:cubicBezTo>
                    <a:cubicBezTo>
                      <a:pt x="2132" y="25"/>
                      <a:pt x="2097" y="0"/>
                      <a:pt x="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71"/>
              <p:cNvSpPr/>
              <p:nvPr/>
            </p:nvSpPr>
            <p:spPr>
              <a:xfrm>
                <a:off x="2049925" y="4428000"/>
                <a:ext cx="3110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2778" extrusionOk="0">
                    <a:moveTo>
                      <a:pt x="36" y="0"/>
                    </a:moveTo>
                    <a:lnTo>
                      <a:pt x="0" y="29"/>
                    </a:lnTo>
                    <a:cubicBezTo>
                      <a:pt x="599" y="857"/>
                      <a:pt x="874" y="1824"/>
                      <a:pt x="1243" y="2777"/>
                    </a:cubicBezTo>
                    <a:cubicBezTo>
                      <a:pt x="1243" y="2745"/>
                      <a:pt x="1243" y="2709"/>
                      <a:pt x="1240" y="2677"/>
                    </a:cubicBezTo>
                    <a:cubicBezTo>
                      <a:pt x="1064" y="2003"/>
                      <a:pt x="828" y="1344"/>
                      <a:pt x="530" y="714"/>
                    </a:cubicBezTo>
                    <a:cubicBezTo>
                      <a:pt x="434" y="520"/>
                      <a:pt x="323" y="330"/>
                      <a:pt x="197" y="147"/>
                    </a:cubicBezTo>
                    <a:cubicBezTo>
                      <a:pt x="161" y="90"/>
                      <a:pt x="93" y="51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71"/>
              <p:cNvSpPr/>
              <p:nvPr/>
            </p:nvSpPr>
            <p:spPr>
              <a:xfrm>
                <a:off x="2363000" y="4762400"/>
                <a:ext cx="685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64" extrusionOk="0">
                    <a:moveTo>
                      <a:pt x="2730" y="0"/>
                    </a:moveTo>
                    <a:cubicBezTo>
                      <a:pt x="2512" y="72"/>
                      <a:pt x="2297" y="151"/>
                      <a:pt x="2075" y="215"/>
                    </a:cubicBezTo>
                    <a:cubicBezTo>
                      <a:pt x="1845" y="280"/>
                      <a:pt x="1613" y="341"/>
                      <a:pt x="1380" y="394"/>
                    </a:cubicBezTo>
                    <a:cubicBezTo>
                      <a:pt x="1154" y="448"/>
                      <a:pt x="928" y="495"/>
                      <a:pt x="699" y="527"/>
                    </a:cubicBezTo>
                    <a:cubicBezTo>
                      <a:pt x="466" y="556"/>
                      <a:pt x="233" y="556"/>
                      <a:pt x="4" y="566"/>
                    </a:cubicBezTo>
                    <a:lnTo>
                      <a:pt x="0" y="609"/>
                    </a:lnTo>
                    <a:cubicBezTo>
                      <a:pt x="43" y="631"/>
                      <a:pt x="93" y="649"/>
                      <a:pt x="143" y="656"/>
                    </a:cubicBezTo>
                    <a:cubicBezTo>
                      <a:pt x="210" y="661"/>
                      <a:pt x="277" y="664"/>
                      <a:pt x="345" y="664"/>
                    </a:cubicBezTo>
                    <a:cubicBezTo>
                      <a:pt x="423" y="664"/>
                      <a:pt x="502" y="660"/>
                      <a:pt x="581" y="652"/>
                    </a:cubicBezTo>
                    <a:cubicBezTo>
                      <a:pt x="1215" y="563"/>
                      <a:pt x="1835" y="398"/>
                      <a:pt x="2426" y="161"/>
                    </a:cubicBezTo>
                    <a:cubicBezTo>
                      <a:pt x="2533" y="118"/>
                      <a:pt x="2637" y="65"/>
                      <a:pt x="2741" y="15"/>
                    </a:cubicBezTo>
                    <a:lnTo>
                      <a:pt x="273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71"/>
              <p:cNvSpPr/>
              <p:nvPr/>
            </p:nvSpPr>
            <p:spPr>
              <a:xfrm>
                <a:off x="2013825" y="4955075"/>
                <a:ext cx="5080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782" extrusionOk="0">
                    <a:moveTo>
                      <a:pt x="2017" y="1"/>
                    </a:moveTo>
                    <a:cubicBezTo>
                      <a:pt x="1964" y="8"/>
                      <a:pt x="1906" y="22"/>
                      <a:pt x="1856" y="44"/>
                    </a:cubicBezTo>
                    <a:cubicBezTo>
                      <a:pt x="1716" y="122"/>
                      <a:pt x="1584" y="212"/>
                      <a:pt x="1458" y="309"/>
                    </a:cubicBezTo>
                    <a:cubicBezTo>
                      <a:pt x="996" y="692"/>
                      <a:pt x="566" y="1111"/>
                      <a:pt x="172" y="1563"/>
                    </a:cubicBezTo>
                    <a:cubicBezTo>
                      <a:pt x="140" y="1599"/>
                      <a:pt x="111" y="1634"/>
                      <a:pt x="83" y="1670"/>
                    </a:cubicBezTo>
                    <a:cubicBezTo>
                      <a:pt x="54" y="1710"/>
                      <a:pt x="29" y="1745"/>
                      <a:pt x="0" y="1781"/>
                    </a:cubicBezTo>
                    <a:cubicBezTo>
                      <a:pt x="670" y="1190"/>
                      <a:pt x="1251" y="506"/>
                      <a:pt x="2032" y="51"/>
                    </a:cubicBez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71"/>
              <p:cNvSpPr/>
              <p:nvPr/>
            </p:nvSpPr>
            <p:spPr>
              <a:xfrm>
                <a:off x="2052525" y="4761850"/>
                <a:ext cx="26350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735" extrusionOk="0">
                    <a:moveTo>
                      <a:pt x="1053" y="1"/>
                    </a:moveTo>
                    <a:cubicBezTo>
                      <a:pt x="297" y="793"/>
                      <a:pt x="0" y="2011"/>
                      <a:pt x="412" y="2735"/>
                    </a:cubicBezTo>
                    <a:cubicBezTo>
                      <a:pt x="401" y="2670"/>
                      <a:pt x="391" y="2606"/>
                      <a:pt x="376" y="2545"/>
                    </a:cubicBezTo>
                    <a:cubicBezTo>
                      <a:pt x="265" y="2115"/>
                      <a:pt x="283" y="1667"/>
                      <a:pt x="423" y="1248"/>
                    </a:cubicBezTo>
                    <a:cubicBezTo>
                      <a:pt x="548" y="857"/>
                      <a:pt x="745" y="502"/>
                      <a:pt x="960" y="158"/>
                    </a:cubicBezTo>
                    <a:cubicBezTo>
                      <a:pt x="993" y="105"/>
                      <a:pt x="1021" y="54"/>
                      <a:pt x="1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71"/>
              <p:cNvSpPr/>
              <p:nvPr/>
            </p:nvSpPr>
            <p:spPr>
              <a:xfrm>
                <a:off x="2122750" y="4739200"/>
                <a:ext cx="10675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641" extrusionOk="0">
                    <a:moveTo>
                      <a:pt x="427" y="0"/>
                    </a:moveTo>
                    <a:cubicBezTo>
                      <a:pt x="283" y="190"/>
                      <a:pt x="161" y="391"/>
                      <a:pt x="122" y="613"/>
                    </a:cubicBezTo>
                    <a:cubicBezTo>
                      <a:pt x="29" y="1100"/>
                      <a:pt x="0" y="1595"/>
                      <a:pt x="36" y="2086"/>
                    </a:cubicBezTo>
                    <a:cubicBezTo>
                      <a:pt x="47" y="2272"/>
                      <a:pt x="86" y="2455"/>
                      <a:pt x="111" y="2641"/>
                    </a:cubicBezTo>
                    <a:cubicBezTo>
                      <a:pt x="22" y="1749"/>
                      <a:pt x="129" y="846"/>
                      <a:pt x="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71"/>
              <p:cNvSpPr/>
              <p:nvPr/>
            </p:nvSpPr>
            <p:spPr>
              <a:xfrm>
                <a:off x="1984700" y="4811300"/>
                <a:ext cx="660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63" extrusionOk="0">
                    <a:moveTo>
                      <a:pt x="1" y="1"/>
                    </a:moveTo>
                    <a:cubicBezTo>
                      <a:pt x="591" y="151"/>
                      <a:pt x="1183" y="262"/>
                      <a:pt x="1783" y="262"/>
                    </a:cubicBezTo>
                    <a:cubicBezTo>
                      <a:pt x="2067" y="262"/>
                      <a:pt x="2353" y="237"/>
                      <a:pt x="2641" y="180"/>
                    </a:cubicBezTo>
                    <a:cubicBezTo>
                      <a:pt x="2641" y="158"/>
                      <a:pt x="2641" y="133"/>
                      <a:pt x="2641" y="115"/>
                    </a:cubicBezTo>
                    <a:cubicBezTo>
                      <a:pt x="2348" y="130"/>
                      <a:pt x="2054" y="155"/>
                      <a:pt x="1760" y="155"/>
                    </a:cubicBezTo>
                    <a:cubicBezTo>
                      <a:pt x="1466" y="155"/>
                      <a:pt x="1179" y="137"/>
                      <a:pt x="886" y="112"/>
                    </a:cubicBezTo>
                    <a:cubicBezTo>
                      <a:pt x="588" y="83"/>
                      <a:pt x="294" y="3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71"/>
              <p:cNvSpPr/>
              <p:nvPr/>
            </p:nvSpPr>
            <p:spPr>
              <a:xfrm>
                <a:off x="2079300" y="4867925"/>
                <a:ext cx="39250" cy="476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907" extrusionOk="0">
                    <a:moveTo>
                      <a:pt x="1516" y="0"/>
                    </a:moveTo>
                    <a:cubicBezTo>
                      <a:pt x="1222" y="831"/>
                      <a:pt x="570" y="1333"/>
                      <a:pt x="0" y="1906"/>
                    </a:cubicBezTo>
                    <a:cubicBezTo>
                      <a:pt x="481" y="1602"/>
                      <a:pt x="903" y="1215"/>
                      <a:pt x="1244" y="760"/>
                    </a:cubicBezTo>
                    <a:cubicBezTo>
                      <a:pt x="1362" y="606"/>
                      <a:pt x="1437" y="416"/>
                      <a:pt x="1527" y="237"/>
                    </a:cubicBezTo>
                    <a:cubicBezTo>
                      <a:pt x="1570" y="161"/>
                      <a:pt x="1566" y="68"/>
                      <a:pt x="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71"/>
              <p:cNvSpPr/>
              <p:nvPr/>
            </p:nvSpPr>
            <p:spPr>
              <a:xfrm>
                <a:off x="1949050" y="4951750"/>
                <a:ext cx="44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657" extrusionOk="0">
                    <a:moveTo>
                      <a:pt x="1796" y="1"/>
                    </a:moveTo>
                    <a:lnTo>
                      <a:pt x="1796" y="1"/>
                    </a:lnTo>
                    <a:cubicBezTo>
                      <a:pt x="1240" y="341"/>
                      <a:pt x="746" y="761"/>
                      <a:pt x="276" y="1212"/>
                    </a:cubicBezTo>
                    <a:cubicBezTo>
                      <a:pt x="190" y="1298"/>
                      <a:pt x="115" y="1391"/>
                      <a:pt x="47" y="1488"/>
                    </a:cubicBezTo>
                    <a:cubicBezTo>
                      <a:pt x="18" y="1535"/>
                      <a:pt x="15" y="1599"/>
                      <a:pt x="1" y="1656"/>
                    </a:cubicBezTo>
                    <a:cubicBezTo>
                      <a:pt x="538" y="1022"/>
                      <a:pt x="1208" y="560"/>
                      <a:pt x="1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71"/>
              <p:cNvSpPr/>
              <p:nvPr/>
            </p:nvSpPr>
            <p:spPr>
              <a:xfrm>
                <a:off x="1997325" y="4887625"/>
                <a:ext cx="5942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91" extrusionOk="0">
                    <a:moveTo>
                      <a:pt x="2376" y="0"/>
                    </a:moveTo>
                    <a:lnTo>
                      <a:pt x="2376" y="0"/>
                    </a:lnTo>
                    <a:cubicBezTo>
                      <a:pt x="2018" y="54"/>
                      <a:pt x="1667" y="126"/>
                      <a:pt x="1316" y="165"/>
                    </a:cubicBezTo>
                    <a:cubicBezTo>
                      <a:pt x="1167" y="181"/>
                      <a:pt x="1017" y="193"/>
                      <a:pt x="868" y="193"/>
                    </a:cubicBezTo>
                    <a:cubicBezTo>
                      <a:pt x="634" y="193"/>
                      <a:pt x="401" y="163"/>
                      <a:pt x="173" y="69"/>
                    </a:cubicBezTo>
                    <a:cubicBezTo>
                      <a:pt x="123" y="51"/>
                      <a:pt x="69" y="36"/>
                      <a:pt x="15" y="29"/>
                    </a:cubicBezTo>
                    <a:lnTo>
                      <a:pt x="1" y="65"/>
                    </a:lnTo>
                    <a:cubicBezTo>
                      <a:pt x="30" y="94"/>
                      <a:pt x="65" y="119"/>
                      <a:pt x="101" y="140"/>
                    </a:cubicBezTo>
                    <a:cubicBezTo>
                      <a:pt x="284" y="237"/>
                      <a:pt x="485" y="291"/>
                      <a:pt x="692" y="291"/>
                    </a:cubicBezTo>
                    <a:cubicBezTo>
                      <a:pt x="958" y="291"/>
                      <a:pt x="1223" y="273"/>
                      <a:pt x="1488" y="244"/>
                    </a:cubicBezTo>
                    <a:cubicBezTo>
                      <a:pt x="1792" y="201"/>
                      <a:pt x="2093" y="137"/>
                      <a:pt x="2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71"/>
              <p:cNvSpPr/>
              <p:nvPr/>
            </p:nvSpPr>
            <p:spPr>
              <a:xfrm>
                <a:off x="1771250" y="4726025"/>
                <a:ext cx="443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126" extrusionOk="0">
                    <a:moveTo>
                      <a:pt x="36" y="0"/>
                    </a:moveTo>
                    <a:lnTo>
                      <a:pt x="0" y="26"/>
                    </a:lnTo>
                    <a:cubicBezTo>
                      <a:pt x="7" y="54"/>
                      <a:pt x="7" y="94"/>
                      <a:pt x="25" y="112"/>
                    </a:cubicBezTo>
                    <a:cubicBezTo>
                      <a:pt x="548" y="552"/>
                      <a:pt x="1150" y="857"/>
                      <a:pt x="1774" y="1126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71"/>
              <p:cNvSpPr/>
              <p:nvPr/>
            </p:nvSpPr>
            <p:spPr>
              <a:xfrm>
                <a:off x="2150325" y="4889600"/>
                <a:ext cx="24850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387" extrusionOk="0">
                    <a:moveTo>
                      <a:pt x="950" y="0"/>
                    </a:moveTo>
                    <a:cubicBezTo>
                      <a:pt x="739" y="839"/>
                      <a:pt x="330" y="1591"/>
                      <a:pt x="1" y="2387"/>
                    </a:cubicBezTo>
                    <a:cubicBezTo>
                      <a:pt x="47" y="2308"/>
                      <a:pt x="98" y="2233"/>
                      <a:pt x="141" y="2150"/>
                    </a:cubicBezTo>
                    <a:cubicBezTo>
                      <a:pt x="356" y="1702"/>
                      <a:pt x="574" y="1251"/>
                      <a:pt x="778" y="796"/>
                    </a:cubicBezTo>
                    <a:cubicBezTo>
                      <a:pt x="864" y="602"/>
                      <a:pt x="914" y="394"/>
                      <a:pt x="975" y="190"/>
                    </a:cubicBezTo>
                    <a:cubicBezTo>
                      <a:pt x="986" y="133"/>
                      <a:pt x="993" y="72"/>
                      <a:pt x="993" y="11"/>
                    </a:cubicBez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71"/>
              <p:cNvSpPr/>
              <p:nvPr/>
            </p:nvSpPr>
            <p:spPr>
              <a:xfrm>
                <a:off x="2274400" y="4736325"/>
                <a:ext cx="3800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062" extrusionOk="0">
                    <a:moveTo>
                      <a:pt x="1520" y="1"/>
                    </a:moveTo>
                    <a:lnTo>
                      <a:pt x="1520" y="1"/>
                    </a:lnTo>
                    <a:cubicBezTo>
                      <a:pt x="1444" y="44"/>
                      <a:pt x="1358" y="72"/>
                      <a:pt x="1298" y="130"/>
                    </a:cubicBezTo>
                    <a:cubicBezTo>
                      <a:pt x="975" y="420"/>
                      <a:pt x="602" y="638"/>
                      <a:pt x="226" y="853"/>
                    </a:cubicBezTo>
                    <a:cubicBezTo>
                      <a:pt x="169" y="886"/>
                      <a:pt x="111" y="921"/>
                      <a:pt x="58" y="961"/>
                    </a:cubicBezTo>
                    <a:cubicBezTo>
                      <a:pt x="33" y="989"/>
                      <a:pt x="15" y="1025"/>
                      <a:pt x="0" y="1061"/>
                    </a:cubicBezTo>
                    <a:cubicBezTo>
                      <a:pt x="567" y="778"/>
                      <a:pt x="1143" y="531"/>
                      <a:pt x="1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71"/>
              <p:cNvSpPr/>
              <p:nvPr/>
            </p:nvSpPr>
            <p:spPr>
              <a:xfrm>
                <a:off x="1947525" y="5080750"/>
                <a:ext cx="365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520" extrusionOk="0">
                    <a:moveTo>
                      <a:pt x="1463" y="1"/>
                    </a:moveTo>
                    <a:lnTo>
                      <a:pt x="1" y="1520"/>
                    </a:lnTo>
                    <a:cubicBezTo>
                      <a:pt x="241" y="1488"/>
                      <a:pt x="1022" y="681"/>
                      <a:pt x="1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71"/>
              <p:cNvSpPr/>
              <p:nvPr/>
            </p:nvSpPr>
            <p:spPr>
              <a:xfrm>
                <a:off x="2245025" y="4364675"/>
                <a:ext cx="45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061" extrusionOk="0">
                    <a:moveTo>
                      <a:pt x="0" y="0"/>
                    </a:moveTo>
                    <a:lnTo>
                      <a:pt x="0" y="2060"/>
                    </a:lnTo>
                    <a:cubicBezTo>
                      <a:pt x="172" y="1294"/>
                      <a:pt x="179" y="30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71"/>
              <p:cNvSpPr/>
              <p:nvPr/>
            </p:nvSpPr>
            <p:spPr>
              <a:xfrm>
                <a:off x="2008800" y="4672550"/>
                <a:ext cx="394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685" extrusionOk="0">
                    <a:moveTo>
                      <a:pt x="18" y="0"/>
                    </a:moveTo>
                    <a:cubicBezTo>
                      <a:pt x="4" y="22"/>
                      <a:pt x="0" y="29"/>
                      <a:pt x="0" y="29"/>
                    </a:cubicBezTo>
                    <a:cubicBezTo>
                      <a:pt x="387" y="606"/>
                      <a:pt x="850" y="1125"/>
                      <a:pt x="1376" y="1577"/>
                    </a:cubicBezTo>
                    <a:cubicBezTo>
                      <a:pt x="1430" y="1616"/>
                      <a:pt x="1487" y="1652"/>
                      <a:pt x="1548" y="1684"/>
                    </a:cubicBezTo>
                    <a:lnTo>
                      <a:pt x="1577" y="1645"/>
                    </a:lnTo>
                    <a:cubicBezTo>
                      <a:pt x="993" y="1158"/>
                      <a:pt x="499" y="592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71"/>
              <p:cNvSpPr/>
              <p:nvPr/>
            </p:nvSpPr>
            <p:spPr>
              <a:xfrm>
                <a:off x="2169775" y="4717075"/>
                <a:ext cx="400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868" extrusionOk="0">
                    <a:moveTo>
                      <a:pt x="171" y="1"/>
                    </a:moveTo>
                    <a:cubicBezTo>
                      <a:pt x="103" y="1"/>
                      <a:pt x="38" y="33"/>
                      <a:pt x="0" y="90"/>
                    </a:cubicBezTo>
                    <a:cubicBezTo>
                      <a:pt x="631" y="151"/>
                      <a:pt x="1104" y="495"/>
                      <a:pt x="1566" y="867"/>
                    </a:cubicBezTo>
                    <a:lnTo>
                      <a:pt x="1602" y="817"/>
                    </a:lnTo>
                    <a:cubicBezTo>
                      <a:pt x="1455" y="695"/>
                      <a:pt x="1323" y="556"/>
                      <a:pt x="1168" y="448"/>
                    </a:cubicBezTo>
                    <a:cubicBezTo>
                      <a:pt x="989" y="333"/>
                      <a:pt x="807" y="226"/>
                      <a:pt x="613" y="136"/>
                    </a:cubicBezTo>
                    <a:cubicBezTo>
                      <a:pt x="491" y="83"/>
                      <a:pt x="366" y="43"/>
                      <a:pt x="237" y="11"/>
                    </a:cubicBezTo>
                    <a:cubicBezTo>
                      <a:pt x="215" y="4"/>
                      <a:pt x="193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71"/>
              <p:cNvSpPr/>
              <p:nvPr/>
            </p:nvSpPr>
            <p:spPr>
              <a:xfrm>
                <a:off x="2196475" y="4680550"/>
                <a:ext cx="507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387" extrusionOk="0">
                    <a:moveTo>
                      <a:pt x="1233" y="0"/>
                    </a:moveTo>
                    <a:cubicBezTo>
                      <a:pt x="1031" y="0"/>
                      <a:pt x="832" y="36"/>
                      <a:pt x="638" y="89"/>
                    </a:cubicBezTo>
                    <a:cubicBezTo>
                      <a:pt x="409" y="153"/>
                      <a:pt x="186" y="229"/>
                      <a:pt x="0" y="386"/>
                    </a:cubicBezTo>
                    <a:cubicBezTo>
                      <a:pt x="179" y="325"/>
                      <a:pt x="355" y="261"/>
                      <a:pt x="538" y="204"/>
                    </a:cubicBezTo>
                    <a:cubicBezTo>
                      <a:pt x="758" y="133"/>
                      <a:pt x="977" y="90"/>
                      <a:pt x="1194" y="90"/>
                    </a:cubicBezTo>
                    <a:cubicBezTo>
                      <a:pt x="1441" y="90"/>
                      <a:pt x="1685" y="147"/>
                      <a:pt x="1924" y="282"/>
                    </a:cubicBezTo>
                    <a:cubicBezTo>
                      <a:pt x="1956" y="297"/>
                      <a:pt x="1992" y="307"/>
                      <a:pt x="2028" y="318"/>
                    </a:cubicBezTo>
                    <a:cubicBezTo>
                      <a:pt x="1860" y="161"/>
                      <a:pt x="1673" y="46"/>
                      <a:pt x="1444" y="14"/>
                    </a:cubicBezTo>
                    <a:cubicBezTo>
                      <a:pt x="1373" y="4"/>
                      <a:pt x="1303" y="0"/>
                      <a:pt x="1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71"/>
              <p:cNvSpPr/>
              <p:nvPr/>
            </p:nvSpPr>
            <p:spPr>
              <a:xfrm>
                <a:off x="2485625" y="4936450"/>
                <a:ext cx="4087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15" extrusionOk="0">
                    <a:moveTo>
                      <a:pt x="0" y="0"/>
                    </a:moveTo>
                    <a:lnTo>
                      <a:pt x="1588" y="1115"/>
                    </a:lnTo>
                    <a:cubicBezTo>
                      <a:pt x="1634" y="1029"/>
                      <a:pt x="1559" y="975"/>
                      <a:pt x="1498" y="932"/>
                    </a:cubicBezTo>
                    <a:cubicBezTo>
                      <a:pt x="1032" y="570"/>
                      <a:pt x="531" y="25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71"/>
              <p:cNvSpPr/>
              <p:nvPr/>
            </p:nvSpPr>
            <p:spPr>
              <a:xfrm>
                <a:off x="2146575" y="4748325"/>
                <a:ext cx="72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900" extrusionOk="0">
                    <a:moveTo>
                      <a:pt x="291" y="1"/>
                    </a:moveTo>
                    <a:lnTo>
                      <a:pt x="291" y="1"/>
                    </a:lnTo>
                    <a:cubicBezTo>
                      <a:pt x="58" y="216"/>
                      <a:pt x="0" y="1344"/>
                      <a:pt x="194" y="1900"/>
                    </a:cubicBezTo>
                    <a:cubicBezTo>
                      <a:pt x="104" y="1233"/>
                      <a:pt x="201" y="617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71"/>
              <p:cNvSpPr/>
              <p:nvPr/>
            </p:nvSpPr>
            <p:spPr>
              <a:xfrm>
                <a:off x="2255850" y="4903825"/>
                <a:ext cx="143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990" extrusionOk="0">
                    <a:moveTo>
                      <a:pt x="87" y="1"/>
                    </a:moveTo>
                    <a:lnTo>
                      <a:pt x="87" y="1"/>
                    </a:lnTo>
                    <a:cubicBezTo>
                      <a:pt x="1" y="241"/>
                      <a:pt x="384" y="1724"/>
                      <a:pt x="574" y="1990"/>
                    </a:cubicBezTo>
                    <a:cubicBezTo>
                      <a:pt x="488" y="1653"/>
                      <a:pt x="395" y="1316"/>
                      <a:pt x="316" y="990"/>
                    </a:cubicBezTo>
                    <a:cubicBezTo>
                      <a:pt x="234" y="660"/>
                      <a:pt x="162" y="327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71"/>
              <p:cNvSpPr/>
              <p:nvPr/>
            </p:nvSpPr>
            <p:spPr>
              <a:xfrm>
                <a:off x="2117275" y="5070450"/>
                <a:ext cx="34150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45" extrusionOk="0">
                    <a:moveTo>
                      <a:pt x="1366" y="1"/>
                    </a:moveTo>
                    <a:lnTo>
                      <a:pt x="1366" y="1"/>
                    </a:lnTo>
                    <a:cubicBezTo>
                      <a:pt x="961" y="477"/>
                      <a:pt x="502" y="911"/>
                      <a:pt x="1" y="1287"/>
                    </a:cubicBezTo>
                    <a:lnTo>
                      <a:pt x="51" y="1344"/>
                    </a:lnTo>
                    <a:cubicBezTo>
                      <a:pt x="603" y="1011"/>
                      <a:pt x="1015" y="538"/>
                      <a:pt x="1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71"/>
              <p:cNvSpPr/>
              <p:nvPr/>
            </p:nvSpPr>
            <p:spPr>
              <a:xfrm>
                <a:off x="2242950" y="4804225"/>
                <a:ext cx="10875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8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309"/>
                      <a:pt x="130" y="610"/>
                      <a:pt x="183" y="911"/>
                    </a:cubicBezTo>
                    <a:cubicBezTo>
                      <a:pt x="237" y="1226"/>
                      <a:pt x="183" y="1541"/>
                      <a:pt x="101" y="1867"/>
                    </a:cubicBezTo>
                    <a:cubicBezTo>
                      <a:pt x="434" y="1606"/>
                      <a:pt x="273" y="53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71"/>
              <p:cNvSpPr/>
              <p:nvPr/>
            </p:nvSpPr>
            <p:spPr>
              <a:xfrm>
                <a:off x="1945375" y="4956775"/>
                <a:ext cx="275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029" extrusionOk="0">
                    <a:moveTo>
                      <a:pt x="1101" y="1"/>
                    </a:moveTo>
                    <a:lnTo>
                      <a:pt x="1101" y="1"/>
                    </a:lnTo>
                    <a:cubicBezTo>
                      <a:pt x="814" y="151"/>
                      <a:pt x="552" y="337"/>
                      <a:pt x="323" y="563"/>
                    </a:cubicBezTo>
                    <a:cubicBezTo>
                      <a:pt x="219" y="667"/>
                      <a:pt x="119" y="775"/>
                      <a:pt x="26" y="886"/>
                    </a:cubicBezTo>
                    <a:cubicBezTo>
                      <a:pt x="8" y="907"/>
                      <a:pt x="15" y="950"/>
                      <a:pt x="1" y="1029"/>
                    </a:cubicBezTo>
                    <a:lnTo>
                      <a:pt x="110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71"/>
              <p:cNvSpPr/>
              <p:nvPr/>
            </p:nvSpPr>
            <p:spPr>
              <a:xfrm>
                <a:off x="2312475" y="4895050"/>
                <a:ext cx="4240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184" extrusionOk="0">
                    <a:moveTo>
                      <a:pt x="0" y="1"/>
                    </a:moveTo>
                    <a:cubicBezTo>
                      <a:pt x="144" y="244"/>
                      <a:pt x="1204" y="979"/>
                      <a:pt x="1695" y="118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71"/>
              <p:cNvSpPr/>
              <p:nvPr/>
            </p:nvSpPr>
            <p:spPr>
              <a:xfrm>
                <a:off x="2254700" y="4838975"/>
                <a:ext cx="425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3" extrusionOk="0">
                    <a:moveTo>
                      <a:pt x="1702" y="1"/>
                    </a:moveTo>
                    <a:lnTo>
                      <a:pt x="0" y="80"/>
                    </a:lnTo>
                    <a:cubicBezTo>
                      <a:pt x="93" y="137"/>
                      <a:pt x="310" y="163"/>
                      <a:pt x="565" y="163"/>
                    </a:cubicBezTo>
                    <a:cubicBezTo>
                      <a:pt x="960" y="163"/>
                      <a:pt x="1447" y="101"/>
                      <a:pt x="1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71"/>
              <p:cNvSpPr/>
              <p:nvPr/>
            </p:nvSpPr>
            <p:spPr>
              <a:xfrm>
                <a:off x="2200850" y="4599275"/>
                <a:ext cx="16875" cy="511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04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631" y="137"/>
                      <a:pt x="592" y="266"/>
                      <a:pt x="545" y="405"/>
                    </a:cubicBezTo>
                    <a:cubicBezTo>
                      <a:pt x="502" y="545"/>
                      <a:pt x="463" y="685"/>
                      <a:pt x="416" y="824"/>
                    </a:cubicBezTo>
                    <a:cubicBezTo>
                      <a:pt x="373" y="961"/>
                      <a:pt x="327" y="1100"/>
                      <a:pt x="277" y="1237"/>
                    </a:cubicBezTo>
                    <a:cubicBezTo>
                      <a:pt x="230" y="1376"/>
                      <a:pt x="180" y="1512"/>
                      <a:pt x="137" y="1652"/>
                    </a:cubicBezTo>
                    <a:cubicBezTo>
                      <a:pt x="97" y="1781"/>
                      <a:pt x="1" y="1896"/>
                      <a:pt x="26" y="2046"/>
                    </a:cubicBezTo>
                    <a:cubicBezTo>
                      <a:pt x="337" y="1394"/>
                      <a:pt x="527" y="706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71"/>
              <p:cNvSpPr/>
              <p:nvPr/>
            </p:nvSpPr>
            <p:spPr>
              <a:xfrm>
                <a:off x="2071675" y="4717500"/>
                <a:ext cx="321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1059" y="1"/>
                    </a:moveTo>
                    <a:cubicBezTo>
                      <a:pt x="718" y="1"/>
                      <a:pt x="269" y="235"/>
                      <a:pt x="1" y="578"/>
                    </a:cubicBezTo>
                    <a:cubicBezTo>
                      <a:pt x="216" y="456"/>
                      <a:pt x="416" y="352"/>
                      <a:pt x="614" y="234"/>
                    </a:cubicBezTo>
                    <a:cubicBezTo>
                      <a:pt x="818" y="109"/>
                      <a:pt x="1058" y="98"/>
                      <a:pt x="1284" y="44"/>
                    </a:cubicBezTo>
                    <a:cubicBezTo>
                      <a:pt x="1218" y="15"/>
                      <a:pt x="1141" y="1"/>
                      <a:pt x="10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71"/>
              <p:cNvSpPr/>
              <p:nvPr/>
            </p:nvSpPr>
            <p:spPr>
              <a:xfrm>
                <a:off x="2132150" y="4674150"/>
                <a:ext cx="196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252" extrusionOk="0">
                    <a:moveTo>
                      <a:pt x="0" y="1"/>
                    </a:moveTo>
                    <a:lnTo>
                      <a:pt x="749" y="1251"/>
                    </a:lnTo>
                    <a:cubicBezTo>
                      <a:pt x="756" y="1244"/>
                      <a:pt x="785" y="1230"/>
                      <a:pt x="785" y="1219"/>
                    </a:cubicBezTo>
                    <a:cubicBezTo>
                      <a:pt x="785" y="1165"/>
                      <a:pt x="778" y="1115"/>
                      <a:pt x="760" y="1065"/>
                    </a:cubicBezTo>
                    <a:cubicBezTo>
                      <a:pt x="577" y="664"/>
                      <a:pt x="305" y="32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71"/>
              <p:cNvSpPr/>
              <p:nvPr/>
            </p:nvSpPr>
            <p:spPr>
              <a:xfrm>
                <a:off x="2323125" y="5075200"/>
                <a:ext cx="292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58" extrusionOk="0">
                    <a:moveTo>
                      <a:pt x="1" y="0"/>
                    </a:moveTo>
                    <a:cubicBezTo>
                      <a:pt x="330" y="491"/>
                      <a:pt x="921" y="1025"/>
                      <a:pt x="1169" y="105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71"/>
              <p:cNvSpPr/>
              <p:nvPr/>
            </p:nvSpPr>
            <p:spPr>
              <a:xfrm>
                <a:off x="2169500" y="4679450"/>
                <a:ext cx="231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68" extrusionOk="0">
                    <a:moveTo>
                      <a:pt x="925" y="0"/>
                    </a:moveTo>
                    <a:lnTo>
                      <a:pt x="925" y="0"/>
                    </a:lnTo>
                    <a:cubicBezTo>
                      <a:pt x="502" y="169"/>
                      <a:pt x="4" y="681"/>
                      <a:pt x="1" y="968"/>
                    </a:cubicBezTo>
                    <a:cubicBezTo>
                      <a:pt x="251" y="599"/>
                      <a:pt x="588" y="308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71"/>
              <p:cNvSpPr/>
              <p:nvPr/>
            </p:nvSpPr>
            <p:spPr>
              <a:xfrm>
                <a:off x="2107150" y="4868275"/>
                <a:ext cx="1732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223" extrusionOk="0">
                    <a:moveTo>
                      <a:pt x="628" y="0"/>
                    </a:moveTo>
                    <a:cubicBezTo>
                      <a:pt x="531" y="466"/>
                      <a:pt x="248" y="835"/>
                      <a:pt x="1" y="1222"/>
                    </a:cubicBezTo>
                    <a:cubicBezTo>
                      <a:pt x="312" y="954"/>
                      <a:pt x="545" y="606"/>
                      <a:pt x="674" y="219"/>
                    </a:cubicBezTo>
                    <a:cubicBezTo>
                      <a:pt x="692" y="155"/>
                      <a:pt x="674" y="76"/>
                      <a:pt x="674" y="4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71"/>
              <p:cNvSpPr/>
              <p:nvPr/>
            </p:nvSpPr>
            <p:spPr>
              <a:xfrm>
                <a:off x="2081450" y="4867475"/>
                <a:ext cx="260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771" extrusionOk="0">
                    <a:moveTo>
                      <a:pt x="1011" y="0"/>
                    </a:moveTo>
                    <a:lnTo>
                      <a:pt x="0" y="771"/>
                    </a:lnTo>
                    <a:cubicBezTo>
                      <a:pt x="362" y="649"/>
                      <a:pt x="685" y="437"/>
                      <a:pt x="943" y="161"/>
                    </a:cubicBezTo>
                    <a:cubicBezTo>
                      <a:pt x="982" y="115"/>
                      <a:pt x="1039" y="68"/>
                      <a:pt x="1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71"/>
              <p:cNvSpPr/>
              <p:nvPr/>
            </p:nvSpPr>
            <p:spPr>
              <a:xfrm>
                <a:off x="2191450" y="4477625"/>
                <a:ext cx="63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172" extrusionOk="0">
                    <a:moveTo>
                      <a:pt x="223" y="1"/>
                    </a:moveTo>
                    <a:lnTo>
                      <a:pt x="223" y="1"/>
                    </a:lnTo>
                    <a:cubicBezTo>
                      <a:pt x="183" y="362"/>
                      <a:pt x="158" y="728"/>
                      <a:pt x="122" y="1090"/>
                    </a:cubicBezTo>
                    <a:cubicBezTo>
                      <a:pt x="90" y="1452"/>
                      <a:pt x="40" y="1810"/>
                      <a:pt x="0" y="2172"/>
                    </a:cubicBezTo>
                    <a:cubicBezTo>
                      <a:pt x="129" y="1452"/>
                      <a:pt x="251" y="73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71"/>
              <p:cNvSpPr/>
              <p:nvPr/>
            </p:nvSpPr>
            <p:spPr>
              <a:xfrm>
                <a:off x="2439125" y="4970300"/>
                <a:ext cx="2637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746" extrusionOk="0">
                    <a:moveTo>
                      <a:pt x="1" y="1"/>
                    </a:moveTo>
                    <a:lnTo>
                      <a:pt x="1054" y="746"/>
                    </a:lnTo>
                    <a:cubicBezTo>
                      <a:pt x="1011" y="545"/>
                      <a:pt x="545" y="20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71"/>
              <p:cNvSpPr/>
              <p:nvPr/>
            </p:nvSpPr>
            <p:spPr>
              <a:xfrm>
                <a:off x="1893075" y="4498400"/>
                <a:ext cx="870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499" extrusionOk="0">
                    <a:moveTo>
                      <a:pt x="47" y="1"/>
                    </a:moveTo>
                    <a:lnTo>
                      <a:pt x="0" y="12"/>
                    </a:lnTo>
                    <a:cubicBezTo>
                      <a:pt x="18" y="528"/>
                      <a:pt x="176" y="1015"/>
                      <a:pt x="348" y="1499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71"/>
              <p:cNvSpPr/>
              <p:nvPr/>
            </p:nvSpPr>
            <p:spPr>
              <a:xfrm>
                <a:off x="2457050" y="4483725"/>
                <a:ext cx="139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233" extrusionOk="0">
                    <a:moveTo>
                      <a:pt x="520" y="0"/>
                    </a:moveTo>
                    <a:lnTo>
                      <a:pt x="0" y="1233"/>
                    </a:lnTo>
                    <a:cubicBezTo>
                      <a:pt x="255" y="907"/>
                      <a:pt x="441" y="530"/>
                      <a:pt x="549" y="133"/>
                    </a:cubicBezTo>
                    <a:cubicBezTo>
                      <a:pt x="556" y="108"/>
                      <a:pt x="538" y="75"/>
                      <a:pt x="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71"/>
              <p:cNvSpPr/>
              <p:nvPr/>
            </p:nvSpPr>
            <p:spPr>
              <a:xfrm>
                <a:off x="2047225" y="4767775"/>
                <a:ext cx="145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405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226" y="452"/>
                      <a:pt x="1" y="1154"/>
                      <a:pt x="144" y="1405"/>
                    </a:cubicBezTo>
                    <a:cubicBezTo>
                      <a:pt x="144" y="882"/>
                      <a:pt x="395" y="462"/>
                      <a:pt x="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71"/>
              <p:cNvSpPr/>
              <p:nvPr/>
            </p:nvSpPr>
            <p:spPr>
              <a:xfrm>
                <a:off x="2012925" y="4898025"/>
                <a:ext cx="336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62" extrusionOk="0">
                    <a:moveTo>
                      <a:pt x="1344" y="0"/>
                    </a:moveTo>
                    <a:cubicBezTo>
                      <a:pt x="1118" y="22"/>
                      <a:pt x="889" y="57"/>
                      <a:pt x="670" y="68"/>
                    </a:cubicBezTo>
                    <a:cubicBezTo>
                      <a:pt x="597" y="72"/>
                      <a:pt x="525" y="73"/>
                      <a:pt x="451" y="73"/>
                    </a:cubicBezTo>
                    <a:cubicBezTo>
                      <a:pt x="304" y="73"/>
                      <a:pt x="156" y="68"/>
                      <a:pt x="0" y="68"/>
                    </a:cubicBezTo>
                    <a:cubicBezTo>
                      <a:pt x="88" y="131"/>
                      <a:pt x="271" y="162"/>
                      <a:pt x="485" y="162"/>
                    </a:cubicBezTo>
                    <a:cubicBezTo>
                      <a:pt x="771" y="162"/>
                      <a:pt x="1110" y="107"/>
                      <a:pt x="1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71"/>
              <p:cNvSpPr/>
              <p:nvPr/>
            </p:nvSpPr>
            <p:spPr>
              <a:xfrm>
                <a:off x="2359950" y="4784800"/>
                <a:ext cx="32350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9" extrusionOk="0">
                    <a:moveTo>
                      <a:pt x="4" y="0"/>
                    </a:moveTo>
                    <a:lnTo>
                      <a:pt x="0" y="47"/>
                    </a:lnTo>
                    <a:cubicBezTo>
                      <a:pt x="81" y="95"/>
                      <a:pt x="240" y="118"/>
                      <a:pt x="433" y="118"/>
                    </a:cubicBezTo>
                    <a:cubicBezTo>
                      <a:pt x="694" y="118"/>
                      <a:pt x="1018" y="76"/>
                      <a:pt x="1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71"/>
              <p:cNvSpPr/>
              <p:nvPr/>
            </p:nvSpPr>
            <p:spPr>
              <a:xfrm>
                <a:off x="2347225" y="4737125"/>
                <a:ext cx="262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496" extrusionOk="0">
                    <a:moveTo>
                      <a:pt x="1007" y="1"/>
                    </a:moveTo>
                    <a:cubicBezTo>
                      <a:pt x="975" y="1"/>
                      <a:pt x="943" y="4"/>
                      <a:pt x="911" y="12"/>
                    </a:cubicBezTo>
                    <a:cubicBezTo>
                      <a:pt x="613" y="76"/>
                      <a:pt x="362" y="227"/>
                      <a:pt x="115" y="388"/>
                    </a:cubicBezTo>
                    <a:cubicBezTo>
                      <a:pt x="76" y="416"/>
                      <a:pt x="40" y="449"/>
                      <a:pt x="0" y="477"/>
                    </a:cubicBezTo>
                    <a:lnTo>
                      <a:pt x="15" y="495"/>
                    </a:lnTo>
                    <a:lnTo>
                      <a:pt x="1050" y="22"/>
                    </a:lnTo>
                    <a:cubicBezTo>
                      <a:pt x="1029" y="12"/>
                      <a:pt x="1018" y="1"/>
                      <a:pt x="10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71"/>
              <p:cNvSpPr/>
              <p:nvPr/>
            </p:nvSpPr>
            <p:spPr>
              <a:xfrm>
                <a:off x="2059675" y="4429875"/>
                <a:ext cx="149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083" extrusionOk="0">
                    <a:moveTo>
                      <a:pt x="33" y="1"/>
                    </a:moveTo>
                    <a:lnTo>
                      <a:pt x="1" y="22"/>
                    </a:lnTo>
                    <a:lnTo>
                      <a:pt x="595" y="1083"/>
                    </a:lnTo>
                    <a:cubicBezTo>
                      <a:pt x="459" y="696"/>
                      <a:pt x="287" y="323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71"/>
              <p:cNvSpPr/>
              <p:nvPr/>
            </p:nvSpPr>
            <p:spPr>
              <a:xfrm>
                <a:off x="2135650" y="4692875"/>
                <a:ext cx="1300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7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1" y="255"/>
                      <a:pt x="323" y="506"/>
                      <a:pt x="480" y="757"/>
                    </a:cubicBezTo>
                    <a:lnTo>
                      <a:pt x="520" y="735"/>
                    </a:lnTo>
                    <a:cubicBezTo>
                      <a:pt x="498" y="531"/>
                      <a:pt x="244" y="16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71"/>
              <p:cNvSpPr/>
              <p:nvPr/>
            </p:nvSpPr>
            <p:spPr>
              <a:xfrm>
                <a:off x="2260150" y="4829300"/>
                <a:ext cx="228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259" extrusionOk="0">
                    <a:moveTo>
                      <a:pt x="914" y="1"/>
                    </a:moveTo>
                    <a:lnTo>
                      <a:pt x="1" y="209"/>
                    </a:lnTo>
                    <a:cubicBezTo>
                      <a:pt x="4" y="227"/>
                      <a:pt x="8" y="241"/>
                      <a:pt x="11" y="259"/>
                    </a:cubicBezTo>
                    <a:cubicBezTo>
                      <a:pt x="17" y="259"/>
                      <a:pt x="22" y="259"/>
                      <a:pt x="27" y="259"/>
                    </a:cubicBezTo>
                    <a:cubicBezTo>
                      <a:pt x="344" y="259"/>
                      <a:pt x="636" y="152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71"/>
              <p:cNvSpPr/>
              <p:nvPr/>
            </p:nvSpPr>
            <p:spPr>
              <a:xfrm>
                <a:off x="2155700" y="4744650"/>
                <a:ext cx="4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911" extrusionOk="0">
                    <a:moveTo>
                      <a:pt x="191" y="1"/>
                    </a:moveTo>
                    <a:cubicBezTo>
                      <a:pt x="37" y="198"/>
                      <a:pt x="1" y="563"/>
                      <a:pt x="44" y="911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71"/>
              <p:cNvSpPr/>
              <p:nvPr/>
            </p:nvSpPr>
            <p:spPr>
              <a:xfrm>
                <a:off x="1936500" y="5103425"/>
                <a:ext cx="132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628" extrusionOk="0">
                    <a:moveTo>
                      <a:pt x="528" y="0"/>
                    </a:moveTo>
                    <a:lnTo>
                      <a:pt x="528" y="0"/>
                    </a:lnTo>
                    <a:cubicBezTo>
                      <a:pt x="259" y="165"/>
                      <a:pt x="1" y="502"/>
                      <a:pt x="22" y="627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71"/>
              <p:cNvSpPr/>
              <p:nvPr/>
            </p:nvSpPr>
            <p:spPr>
              <a:xfrm>
                <a:off x="1777250" y="4722625"/>
                <a:ext cx="155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348" extrusionOk="0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201" y="169"/>
                      <a:pt x="412" y="258"/>
                      <a:pt x="620" y="348"/>
                    </a:cubicBezTo>
                    <a:cubicBezTo>
                      <a:pt x="366" y="112"/>
                      <a:pt x="175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71"/>
              <p:cNvSpPr/>
              <p:nvPr/>
            </p:nvSpPr>
            <p:spPr>
              <a:xfrm>
                <a:off x="2232125" y="5010875"/>
                <a:ext cx="1004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6300" extrusionOk="0">
                    <a:moveTo>
                      <a:pt x="183" y="1"/>
                    </a:moveTo>
                    <a:lnTo>
                      <a:pt x="0" y="176"/>
                    </a:lnTo>
                    <a:cubicBezTo>
                      <a:pt x="18" y="259"/>
                      <a:pt x="43" y="345"/>
                      <a:pt x="68" y="427"/>
                    </a:cubicBezTo>
                    <a:cubicBezTo>
                      <a:pt x="294" y="997"/>
                      <a:pt x="502" y="1577"/>
                      <a:pt x="756" y="2133"/>
                    </a:cubicBezTo>
                    <a:cubicBezTo>
                      <a:pt x="1043" y="2785"/>
                      <a:pt x="1380" y="3412"/>
                      <a:pt x="1759" y="4014"/>
                    </a:cubicBezTo>
                    <a:cubicBezTo>
                      <a:pt x="2272" y="4806"/>
                      <a:pt x="2806" y="5580"/>
                      <a:pt x="3415" y="6300"/>
                    </a:cubicBezTo>
                    <a:lnTo>
                      <a:pt x="3576" y="6300"/>
                    </a:lnTo>
                    <a:cubicBezTo>
                      <a:pt x="3042" y="5694"/>
                      <a:pt x="2555" y="5049"/>
                      <a:pt x="2121" y="4369"/>
                    </a:cubicBezTo>
                    <a:cubicBezTo>
                      <a:pt x="1670" y="3670"/>
                      <a:pt x="1240" y="2957"/>
                      <a:pt x="903" y="2197"/>
                    </a:cubicBezTo>
                    <a:cubicBezTo>
                      <a:pt x="788" y="1936"/>
                      <a:pt x="685" y="1671"/>
                      <a:pt x="591" y="1398"/>
                    </a:cubicBezTo>
                    <a:lnTo>
                      <a:pt x="591" y="1398"/>
                    </a:lnTo>
                    <a:cubicBezTo>
                      <a:pt x="781" y="1606"/>
                      <a:pt x="1025" y="1749"/>
                      <a:pt x="1129" y="2050"/>
                    </a:cubicBezTo>
                    <a:cubicBezTo>
                      <a:pt x="1258" y="2398"/>
                      <a:pt x="1423" y="2735"/>
                      <a:pt x="1620" y="3054"/>
                    </a:cubicBezTo>
                    <a:cubicBezTo>
                      <a:pt x="2021" y="3709"/>
                      <a:pt x="2433" y="4365"/>
                      <a:pt x="2867" y="5003"/>
                    </a:cubicBezTo>
                    <a:cubicBezTo>
                      <a:pt x="3135" y="5397"/>
                      <a:pt x="3454" y="5759"/>
                      <a:pt x="3748" y="6135"/>
                    </a:cubicBezTo>
                    <a:cubicBezTo>
                      <a:pt x="3791" y="6185"/>
                      <a:pt x="3820" y="6243"/>
                      <a:pt x="3856" y="6300"/>
                    </a:cubicBezTo>
                    <a:lnTo>
                      <a:pt x="4017" y="6300"/>
                    </a:lnTo>
                    <a:cubicBezTo>
                      <a:pt x="3992" y="6260"/>
                      <a:pt x="3967" y="6221"/>
                      <a:pt x="3942" y="6185"/>
                    </a:cubicBezTo>
                    <a:cubicBezTo>
                      <a:pt x="3100" y="5232"/>
                      <a:pt x="2376" y="4186"/>
                      <a:pt x="1781" y="3064"/>
                    </a:cubicBezTo>
                    <a:cubicBezTo>
                      <a:pt x="1609" y="2742"/>
                      <a:pt x="1412" y="2430"/>
                      <a:pt x="1265" y="2100"/>
                    </a:cubicBezTo>
                    <a:cubicBezTo>
                      <a:pt x="975" y="1448"/>
                      <a:pt x="731" y="775"/>
                      <a:pt x="330" y="180"/>
                    </a:cubicBezTo>
                    <a:cubicBezTo>
                      <a:pt x="305" y="148"/>
                      <a:pt x="290" y="108"/>
                      <a:pt x="269" y="76"/>
                    </a:cubicBezTo>
                    <a:cubicBezTo>
                      <a:pt x="240" y="51"/>
                      <a:pt x="212" y="26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71"/>
              <p:cNvSpPr/>
              <p:nvPr/>
            </p:nvSpPr>
            <p:spPr>
              <a:xfrm>
                <a:off x="1725200" y="4361350"/>
                <a:ext cx="832100" cy="784950"/>
              </a:xfrm>
              <a:custGeom>
                <a:avLst/>
                <a:gdLst/>
                <a:ahLst/>
                <a:cxnLst/>
                <a:rect l="l" t="t" r="r" b="b"/>
                <a:pathLst>
                  <a:path w="33284" h="31398" extrusionOk="0">
                    <a:moveTo>
                      <a:pt x="21724" y="722"/>
                    </a:moveTo>
                    <a:cubicBezTo>
                      <a:pt x="21787" y="761"/>
                      <a:pt x="21855" y="800"/>
                      <a:pt x="21918" y="843"/>
                    </a:cubicBezTo>
                    <a:cubicBezTo>
                      <a:pt x="22406" y="1183"/>
                      <a:pt x="22846" y="1584"/>
                      <a:pt x="23237" y="2029"/>
                    </a:cubicBezTo>
                    <a:cubicBezTo>
                      <a:pt x="23484" y="2308"/>
                      <a:pt x="23771" y="2552"/>
                      <a:pt x="24090" y="2749"/>
                    </a:cubicBezTo>
                    <a:cubicBezTo>
                      <a:pt x="24229" y="2838"/>
                      <a:pt x="24366" y="2935"/>
                      <a:pt x="24505" y="3025"/>
                    </a:cubicBezTo>
                    <a:cubicBezTo>
                      <a:pt x="25107" y="3415"/>
                      <a:pt x="25437" y="3996"/>
                      <a:pt x="25648" y="4662"/>
                    </a:cubicBezTo>
                    <a:cubicBezTo>
                      <a:pt x="25652" y="4673"/>
                      <a:pt x="25645" y="4687"/>
                      <a:pt x="25641" y="4698"/>
                    </a:cubicBezTo>
                    <a:cubicBezTo>
                      <a:pt x="25634" y="4698"/>
                      <a:pt x="25625" y="4700"/>
                      <a:pt x="25618" y="4700"/>
                    </a:cubicBezTo>
                    <a:cubicBezTo>
                      <a:pt x="25614" y="4700"/>
                      <a:pt x="25611" y="4699"/>
                      <a:pt x="25609" y="4698"/>
                    </a:cubicBezTo>
                    <a:cubicBezTo>
                      <a:pt x="25340" y="4415"/>
                      <a:pt x="24996" y="4261"/>
                      <a:pt x="24634" y="4136"/>
                    </a:cubicBezTo>
                    <a:cubicBezTo>
                      <a:pt x="24337" y="4035"/>
                      <a:pt x="24043" y="3928"/>
                      <a:pt x="23753" y="3813"/>
                    </a:cubicBezTo>
                    <a:cubicBezTo>
                      <a:pt x="23194" y="3605"/>
                      <a:pt x="22757" y="3157"/>
                      <a:pt x="22560" y="2595"/>
                    </a:cubicBezTo>
                    <a:cubicBezTo>
                      <a:pt x="22470" y="2351"/>
                      <a:pt x="22380" y="2107"/>
                      <a:pt x="22294" y="1864"/>
                    </a:cubicBezTo>
                    <a:cubicBezTo>
                      <a:pt x="22173" y="1506"/>
                      <a:pt x="21994" y="1165"/>
                      <a:pt x="21768" y="861"/>
                    </a:cubicBezTo>
                    <a:cubicBezTo>
                      <a:pt x="21743" y="825"/>
                      <a:pt x="21725" y="785"/>
                      <a:pt x="21700" y="749"/>
                    </a:cubicBezTo>
                    <a:lnTo>
                      <a:pt x="21724" y="722"/>
                    </a:lnTo>
                    <a:close/>
                    <a:moveTo>
                      <a:pt x="16756" y="11329"/>
                    </a:moveTo>
                    <a:cubicBezTo>
                      <a:pt x="17125" y="11329"/>
                      <a:pt x="17482" y="11407"/>
                      <a:pt x="17826" y="11578"/>
                    </a:cubicBezTo>
                    <a:cubicBezTo>
                      <a:pt x="17884" y="11614"/>
                      <a:pt x="17941" y="11649"/>
                      <a:pt x="17995" y="11689"/>
                    </a:cubicBezTo>
                    <a:lnTo>
                      <a:pt x="17991" y="11689"/>
                    </a:lnTo>
                    <a:cubicBezTo>
                      <a:pt x="17479" y="12201"/>
                      <a:pt x="17088" y="12746"/>
                      <a:pt x="17335" y="13541"/>
                    </a:cubicBezTo>
                    <a:cubicBezTo>
                      <a:pt x="17285" y="13573"/>
                      <a:pt x="17224" y="13609"/>
                      <a:pt x="17167" y="13652"/>
                    </a:cubicBezTo>
                    <a:cubicBezTo>
                      <a:pt x="17092" y="13702"/>
                      <a:pt x="16999" y="13749"/>
                      <a:pt x="16959" y="13821"/>
                    </a:cubicBezTo>
                    <a:cubicBezTo>
                      <a:pt x="16717" y="14255"/>
                      <a:pt x="16342" y="14387"/>
                      <a:pt x="15914" y="14387"/>
                    </a:cubicBezTo>
                    <a:cubicBezTo>
                      <a:pt x="15841" y="14387"/>
                      <a:pt x="15767" y="14383"/>
                      <a:pt x="15691" y="14376"/>
                    </a:cubicBezTo>
                    <a:cubicBezTo>
                      <a:pt x="15214" y="14330"/>
                      <a:pt x="14802" y="14107"/>
                      <a:pt x="14419" y="13839"/>
                    </a:cubicBezTo>
                    <a:cubicBezTo>
                      <a:pt x="14186" y="13677"/>
                      <a:pt x="14025" y="13430"/>
                      <a:pt x="13974" y="13151"/>
                    </a:cubicBezTo>
                    <a:cubicBezTo>
                      <a:pt x="13924" y="12893"/>
                      <a:pt x="13992" y="12678"/>
                      <a:pt x="14197" y="12509"/>
                    </a:cubicBezTo>
                    <a:cubicBezTo>
                      <a:pt x="14272" y="12452"/>
                      <a:pt x="14347" y="12398"/>
                      <a:pt x="14430" y="12352"/>
                    </a:cubicBezTo>
                    <a:cubicBezTo>
                      <a:pt x="14734" y="12162"/>
                      <a:pt x="15042" y="11975"/>
                      <a:pt x="15347" y="11785"/>
                    </a:cubicBezTo>
                    <a:cubicBezTo>
                      <a:pt x="15659" y="11588"/>
                      <a:pt x="15981" y="11413"/>
                      <a:pt x="16350" y="11359"/>
                    </a:cubicBezTo>
                    <a:cubicBezTo>
                      <a:pt x="16487" y="11339"/>
                      <a:pt x="16622" y="11329"/>
                      <a:pt x="16756" y="11329"/>
                    </a:cubicBezTo>
                    <a:close/>
                    <a:moveTo>
                      <a:pt x="19947" y="140"/>
                    </a:moveTo>
                    <a:cubicBezTo>
                      <a:pt x="20370" y="140"/>
                      <a:pt x="20773" y="258"/>
                      <a:pt x="21162" y="434"/>
                    </a:cubicBezTo>
                    <a:cubicBezTo>
                      <a:pt x="21252" y="474"/>
                      <a:pt x="21334" y="535"/>
                      <a:pt x="21399" y="610"/>
                    </a:cubicBezTo>
                    <a:cubicBezTo>
                      <a:pt x="21743" y="986"/>
                      <a:pt x="22004" y="1427"/>
                      <a:pt x="22169" y="1907"/>
                    </a:cubicBezTo>
                    <a:cubicBezTo>
                      <a:pt x="22259" y="2165"/>
                      <a:pt x="22348" y="2423"/>
                      <a:pt x="22445" y="2681"/>
                    </a:cubicBezTo>
                    <a:cubicBezTo>
                      <a:pt x="22642" y="3240"/>
                      <a:pt x="23076" y="3688"/>
                      <a:pt x="23631" y="3910"/>
                    </a:cubicBezTo>
                    <a:cubicBezTo>
                      <a:pt x="23925" y="4032"/>
                      <a:pt x="24229" y="4136"/>
                      <a:pt x="24527" y="4247"/>
                    </a:cubicBezTo>
                    <a:cubicBezTo>
                      <a:pt x="24670" y="4300"/>
                      <a:pt x="24817" y="4347"/>
                      <a:pt x="24957" y="4408"/>
                    </a:cubicBezTo>
                    <a:cubicBezTo>
                      <a:pt x="25552" y="4662"/>
                      <a:pt x="25845" y="5121"/>
                      <a:pt x="25896" y="5755"/>
                    </a:cubicBezTo>
                    <a:cubicBezTo>
                      <a:pt x="25985" y="6805"/>
                      <a:pt x="25838" y="7826"/>
                      <a:pt x="25580" y="8837"/>
                    </a:cubicBezTo>
                    <a:cubicBezTo>
                      <a:pt x="25483" y="9249"/>
                      <a:pt x="25268" y="9621"/>
                      <a:pt x="24957" y="9908"/>
                    </a:cubicBezTo>
                    <a:cubicBezTo>
                      <a:pt x="24498" y="10334"/>
                      <a:pt x="24168" y="10865"/>
                      <a:pt x="23936" y="11445"/>
                    </a:cubicBezTo>
                    <a:cubicBezTo>
                      <a:pt x="23649" y="12162"/>
                      <a:pt x="23369" y="12882"/>
                      <a:pt x="23101" y="13606"/>
                    </a:cubicBezTo>
                    <a:cubicBezTo>
                      <a:pt x="22911" y="14122"/>
                      <a:pt x="22642" y="14602"/>
                      <a:pt x="22302" y="15032"/>
                    </a:cubicBezTo>
                    <a:cubicBezTo>
                      <a:pt x="22255" y="15093"/>
                      <a:pt x="22212" y="15157"/>
                      <a:pt x="22169" y="15222"/>
                    </a:cubicBezTo>
                    <a:lnTo>
                      <a:pt x="22133" y="15215"/>
                    </a:lnTo>
                    <a:cubicBezTo>
                      <a:pt x="22119" y="15096"/>
                      <a:pt x="22108" y="14978"/>
                      <a:pt x="22094" y="14863"/>
                    </a:cubicBezTo>
                    <a:cubicBezTo>
                      <a:pt x="22029" y="14236"/>
                      <a:pt x="21743" y="13710"/>
                      <a:pt x="21306" y="13283"/>
                    </a:cubicBezTo>
                    <a:cubicBezTo>
                      <a:pt x="20815" y="12803"/>
                      <a:pt x="20288" y="12362"/>
                      <a:pt x="19761" y="11918"/>
                    </a:cubicBezTo>
                    <a:cubicBezTo>
                      <a:pt x="19466" y="11665"/>
                      <a:pt x="19127" y="11500"/>
                      <a:pt x="18734" y="11500"/>
                    </a:cubicBezTo>
                    <a:cubicBezTo>
                      <a:pt x="18692" y="11500"/>
                      <a:pt x="18650" y="11502"/>
                      <a:pt x="18607" y="11506"/>
                    </a:cubicBezTo>
                    <a:cubicBezTo>
                      <a:pt x="18457" y="11520"/>
                      <a:pt x="18310" y="11563"/>
                      <a:pt x="18131" y="11599"/>
                    </a:cubicBezTo>
                    <a:cubicBezTo>
                      <a:pt x="17709" y="11307"/>
                      <a:pt x="17235" y="11189"/>
                      <a:pt x="16719" y="11189"/>
                    </a:cubicBezTo>
                    <a:cubicBezTo>
                      <a:pt x="16564" y="11189"/>
                      <a:pt x="16405" y="11199"/>
                      <a:pt x="16243" y="11219"/>
                    </a:cubicBezTo>
                    <a:cubicBezTo>
                      <a:pt x="16210" y="11115"/>
                      <a:pt x="16185" y="11008"/>
                      <a:pt x="16164" y="10900"/>
                    </a:cubicBezTo>
                    <a:cubicBezTo>
                      <a:pt x="16142" y="10696"/>
                      <a:pt x="16128" y="10488"/>
                      <a:pt x="16121" y="10284"/>
                    </a:cubicBezTo>
                    <a:cubicBezTo>
                      <a:pt x="16103" y="9636"/>
                      <a:pt x="16106" y="8987"/>
                      <a:pt x="16067" y="8342"/>
                    </a:cubicBezTo>
                    <a:cubicBezTo>
                      <a:pt x="16035" y="7751"/>
                      <a:pt x="15960" y="7163"/>
                      <a:pt x="15902" y="6576"/>
                    </a:cubicBezTo>
                    <a:cubicBezTo>
                      <a:pt x="15827" y="5841"/>
                      <a:pt x="15891" y="5128"/>
                      <a:pt x="16318" y="4501"/>
                    </a:cubicBezTo>
                    <a:cubicBezTo>
                      <a:pt x="16841" y="3723"/>
                      <a:pt x="16733" y="3863"/>
                      <a:pt x="16956" y="2910"/>
                    </a:cubicBezTo>
                    <a:cubicBezTo>
                      <a:pt x="16974" y="2817"/>
                      <a:pt x="16995" y="2727"/>
                      <a:pt x="17024" y="2638"/>
                    </a:cubicBezTo>
                    <a:cubicBezTo>
                      <a:pt x="17217" y="2107"/>
                      <a:pt x="17432" y="1584"/>
                      <a:pt x="17791" y="1140"/>
                    </a:cubicBezTo>
                    <a:cubicBezTo>
                      <a:pt x="18256" y="556"/>
                      <a:pt x="18887" y="269"/>
                      <a:pt x="19611" y="165"/>
                    </a:cubicBezTo>
                    <a:cubicBezTo>
                      <a:pt x="19724" y="148"/>
                      <a:pt x="19836" y="140"/>
                      <a:pt x="19947" y="140"/>
                    </a:cubicBezTo>
                    <a:close/>
                    <a:moveTo>
                      <a:pt x="18701" y="11634"/>
                    </a:moveTo>
                    <a:cubicBezTo>
                      <a:pt x="18847" y="11634"/>
                      <a:pt x="18997" y="11664"/>
                      <a:pt x="19152" y="11721"/>
                    </a:cubicBezTo>
                    <a:cubicBezTo>
                      <a:pt x="19414" y="11818"/>
                      <a:pt x="19636" y="11979"/>
                      <a:pt x="19840" y="12158"/>
                    </a:cubicBezTo>
                    <a:cubicBezTo>
                      <a:pt x="20270" y="12531"/>
                      <a:pt x="20700" y="12900"/>
                      <a:pt x="21116" y="13283"/>
                    </a:cubicBezTo>
                    <a:cubicBezTo>
                      <a:pt x="21549" y="13685"/>
                      <a:pt x="21843" y="14172"/>
                      <a:pt x="21947" y="14756"/>
                    </a:cubicBezTo>
                    <a:cubicBezTo>
                      <a:pt x="21986" y="14985"/>
                      <a:pt x="21994" y="15222"/>
                      <a:pt x="21965" y="15451"/>
                    </a:cubicBezTo>
                    <a:cubicBezTo>
                      <a:pt x="21925" y="15795"/>
                      <a:pt x="21843" y="16132"/>
                      <a:pt x="21779" y="16472"/>
                    </a:cubicBezTo>
                    <a:cubicBezTo>
                      <a:pt x="21757" y="16537"/>
                      <a:pt x="21732" y="16598"/>
                      <a:pt x="21707" y="16662"/>
                    </a:cubicBezTo>
                    <a:lnTo>
                      <a:pt x="21703" y="16662"/>
                    </a:lnTo>
                    <a:cubicBezTo>
                      <a:pt x="21560" y="16175"/>
                      <a:pt x="21259" y="15834"/>
                      <a:pt x="20997" y="15469"/>
                    </a:cubicBezTo>
                    <a:cubicBezTo>
                      <a:pt x="20901" y="15336"/>
                      <a:pt x="20843" y="15175"/>
                      <a:pt x="20750" y="15039"/>
                    </a:cubicBezTo>
                    <a:cubicBezTo>
                      <a:pt x="20446" y="14584"/>
                      <a:pt x="20059" y="14229"/>
                      <a:pt x="19546" y="14021"/>
                    </a:cubicBezTo>
                    <a:cubicBezTo>
                      <a:pt x="19238" y="13898"/>
                      <a:pt x="18926" y="13829"/>
                      <a:pt x="18608" y="13829"/>
                    </a:cubicBezTo>
                    <a:cubicBezTo>
                      <a:pt x="18427" y="13829"/>
                      <a:pt x="18244" y="13851"/>
                      <a:pt x="18059" y="13900"/>
                    </a:cubicBezTo>
                    <a:cubicBezTo>
                      <a:pt x="18027" y="13907"/>
                      <a:pt x="17998" y="13910"/>
                      <a:pt x="17966" y="13910"/>
                    </a:cubicBezTo>
                    <a:cubicBezTo>
                      <a:pt x="17948" y="13903"/>
                      <a:pt x="17930" y="13900"/>
                      <a:pt x="17927" y="13892"/>
                    </a:cubicBezTo>
                    <a:cubicBezTo>
                      <a:pt x="17841" y="13731"/>
                      <a:pt x="17712" y="13624"/>
                      <a:pt x="17568" y="13516"/>
                    </a:cubicBezTo>
                    <a:cubicBezTo>
                      <a:pt x="17364" y="13355"/>
                      <a:pt x="17361" y="13100"/>
                      <a:pt x="17414" y="12868"/>
                    </a:cubicBezTo>
                    <a:cubicBezTo>
                      <a:pt x="17507" y="12488"/>
                      <a:pt x="17697" y="12147"/>
                      <a:pt x="18005" y="11893"/>
                    </a:cubicBezTo>
                    <a:cubicBezTo>
                      <a:pt x="18223" y="11718"/>
                      <a:pt x="18456" y="11634"/>
                      <a:pt x="18701" y="11634"/>
                    </a:cubicBezTo>
                    <a:close/>
                    <a:moveTo>
                      <a:pt x="7073" y="13176"/>
                    </a:moveTo>
                    <a:cubicBezTo>
                      <a:pt x="7403" y="13409"/>
                      <a:pt x="7743" y="13631"/>
                      <a:pt x="8070" y="13878"/>
                    </a:cubicBezTo>
                    <a:cubicBezTo>
                      <a:pt x="8439" y="14165"/>
                      <a:pt x="8800" y="14462"/>
                      <a:pt x="9148" y="14770"/>
                    </a:cubicBezTo>
                    <a:cubicBezTo>
                      <a:pt x="9402" y="14992"/>
                      <a:pt x="9628" y="15247"/>
                      <a:pt x="9875" y="15480"/>
                    </a:cubicBezTo>
                    <a:cubicBezTo>
                      <a:pt x="10413" y="15985"/>
                      <a:pt x="10940" y="16508"/>
                      <a:pt x="11542" y="16942"/>
                    </a:cubicBezTo>
                    <a:cubicBezTo>
                      <a:pt x="11728" y="17078"/>
                      <a:pt x="11929" y="17196"/>
                      <a:pt x="12126" y="17325"/>
                    </a:cubicBezTo>
                    <a:cubicBezTo>
                      <a:pt x="12169" y="17346"/>
                      <a:pt x="12204" y="17386"/>
                      <a:pt x="12226" y="17429"/>
                    </a:cubicBezTo>
                    <a:lnTo>
                      <a:pt x="11918" y="17389"/>
                    </a:lnTo>
                    <a:cubicBezTo>
                      <a:pt x="11054" y="17278"/>
                      <a:pt x="10216" y="17085"/>
                      <a:pt x="9438" y="16676"/>
                    </a:cubicBezTo>
                    <a:cubicBezTo>
                      <a:pt x="8843" y="16368"/>
                      <a:pt x="8396" y="15920"/>
                      <a:pt x="8127" y="15304"/>
                    </a:cubicBezTo>
                    <a:cubicBezTo>
                      <a:pt x="8041" y="15103"/>
                      <a:pt x="7973" y="14892"/>
                      <a:pt x="7898" y="14688"/>
                    </a:cubicBezTo>
                    <a:cubicBezTo>
                      <a:pt x="7697" y="14150"/>
                      <a:pt x="7489" y="13616"/>
                      <a:pt x="7034" y="13226"/>
                    </a:cubicBezTo>
                    <a:lnTo>
                      <a:pt x="7073" y="13179"/>
                    </a:lnTo>
                    <a:lnTo>
                      <a:pt x="7073" y="13176"/>
                    </a:lnTo>
                    <a:close/>
                    <a:moveTo>
                      <a:pt x="11053" y="2243"/>
                    </a:moveTo>
                    <a:cubicBezTo>
                      <a:pt x="11181" y="2243"/>
                      <a:pt x="11314" y="2263"/>
                      <a:pt x="11452" y="2305"/>
                    </a:cubicBezTo>
                    <a:cubicBezTo>
                      <a:pt x="11728" y="2387"/>
                      <a:pt x="11997" y="2480"/>
                      <a:pt x="12265" y="2580"/>
                    </a:cubicBezTo>
                    <a:cubicBezTo>
                      <a:pt x="12480" y="2670"/>
                      <a:pt x="12710" y="2720"/>
                      <a:pt x="12943" y="2738"/>
                    </a:cubicBezTo>
                    <a:cubicBezTo>
                      <a:pt x="13115" y="2749"/>
                      <a:pt x="13283" y="2785"/>
                      <a:pt x="13444" y="2846"/>
                    </a:cubicBezTo>
                    <a:cubicBezTo>
                      <a:pt x="14089" y="3093"/>
                      <a:pt x="14594" y="3505"/>
                      <a:pt x="14931" y="4121"/>
                    </a:cubicBezTo>
                    <a:cubicBezTo>
                      <a:pt x="15322" y="4834"/>
                      <a:pt x="15590" y="5608"/>
                      <a:pt x="15727" y="6411"/>
                    </a:cubicBezTo>
                    <a:cubicBezTo>
                      <a:pt x="15856" y="7117"/>
                      <a:pt x="15927" y="7837"/>
                      <a:pt x="15934" y="8557"/>
                    </a:cubicBezTo>
                    <a:cubicBezTo>
                      <a:pt x="15938" y="8987"/>
                      <a:pt x="15949" y="9421"/>
                      <a:pt x="15970" y="9854"/>
                    </a:cubicBezTo>
                    <a:cubicBezTo>
                      <a:pt x="15995" y="10288"/>
                      <a:pt x="16046" y="10718"/>
                      <a:pt x="16085" y="11148"/>
                    </a:cubicBezTo>
                    <a:cubicBezTo>
                      <a:pt x="16089" y="11180"/>
                      <a:pt x="16085" y="11212"/>
                      <a:pt x="16085" y="11270"/>
                    </a:cubicBezTo>
                    <a:cubicBezTo>
                      <a:pt x="15393" y="11485"/>
                      <a:pt x="14870" y="11975"/>
                      <a:pt x="14243" y="12294"/>
                    </a:cubicBezTo>
                    <a:cubicBezTo>
                      <a:pt x="13935" y="12452"/>
                      <a:pt x="13802" y="12724"/>
                      <a:pt x="13802" y="13061"/>
                    </a:cubicBezTo>
                    <a:cubicBezTo>
                      <a:pt x="13788" y="13079"/>
                      <a:pt x="13774" y="13097"/>
                      <a:pt x="13756" y="13111"/>
                    </a:cubicBezTo>
                    <a:cubicBezTo>
                      <a:pt x="13150" y="13466"/>
                      <a:pt x="12846" y="14029"/>
                      <a:pt x="12685" y="14684"/>
                    </a:cubicBezTo>
                    <a:cubicBezTo>
                      <a:pt x="12477" y="15548"/>
                      <a:pt x="12548" y="16404"/>
                      <a:pt x="12774" y="17253"/>
                    </a:cubicBezTo>
                    <a:cubicBezTo>
                      <a:pt x="12792" y="17314"/>
                      <a:pt x="12806" y="17379"/>
                      <a:pt x="12831" y="17483"/>
                    </a:cubicBezTo>
                    <a:cubicBezTo>
                      <a:pt x="12710" y="17436"/>
                      <a:pt x="12620" y="17407"/>
                      <a:pt x="12530" y="17368"/>
                    </a:cubicBezTo>
                    <a:cubicBezTo>
                      <a:pt x="12083" y="17171"/>
                      <a:pt x="11667" y="16909"/>
                      <a:pt x="11301" y="16590"/>
                    </a:cubicBezTo>
                    <a:cubicBezTo>
                      <a:pt x="10793" y="16153"/>
                      <a:pt x="10305" y="15702"/>
                      <a:pt x="9814" y="15250"/>
                    </a:cubicBezTo>
                    <a:cubicBezTo>
                      <a:pt x="9514" y="14971"/>
                      <a:pt x="9205" y="14691"/>
                      <a:pt x="8929" y="14387"/>
                    </a:cubicBezTo>
                    <a:cubicBezTo>
                      <a:pt x="8618" y="14043"/>
                      <a:pt x="8327" y="13681"/>
                      <a:pt x="8059" y="13301"/>
                    </a:cubicBezTo>
                    <a:cubicBezTo>
                      <a:pt x="7303" y="12223"/>
                      <a:pt x="6726" y="11033"/>
                      <a:pt x="6342" y="9775"/>
                    </a:cubicBezTo>
                    <a:cubicBezTo>
                      <a:pt x="6106" y="8998"/>
                      <a:pt x="6049" y="8206"/>
                      <a:pt x="6120" y="7403"/>
                    </a:cubicBezTo>
                    <a:cubicBezTo>
                      <a:pt x="6153" y="7002"/>
                      <a:pt x="6242" y="6611"/>
                      <a:pt x="6389" y="6239"/>
                    </a:cubicBezTo>
                    <a:cubicBezTo>
                      <a:pt x="6679" y="5504"/>
                      <a:pt x="7181" y="5035"/>
                      <a:pt x="7987" y="4931"/>
                    </a:cubicBezTo>
                    <a:cubicBezTo>
                      <a:pt x="8130" y="4902"/>
                      <a:pt x="8270" y="4863"/>
                      <a:pt x="8406" y="4813"/>
                    </a:cubicBezTo>
                    <a:cubicBezTo>
                      <a:pt x="8664" y="4730"/>
                      <a:pt x="8883" y="4566"/>
                      <a:pt x="9033" y="4340"/>
                    </a:cubicBezTo>
                    <a:cubicBezTo>
                      <a:pt x="9159" y="4161"/>
                      <a:pt x="9273" y="3971"/>
                      <a:pt x="9385" y="3781"/>
                    </a:cubicBezTo>
                    <a:cubicBezTo>
                      <a:pt x="9510" y="3569"/>
                      <a:pt x="9614" y="3344"/>
                      <a:pt x="9746" y="3139"/>
                    </a:cubicBezTo>
                    <a:cubicBezTo>
                      <a:pt x="9850" y="2975"/>
                      <a:pt x="9972" y="2824"/>
                      <a:pt x="10105" y="2684"/>
                    </a:cubicBezTo>
                    <a:cubicBezTo>
                      <a:pt x="10379" y="2400"/>
                      <a:pt x="10696" y="2243"/>
                      <a:pt x="11053" y="2243"/>
                    </a:cubicBezTo>
                    <a:close/>
                    <a:moveTo>
                      <a:pt x="31414" y="6343"/>
                    </a:moveTo>
                    <a:cubicBezTo>
                      <a:pt x="31453" y="6400"/>
                      <a:pt x="31496" y="6454"/>
                      <a:pt x="31539" y="6515"/>
                    </a:cubicBezTo>
                    <a:cubicBezTo>
                      <a:pt x="31822" y="6966"/>
                      <a:pt x="31983" y="7464"/>
                      <a:pt x="32066" y="7991"/>
                    </a:cubicBezTo>
                    <a:cubicBezTo>
                      <a:pt x="32130" y="8421"/>
                      <a:pt x="32155" y="8865"/>
                      <a:pt x="32259" y="9288"/>
                    </a:cubicBezTo>
                    <a:cubicBezTo>
                      <a:pt x="32381" y="9783"/>
                      <a:pt x="32564" y="10266"/>
                      <a:pt x="32729" y="10750"/>
                    </a:cubicBezTo>
                    <a:cubicBezTo>
                      <a:pt x="32868" y="11158"/>
                      <a:pt x="33015" y="11563"/>
                      <a:pt x="33076" y="11997"/>
                    </a:cubicBezTo>
                    <a:cubicBezTo>
                      <a:pt x="33144" y="12488"/>
                      <a:pt x="33108" y="12986"/>
                      <a:pt x="32969" y="13459"/>
                    </a:cubicBezTo>
                    <a:cubicBezTo>
                      <a:pt x="32811" y="14011"/>
                      <a:pt x="32574" y="14530"/>
                      <a:pt x="32313" y="15043"/>
                    </a:cubicBezTo>
                    <a:cubicBezTo>
                      <a:pt x="31994" y="15666"/>
                      <a:pt x="31575" y="16232"/>
                      <a:pt x="31070" y="16719"/>
                    </a:cubicBezTo>
                    <a:cubicBezTo>
                      <a:pt x="30679" y="17110"/>
                      <a:pt x="30213" y="17397"/>
                      <a:pt x="29733" y="17662"/>
                    </a:cubicBezTo>
                    <a:cubicBezTo>
                      <a:pt x="29720" y="17669"/>
                      <a:pt x="29704" y="17673"/>
                      <a:pt x="29689" y="17673"/>
                    </a:cubicBezTo>
                    <a:cubicBezTo>
                      <a:pt x="29675" y="17673"/>
                      <a:pt x="29662" y="17670"/>
                      <a:pt x="29651" y="17665"/>
                    </a:cubicBezTo>
                    <a:lnTo>
                      <a:pt x="29765" y="17544"/>
                    </a:lnTo>
                    <a:cubicBezTo>
                      <a:pt x="29948" y="17350"/>
                      <a:pt x="30142" y="17164"/>
                      <a:pt x="30313" y="16960"/>
                    </a:cubicBezTo>
                    <a:cubicBezTo>
                      <a:pt x="30794" y="16393"/>
                      <a:pt x="31098" y="15695"/>
                      <a:pt x="31181" y="14957"/>
                    </a:cubicBezTo>
                    <a:cubicBezTo>
                      <a:pt x="31252" y="14383"/>
                      <a:pt x="31227" y="13814"/>
                      <a:pt x="31152" y="13244"/>
                    </a:cubicBezTo>
                    <a:cubicBezTo>
                      <a:pt x="31052" y="12470"/>
                      <a:pt x="30919" y="11703"/>
                      <a:pt x="30933" y="10918"/>
                    </a:cubicBezTo>
                    <a:cubicBezTo>
                      <a:pt x="30944" y="10356"/>
                      <a:pt x="31052" y="9811"/>
                      <a:pt x="31195" y="9267"/>
                    </a:cubicBezTo>
                    <a:cubicBezTo>
                      <a:pt x="31331" y="8758"/>
                      <a:pt x="31442" y="8245"/>
                      <a:pt x="31485" y="7722"/>
                    </a:cubicBezTo>
                    <a:cubicBezTo>
                      <a:pt x="31521" y="7296"/>
                      <a:pt x="31492" y="6866"/>
                      <a:pt x="31396" y="6450"/>
                    </a:cubicBezTo>
                    <a:cubicBezTo>
                      <a:pt x="31392" y="6418"/>
                      <a:pt x="31388" y="6389"/>
                      <a:pt x="31385" y="6357"/>
                    </a:cubicBezTo>
                    <a:lnTo>
                      <a:pt x="31414" y="6343"/>
                    </a:lnTo>
                    <a:close/>
                    <a:moveTo>
                      <a:pt x="29305" y="4912"/>
                    </a:moveTo>
                    <a:cubicBezTo>
                      <a:pt x="29776" y="4912"/>
                      <a:pt x="30222" y="5084"/>
                      <a:pt x="30629" y="5436"/>
                    </a:cubicBezTo>
                    <a:cubicBezTo>
                      <a:pt x="30987" y="5734"/>
                      <a:pt x="31224" y="6146"/>
                      <a:pt x="31302" y="6604"/>
                    </a:cubicBezTo>
                    <a:cubicBezTo>
                      <a:pt x="31424" y="7357"/>
                      <a:pt x="31335" y="8091"/>
                      <a:pt x="31163" y="8822"/>
                    </a:cubicBezTo>
                    <a:cubicBezTo>
                      <a:pt x="31048" y="9295"/>
                      <a:pt x="30937" y="9768"/>
                      <a:pt x="30851" y="10245"/>
                    </a:cubicBezTo>
                    <a:cubicBezTo>
                      <a:pt x="30772" y="10657"/>
                      <a:pt x="30758" y="11080"/>
                      <a:pt x="30808" y="11499"/>
                    </a:cubicBezTo>
                    <a:cubicBezTo>
                      <a:pt x="30890" y="12183"/>
                      <a:pt x="30973" y="12871"/>
                      <a:pt x="31048" y="13559"/>
                    </a:cubicBezTo>
                    <a:cubicBezTo>
                      <a:pt x="31138" y="14369"/>
                      <a:pt x="31098" y="15164"/>
                      <a:pt x="30779" y="15931"/>
                    </a:cubicBezTo>
                    <a:cubicBezTo>
                      <a:pt x="30564" y="16454"/>
                      <a:pt x="30217" y="16881"/>
                      <a:pt x="29837" y="17286"/>
                    </a:cubicBezTo>
                    <a:cubicBezTo>
                      <a:pt x="29213" y="17948"/>
                      <a:pt x="28432" y="18307"/>
                      <a:pt x="27565" y="18507"/>
                    </a:cubicBezTo>
                    <a:cubicBezTo>
                      <a:pt x="27347" y="18558"/>
                      <a:pt x="27125" y="18604"/>
                      <a:pt x="26906" y="18661"/>
                    </a:cubicBezTo>
                    <a:cubicBezTo>
                      <a:pt x="26753" y="18699"/>
                      <a:pt x="26601" y="18715"/>
                      <a:pt x="26449" y="18715"/>
                    </a:cubicBezTo>
                    <a:cubicBezTo>
                      <a:pt x="26186" y="18715"/>
                      <a:pt x="25924" y="18668"/>
                      <a:pt x="25663" y="18611"/>
                    </a:cubicBezTo>
                    <a:cubicBezTo>
                      <a:pt x="25397" y="18561"/>
                      <a:pt x="25147" y="18461"/>
                      <a:pt x="24921" y="18318"/>
                    </a:cubicBezTo>
                    <a:cubicBezTo>
                      <a:pt x="24989" y="18002"/>
                      <a:pt x="25089" y="17698"/>
                      <a:pt x="25225" y="17404"/>
                    </a:cubicBezTo>
                    <a:cubicBezTo>
                      <a:pt x="25455" y="16884"/>
                      <a:pt x="25677" y="16365"/>
                      <a:pt x="25896" y="15842"/>
                    </a:cubicBezTo>
                    <a:cubicBezTo>
                      <a:pt x="25985" y="15641"/>
                      <a:pt x="26039" y="15426"/>
                      <a:pt x="26057" y="15207"/>
                    </a:cubicBezTo>
                    <a:cubicBezTo>
                      <a:pt x="26071" y="15064"/>
                      <a:pt x="26132" y="14921"/>
                      <a:pt x="26143" y="14767"/>
                    </a:cubicBezTo>
                    <a:cubicBezTo>
                      <a:pt x="26157" y="14541"/>
                      <a:pt x="26082" y="14337"/>
                      <a:pt x="26017" y="14132"/>
                    </a:cubicBezTo>
                    <a:cubicBezTo>
                      <a:pt x="25950" y="13931"/>
                      <a:pt x="25701" y="13789"/>
                      <a:pt x="25445" y="13789"/>
                    </a:cubicBezTo>
                    <a:cubicBezTo>
                      <a:pt x="25400" y="13789"/>
                      <a:pt x="25356" y="13794"/>
                      <a:pt x="25311" y="13803"/>
                    </a:cubicBezTo>
                    <a:cubicBezTo>
                      <a:pt x="25111" y="13842"/>
                      <a:pt x="24914" y="13903"/>
                      <a:pt x="24727" y="13986"/>
                    </a:cubicBezTo>
                    <a:cubicBezTo>
                      <a:pt x="24183" y="14236"/>
                      <a:pt x="23703" y="14602"/>
                      <a:pt x="23319" y="15060"/>
                    </a:cubicBezTo>
                    <a:cubicBezTo>
                      <a:pt x="22717" y="15784"/>
                      <a:pt x="22165" y="16544"/>
                      <a:pt x="21843" y="17443"/>
                    </a:cubicBezTo>
                    <a:cubicBezTo>
                      <a:pt x="21822" y="17483"/>
                      <a:pt x="21800" y="17522"/>
                      <a:pt x="21775" y="17558"/>
                    </a:cubicBezTo>
                    <a:cubicBezTo>
                      <a:pt x="21775" y="17196"/>
                      <a:pt x="21753" y="16881"/>
                      <a:pt x="21875" y="16558"/>
                    </a:cubicBezTo>
                    <a:cubicBezTo>
                      <a:pt x="21997" y="16229"/>
                      <a:pt x="22044" y="15867"/>
                      <a:pt x="22133" y="15480"/>
                    </a:cubicBezTo>
                    <a:cubicBezTo>
                      <a:pt x="22592" y="14964"/>
                      <a:pt x="22957" y="14372"/>
                      <a:pt x="23208" y="13728"/>
                    </a:cubicBezTo>
                    <a:cubicBezTo>
                      <a:pt x="23480" y="13000"/>
                      <a:pt x="23764" y="12273"/>
                      <a:pt x="24050" y="11549"/>
                    </a:cubicBezTo>
                    <a:cubicBezTo>
                      <a:pt x="24294" y="10918"/>
                      <a:pt x="24681" y="10352"/>
                      <a:pt x="25179" y="9894"/>
                    </a:cubicBezTo>
                    <a:cubicBezTo>
                      <a:pt x="25419" y="9671"/>
                      <a:pt x="25595" y="9385"/>
                      <a:pt x="25688" y="9069"/>
                    </a:cubicBezTo>
                    <a:cubicBezTo>
                      <a:pt x="25817" y="8650"/>
                      <a:pt x="25903" y="8220"/>
                      <a:pt x="26057" y="7808"/>
                    </a:cubicBezTo>
                    <a:cubicBezTo>
                      <a:pt x="26505" y="6586"/>
                      <a:pt x="27211" y="5569"/>
                      <a:pt x="28479" y="5078"/>
                    </a:cubicBezTo>
                    <a:cubicBezTo>
                      <a:pt x="28761" y="4968"/>
                      <a:pt x="29037" y="4912"/>
                      <a:pt x="29305" y="4912"/>
                    </a:cubicBezTo>
                    <a:close/>
                    <a:moveTo>
                      <a:pt x="13824" y="13251"/>
                    </a:moveTo>
                    <a:cubicBezTo>
                      <a:pt x="14028" y="13835"/>
                      <a:pt x="14490" y="14111"/>
                      <a:pt x="14992" y="14330"/>
                    </a:cubicBezTo>
                    <a:cubicBezTo>
                      <a:pt x="15289" y="14457"/>
                      <a:pt x="15589" y="14533"/>
                      <a:pt x="15892" y="14533"/>
                    </a:cubicBezTo>
                    <a:cubicBezTo>
                      <a:pt x="16127" y="14533"/>
                      <a:pt x="16362" y="14487"/>
                      <a:pt x="16597" y="14383"/>
                    </a:cubicBezTo>
                    <a:cubicBezTo>
                      <a:pt x="16794" y="14595"/>
                      <a:pt x="16798" y="14785"/>
                      <a:pt x="16604" y="15093"/>
                    </a:cubicBezTo>
                    <a:lnTo>
                      <a:pt x="16415" y="15010"/>
                    </a:lnTo>
                    <a:cubicBezTo>
                      <a:pt x="16314" y="14967"/>
                      <a:pt x="16224" y="14945"/>
                      <a:pt x="16140" y="14945"/>
                    </a:cubicBezTo>
                    <a:cubicBezTo>
                      <a:pt x="15976" y="14945"/>
                      <a:pt x="15836" y="15028"/>
                      <a:pt x="15691" y="15189"/>
                    </a:cubicBezTo>
                    <a:cubicBezTo>
                      <a:pt x="15246" y="15695"/>
                      <a:pt x="15049" y="16297"/>
                      <a:pt x="14960" y="16952"/>
                    </a:cubicBezTo>
                    <a:cubicBezTo>
                      <a:pt x="14885" y="17536"/>
                      <a:pt x="14935" y="18106"/>
                      <a:pt x="15071" y="18676"/>
                    </a:cubicBezTo>
                    <a:cubicBezTo>
                      <a:pt x="15189" y="19163"/>
                      <a:pt x="15408" y="19622"/>
                      <a:pt x="15716" y="20016"/>
                    </a:cubicBezTo>
                    <a:cubicBezTo>
                      <a:pt x="15755" y="20070"/>
                      <a:pt x="15791" y="20123"/>
                      <a:pt x="15845" y="20195"/>
                    </a:cubicBezTo>
                    <a:cubicBezTo>
                      <a:pt x="15797" y="20206"/>
                      <a:pt x="15751" y="20210"/>
                      <a:pt x="15707" y="20210"/>
                    </a:cubicBezTo>
                    <a:cubicBezTo>
                      <a:pt x="15605" y="20210"/>
                      <a:pt x="15512" y="20186"/>
                      <a:pt x="15422" y="20166"/>
                    </a:cubicBezTo>
                    <a:cubicBezTo>
                      <a:pt x="14913" y="20055"/>
                      <a:pt x="14505" y="19776"/>
                      <a:pt x="14146" y="19414"/>
                    </a:cubicBezTo>
                    <a:cubicBezTo>
                      <a:pt x="13505" y="18758"/>
                      <a:pt x="13115" y="17963"/>
                      <a:pt x="12882" y="17085"/>
                    </a:cubicBezTo>
                    <a:cubicBezTo>
                      <a:pt x="12738" y="16544"/>
                      <a:pt x="12685" y="15981"/>
                      <a:pt x="12724" y="15422"/>
                    </a:cubicBezTo>
                    <a:cubicBezTo>
                      <a:pt x="12753" y="14946"/>
                      <a:pt x="12853" y="14484"/>
                      <a:pt x="13079" y="14057"/>
                    </a:cubicBezTo>
                    <a:cubicBezTo>
                      <a:pt x="13251" y="13731"/>
                      <a:pt x="13480" y="13448"/>
                      <a:pt x="13824" y="13251"/>
                    </a:cubicBezTo>
                    <a:close/>
                    <a:moveTo>
                      <a:pt x="18622" y="13967"/>
                    </a:moveTo>
                    <a:cubicBezTo>
                      <a:pt x="18791" y="13967"/>
                      <a:pt x="18961" y="13989"/>
                      <a:pt x="19127" y="14032"/>
                    </a:cubicBezTo>
                    <a:cubicBezTo>
                      <a:pt x="19722" y="14179"/>
                      <a:pt x="20191" y="14516"/>
                      <a:pt x="20550" y="15007"/>
                    </a:cubicBezTo>
                    <a:cubicBezTo>
                      <a:pt x="20603" y="15082"/>
                      <a:pt x="20636" y="15172"/>
                      <a:pt x="20686" y="15250"/>
                    </a:cubicBezTo>
                    <a:cubicBezTo>
                      <a:pt x="20833" y="15465"/>
                      <a:pt x="20976" y="15684"/>
                      <a:pt x="21134" y="15888"/>
                    </a:cubicBezTo>
                    <a:cubicBezTo>
                      <a:pt x="21470" y="16315"/>
                      <a:pt x="21671" y="16798"/>
                      <a:pt x="21646" y="17346"/>
                    </a:cubicBezTo>
                    <a:cubicBezTo>
                      <a:pt x="21603" y="18414"/>
                      <a:pt x="21180" y="19306"/>
                      <a:pt x="20342" y="19984"/>
                    </a:cubicBezTo>
                    <a:cubicBezTo>
                      <a:pt x="19973" y="20277"/>
                      <a:pt x="19539" y="20442"/>
                      <a:pt x="19030" y="20543"/>
                    </a:cubicBezTo>
                    <a:cubicBezTo>
                      <a:pt x="19091" y="20428"/>
                      <a:pt x="19131" y="20353"/>
                      <a:pt x="19174" y="20277"/>
                    </a:cubicBezTo>
                    <a:cubicBezTo>
                      <a:pt x="19414" y="19855"/>
                      <a:pt x="19514" y="19392"/>
                      <a:pt x="19568" y="18909"/>
                    </a:cubicBezTo>
                    <a:cubicBezTo>
                      <a:pt x="19686" y="17816"/>
                      <a:pt x="19335" y="16848"/>
                      <a:pt x="18779" y="15935"/>
                    </a:cubicBezTo>
                    <a:cubicBezTo>
                      <a:pt x="18640" y="15713"/>
                      <a:pt x="18461" y="15519"/>
                      <a:pt x="18253" y="15365"/>
                    </a:cubicBezTo>
                    <a:cubicBezTo>
                      <a:pt x="17998" y="15175"/>
                      <a:pt x="17841" y="14914"/>
                      <a:pt x="17740" y="14620"/>
                    </a:cubicBezTo>
                    <a:cubicBezTo>
                      <a:pt x="17654" y="14376"/>
                      <a:pt x="17794" y="14132"/>
                      <a:pt x="18041" y="14054"/>
                    </a:cubicBezTo>
                    <a:cubicBezTo>
                      <a:pt x="18231" y="13996"/>
                      <a:pt x="18427" y="13967"/>
                      <a:pt x="18622" y="13967"/>
                    </a:cubicBezTo>
                    <a:close/>
                    <a:moveTo>
                      <a:pt x="15981" y="15068"/>
                    </a:moveTo>
                    <a:lnTo>
                      <a:pt x="16038" y="15103"/>
                    </a:lnTo>
                    <a:cubicBezTo>
                      <a:pt x="16069" y="15095"/>
                      <a:pt x="16100" y="15090"/>
                      <a:pt x="16131" y="15090"/>
                    </a:cubicBezTo>
                    <a:cubicBezTo>
                      <a:pt x="16212" y="15090"/>
                      <a:pt x="16291" y="15120"/>
                      <a:pt x="16354" y="15172"/>
                    </a:cubicBezTo>
                    <a:cubicBezTo>
                      <a:pt x="16433" y="15240"/>
                      <a:pt x="16540" y="15272"/>
                      <a:pt x="16633" y="15326"/>
                    </a:cubicBezTo>
                    <a:cubicBezTo>
                      <a:pt x="16762" y="15401"/>
                      <a:pt x="16907" y="15438"/>
                      <a:pt x="17053" y="15438"/>
                    </a:cubicBezTo>
                    <a:cubicBezTo>
                      <a:pt x="17158" y="15438"/>
                      <a:pt x="17263" y="15418"/>
                      <a:pt x="17364" y="15379"/>
                    </a:cubicBezTo>
                    <a:cubicBezTo>
                      <a:pt x="17462" y="15341"/>
                      <a:pt x="17566" y="15322"/>
                      <a:pt x="17668" y="15322"/>
                    </a:cubicBezTo>
                    <a:cubicBezTo>
                      <a:pt x="17872" y="15322"/>
                      <a:pt x="18073" y="15396"/>
                      <a:pt x="18228" y="15537"/>
                    </a:cubicBezTo>
                    <a:cubicBezTo>
                      <a:pt x="18392" y="15673"/>
                      <a:pt x="18532" y="15834"/>
                      <a:pt x="18650" y="16010"/>
                    </a:cubicBezTo>
                    <a:cubicBezTo>
                      <a:pt x="19002" y="16565"/>
                      <a:pt x="19281" y="17157"/>
                      <a:pt x="19389" y="17812"/>
                    </a:cubicBezTo>
                    <a:cubicBezTo>
                      <a:pt x="19532" y="18669"/>
                      <a:pt x="19460" y="19504"/>
                      <a:pt x="19012" y="20270"/>
                    </a:cubicBezTo>
                    <a:cubicBezTo>
                      <a:pt x="18729" y="20754"/>
                      <a:pt x="18296" y="21008"/>
                      <a:pt x="17733" y="21034"/>
                    </a:cubicBezTo>
                    <a:cubicBezTo>
                      <a:pt x="17701" y="21035"/>
                      <a:pt x="17670" y="21036"/>
                      <a:pt x="17638" y="21036"/>
                    </a:cubicBezTo>
                    <a:cubicBezTo>
                      <a:pt x="17302" y="21036"/>
                      <a:pt x="16972" y="20933"/>
                      <a:pt x="16694" y="20740"/>
                    </a:cubicBezTo>
                    <a:cubicBezTo>
                      <a:pt x="15784" y="20116"/>
                      <a:pt x="15261" y="19260"/>
                      <a:pt x="15114" y="18167"/>
                    </a:cubicBezTo>
                    <a:cubicBezTo>
                      <a:pt x="15024" y="17497"/>
                      <a:pt x="15049" y="16838"/>
                      <a:pt x="15275" y="16193"/>
                    </a:cubicBezTo>
                    <a:cubicBezTo>
                      <a:pt x="15365" y="15920"/>
                      <a:pt x="15501" y="15662"/>
                      <a:pt x="15673" y="15437"/>
                    </a:cubicBezTo>
                    <a:cubicBezTo>
                      <a:pt x="15773" y="15311"/>
                      <a:pt x="15877" y="15189"/>
                      <a:pt x="15981" y="15068"/>
                    </a:cubicBezTo>
                    <a:close/>
                    <a:moveTo>
                      <a:pt x="25946" y="15068"/>
                    </a:moveTo>
                    <a:lnTo>
                      <a:pt x="25982" y="15082"/>
                    </a:lnTo>
                    <a:cubicBezTo>
                      <a:pt x="25953" y="15215"/>
                      <a:pt x="25917" y="15347"/>
                      <a:pt x="25878" y="15480"/>
                    </a:cubicBezTo>
                    <a:cubicBezTo>
                      <a:pt x="25695" y="15945"/>
                      <a:pt x="25534" y="16418"/>
                      <a:pt x="25315" y="16866"/>
                    </a:cubicBezTo>
                    <a:cubicBezTo>
                      <a:pt x="25000" y="17515"/>
                      <a:pt x="24792" y="18192"/>
                      <a:pt x="24620" y="18884"/>
                    </a:cubicBezTo>
                    <a:cubicBezTo>
                      <a:pt x="24466" y="19493"/>
                      <a:pt x="24262" y="20080"/>
                      <a:pt x="23939" y="20625"/>
                    </a:cubicBezTo>
                    <a:cubicBezTo>
                      <a:pt x="23713" y="21008"/>
                      <a:pt x="23402" y="21302"/>
                      <a:pt x="23033" y="21539"/>
                    </a:cubicBezTo>
                    <a:cubicBezTo>
                      <a:pt x="22918" y="21614"/>
                      <a:pt x="22793" y="21678"/>
                      <a:pt x="22635" y="21682"/>
                    </a:cubicBezTo>
                    <a:cubicBezTo>
                      <a:pt x="22642" y="21657"/>
                      <a:pt x="22653" y="21635"/>
                      <a:pt x="22667" y="21614"/>
                    </a:cubicBezTo>
                    <a:cubicBezTo>
                      <a:pt x="23043" y="21245"/>
                      <a:pt x="23194" y="20776"/>
                      <a:pt x="23287" y="20277"/>
                    </a:cubicBezTo>
                    <a:cubicBezTo>
                      <a:pt x="23384" y="19754"/>
                      <a:pt x="23473" y="19231"/>
                      <a:pt x="23563" y="18704"/>
                    </a:cubicBezTo>
                    <a:cubicBezTo>
                      <a:pt x="23660" y="18131"/>
                      <a:pt x="23914" y="17594"/>
                      <a:pt x="24301" y="17157"/>
                    </a:cubicBezTo>
                    <a:cubicBezTo>
                      <a:pt x="24548" y="16870"/>
                      <a:pt x="24806" y="16590"/>
                      <a:pt x="25064" y="16311"/>
                    </a:cubicBezTo>
                    <a:cubicBezTo>
                      <a:pt x="25415" y="15938"/>
                      <a:pt x="25745" y="15551"/>
                      <a:pt x="25946" y="15068"/>
                    </a:cubicBezTo>
                    <a:close/>
                    <a:moveTo>
                      <a:pt x="25412" y="13935"/>
                    </a:moveTo>
                    <a:cubicBezTo>
                      <a:pt x="25820" y="13939"/>
                      <a:pt x="26103" y="14319"/>
                      <a:pt x="25964" y="14706"/>
                    </a:cubicBezTo>
                    <a:cubicBezTo>
                      <a:pt x="25892" y="14928"/>
                      <a:pt x="25792" y="15139"/>
                      <a:pt x="25666" y="15333"/>
                    </a:cubicBezTo>
                    <a:cubicBezTo>
                      <a:pt x="25476" y="15609"/>
                      <a:pt x="25272" y="15870"/>
                      <a:pt x="25053" y="16121"/>
                    </a:cubicBezTo>
                    <a:cubicBezTo>
                      <a:pt x="24792" y="16418"/>
                      <a:pt x="24520" y="16702"/>
                      <a:pt x="24254" y="16992"/>
                    </a:cubicBezTo>
                    <a:cubicBezTo>
                      <a:pt x="23753" y="17547"/>
                      <a:pt x="23484" y="18210"/>
                      <a:pt x="23369" y="18945"/>
                    </a:cubicBezTo>
                    <a:cubicBezTo>
                      <a:pt x="23280" y="19521"/>
                      <a:pt x="23165" y="20098"/>
                      <a:pt x="23051" y="20668"/>
                    </a:cubicBezTo>
                    <a:cubicBezTo>
                      <a:pt x="22979" y="21019"/>
                      <a:pt x="22785" y="21306"/>
                      <a:pt x="22535" y="21557"/>
                    </a:cubicBezTo>
                    <a:cubicBezTo>
                      <a:pt x="22426" y="21669"/>
                      <a:pt x="22304" y="21735"/>
                      <a:pt x="22153" y="21735"/>
                    </a:cubicBezTo>
                    <a:cubicBezTo>
                      <a:pt x="22121" y="21735"/>
                      <a:pt x="22087" y="21731"/>
                      <a:pt x="22051" y="21725"/>
                    </a:cubicBezTo>
                    <a:cubicBezTo>
                      <a:pt x="21732" y="21668"/>
                      <a:pt x="21402" y="21650"/>
                      <a:pt x="21083" y="21589"/>
                    </a:cubicBezTo>
                    <a:cubicBezTo>
                      <a:pt x="20399" y="21460"/>
                      <a:pt x="19783" y="21163"/>
                      <a:pt x="19202" y="20786"/>
                    </a:cubicBezTo>
                    <a:cubicBezTo>
                      <a:pt x="19163" y="20758"/>
                      <a:pt x="19123" y="20722"/>
                      <a:pt x="19084" y="20690"/>
                    </a:cubicBezTo>
                    <a:lnTo>
                      <a:pt x="19084" y="20686"/>
                    </a:lnTo>
                    <a:cubicBezTo>
                      <a:pt x="19138" y="20664"/>
                      <a:pt x="19192" y="20647"/>
                      <a:pt x="19249" y="20632"/>
                    </a:cubicBezTo>
                    <a:cubicBezTo>
                      <a:pt x="20295" y="20406"/>
                      <a:pt x="20990" y="19751"/>
                      <a:pt x="21438" y="18812"/>
                    </a:cubicBezTo>
                    <a:cubicBezTo>
                      <a:pt x="21624" y="18429"/>
                      <a:pt x="21771" y="18027"/>
                      <a:pt x="21918" y="17630"/>
                    </a:cubicBezTo>
                    <a:cubicBezTo>
                      <a:pt x="22244" y="16741"/>
                      <a:pt x="22757" y="15971"/>
                      <a:pt x="23362" y="15247"/>
                    </a:cubicBezTo>
                    <a:cubicBezTo>
                      <a:pt x="23760" y="14763"/>
                      <a:pt x="24258" y="14369"/>
                      <a:pt x="24821" y="14093"/>
                    </a:cubicBezTo>
                    <a:cubicBezTo>
                      <a:pt x="25000" y="13993"/>
                      <a:pt x="25204" y="13939"/>
                      <a:pt x="25412" y="13935"/>
                    </a:cubicBezTo>
                    <a:close/>
                    <a:moveTo>
                      <a:pt x="1134" y="17910"/>
                    </a:moveTo>
                    <a:cubicBezTo>
                      <a:pt x="1214" y="17983"/>
                      <a:pt x="1281" y="18043"/>
                      <a:pt x="1351" y="18099"/>
                    </a:cubicBezTo>
                    <a:cubicBezTo>
                      <a:pt x="1713" y="18418"/>
                      <a:pt x="2114" y="18683"/>
                      <a:pt x="2548" y="18891"/>
                    </a:cubicBezTo>
                    <a:cubicBezTo>
                      <a:pt x="3480" y="19332"/>
                      <a:pt x="4322" y="19933"/>
                      <a:pt x="5042" y="20668"/>
                    </a:cubicBezTo>
                    <a:cubicBezTo>
                      <a:pt x="5346" y="20983"/>
                      <a:pt x="5680" y="21270"/>
                      <a:pt x="6041" y="21521"/>
                    </a:cubicBezTo>
                    <a:cubicBezTo>
                      <a:pt x="6231" y="21650"/>
                      <a:pt x="6436" y="21761"/>
                      <a:pt x="6640" y="21883"/>
                    </a:cubicBezTo>
                    <a:cubicBezTo>
                      <a:pt x="6634" y="21883"/>
                      <a:pt x="6627" y="21883"/>
                      <a:pt x="6620" y="21883"/>
                    </a:cubicBezTo>
                    <a:cubicBezTo>
                      <a:pt x="6136" y="21883"/>
                      <a:pt x="4395" y="21128"/>
                      <a:pt x="3462" y="20482"/>
                    </a:cubicBezTo>
                    <a:cubicBezTo>
                      <a:pt x="2518" y="19828"/>
                      <a:pt x="1335" y="18539"/>
                      <a:pt x="1134" y="17910"/>
                    </a:cubicBezTo>
                    <a:close/>
                    <a:moveTo>
                      <a:pt x="5153" y="12668"/>
                    </a:moveTo>
                    <a:cubicBezTo>
                      <a:pt x="5387" y="12668"/>
                      <a:pt x="5622" y="12692"/>
                      <a:pt x="5852" y="12739"/>
                    </a:cubicBezTo>
                    <a:cubicBezTo>
                      <a:pt x="6547" y="12871"/>
                      <a:pt x="7052" y="13272"/>
                      <a:pt x="7392" y="13878"/>
                    </a:cubicBezTo>
                    <a:cubicBezTo>
                      <a:pt x="7543" y="14143"/>
                      <a:pt x="7643" y="14433"/>
                      <a:pt x="7758" y="14716"/>
                    </a:cubicBezTo>
                    <a:cubicBezTo>
                      <a:pt x="7855" y="14953"/>
                      <a:pt x="7926" y="15197"/>
                      <a:pt x="8030" y="15426"/>
                    </a:cubicBezTo>
                    <a:cubicBezTo>
                      <a:pt x="8270" y="15960"/>
                      <a:pt x="8675" y="16404"/>
                      <a:pt x="9184" y="16691"/>
                    </a:cubicBezTo>
                    <a:cubicBezTo>
                      <a:pt x="9771" y="17031"/>
                      <a:pt x="10420" y="17264"/>
                      <a:pt x="11090" y="17375"/>
                    </a:cubicBezTo>
                    <a:cubicBezTo>
                      <a:pt x="11588" y="17461"/>
                      <a:pt x="12093" y="17511"/>
                      <a:pt x="12591" y="17579"/>
                    </a:cubicBezTo>
                    <a:cubicBezTo>
                      <a:pt x="12692" y="17590"/>
                      <a:pt x="12788" y="17615"/>
                      <a:pt x="12896" y="17633"/>
                    </a:cubicBezTo>
                    <a:cubicBezTo>
                      <a:pt x="13240" y="18550"/>
                      <a:pt x="13727" y="19339"/>
                      <a:pt x="14537" y="19930"/>
                    </a:cubicBezTo>
                    <a:cubicBezTo>
                      <a:pt x="14483" y="19962"/>
                      <a:pt x="14426" y="19994"/>
                      <a:pt x="14369" y="20023"/>
                    </a:cubicBezTo>
                    <a:cubicBezTo>
                      <a:pt x="13942" y="20202"/>
                      <a:pt x="13494" y="20292"/>
                      <a:pt x="13039" y="20356"/>
                    </a:cubicBezTo>
                    <a:cubicBezTo>
                      <a:pt x="12949" y="20370"/>
                      <a:pt x="12860" y="20376"/>
                      <a:pt x="12773" y="20376"/>
                    </a:cubicBezTo>
                    <a:cubicBezTo>
                      <a:pt x="12438" y="20376"/>
                      <a:pt x="12124" y="20285"/>
                      <a:pt x="11814" y="20163"/>
                    </a:cubicBezTo>
                    <a:cubicBezTo>
                      <a:pt x="11577" y="20066"/>
                      <a:pt x="11352" y="19959"/>
                      <a:pt x="11119" y="19858"/>
                    </a:cubicBezTo>
                    <a:cubicBezTo>
                      <a:pt x="10911" y="19770"/>
                      <a:pt x="10703" y="19704"/>
                      <a:pt x="10476" y="19704"/>
                    </a:cubicBezTo>
                    <a:cubicBezTo>
                      <a:pt x="10465" y="19704"/>
                      <a:pt x="10453" y="19704"/>
                      <a:pt x="10442" y="19704"/>
                    </a:cubicBezTo>
                    <a:cubicBezTo>
                      <a:pt x="10108" y="19719"/>
                      <a:pt x="9918" y="19905"/>
                      <a:pt x="9926" y="20238"/>
                    </a:cubicBezTo>
                    <a:cubicBezTo>
                      <a:pt x="9933" y="20557"/>
                      <a:pt x="10033" y="20854"/>
                      <a:pt x="10176" y="21134"/>
                    </a:cubicBezTo>
                    <a:cubicBezTo>
                      <a:pt x="10209" y="21195"/>
                      <a:pt x="10241" y="21252"/>
                      <a:pt x="10280" y="21324"/>
                    </a:cubicBezTo>
                    <a:lnTo>
                      <a:pt x="10133" y="21385"/>
                    </a:lnTo>
                    <a:cubicBezTo>
                      <a:pt x="9972" y="21453"/>
                      <a:pt x="9804" y="21499"/>
                      <a:pt x="9660" y="21589"/>
                    </a:cubicBezTo>
                    <a:cubicBezTo>
                      <a:pt x="9273" y="21825"/>
                      <a:pt x="8847" y="21915"/>
                      <a:pt x="8413" y="21990"/>
                    </a:cubicBezTo>
                    <a:cubicBezTo>
                      <a:pt x="8274" y="22012"/>
                      <a:pt x="8134" y="22015"/>
                      <a:pt x="7994" y="22030"/>
                    </a:cubicBezTo>
                    <a:cubicBezTo>
                      <a:pt x="7924" y="22037"/>
                      <a:pt x="7854" y="22040"/>
                      <a:pt x="7786" y="22040"/>
                    </a:cubicBezTo>
                    <a:cubicBezTo>
                      <a:pt x="7302" y="22040"/>
                      <a:pt x="6859" y="21870"/>
                      <a:pt x="6436" y="21632"/>
                    </a:cubicBezTo>
                    <a:cubicBezTo>
                      <a:pt x="5977" y="21370"/>
                      <a:pt x="5558" y="21041"/>
                      <a:pt x="5196" y="20657"/>
                    </a:cubicBezTo>
                    <a:cubicBezTo>
                      <a:pt x="4626" y="20062"/>
                      <a:pt x="4003" y="19539"/>
                      <a:pt x="3279" y="19134"/>
                    </a:cubicBezTo>
                    <a:cubicBezTo>
                      <a:pt x="3085" y="19027"/>
                      <a:pt x="2888" y="18934"/>
                      <a:pt x="2698" y="18826"/>
                    </a:cubicBezTo>
                    <a:cubicBezTo>
                      <a:pt x="2394" y="18654"/>
                      <a:pt x="2089" y="18486"/>
                      <a:pt x="1803" y="18296"/>
                    </a:cubicBezTo>
                    <a:cubicBezTo>
                      <a:pt x="950" y="17733"/>
                      <a:pt x="459" y="16924"/>
                      <a:pt x="222" y="15949"/>
                    </a:cubicBezTo>
                    <a:cubicBezTo>
                      <a:pt x="162" y="15691"/>
                      <a:pt x="115" y="15426"/>
                      <a:pt x="172" y="15157"/>
                    </a:cubicBezTo>
                    <a:cubicBezTo>
                      <a:pt x="230" y="14903"/>
                      <a:pt x="344" y="14767"/>
                      <a:pt x="606" y="14742"/>
                    </a:cubicBezTo>
                    <a:cubicBezTo>
                      <a:pt x="759" y="14725"/>
                      <a:pt x="914" y="14723"/>
                      <a:pt x="1070" y="14723"/>
                    </a:cubicBezTo>
                    <a:cubicBezTo>
                      <a:pt x="1122" y="14723"/>
                      <a:pt x="1174" y="14724"/>
                      <a:pt x="1226" y="14724"/>
                    </a:cubicBezTo>
                    <a:cubicBezTo>
                      <a:pt x="1239" y="14723"/>
                      <a:pt x="1252" y="14723"/>
                      <a:pt x="1265" y="14723"/>
                    </a:cubicBezTo>
                    <a:cubicBezTo>
                      <a:pt x="1368" y="14723"/>
                      <a:pt x="1471" y="14733"/>
                      <a:pt x="1574" y="14733"/>
                    </a:cubicBezTo>
                    <a:cubicBezTo>
                      <a:pt x="1598" y="14733"/>
                      <a:pt x="1621" y="14732"/>
                      <a:pt x="1645" y="14731"/>
                    </a:cubicBezTo>
                    <a:cubicBezTo>
                      <a:pt x="1881" y="14731"/>
                      <a:pt x="2100" y="14598"/>
                      <a:pt x="2215" y="14390"/>
                    </a:cubicBezTo>
                    <a:cubicBezTo>
                      <a:pt x="2322" y="14204"/>
                      <a:pt x="2440" y="14025"/>
                      <a:pt x="2566" y="13853"/>
                    </a:cubicBezTo>
                    <a:cubicBezTo>
                      <a:pt x="3042" y="13219"/>
                      <a:pt x="3698" y="12889"/>
                      <a:pt x="4465" y="12735"/>
                    </a:cubicBezTo>
                    <a:cubicBezTo>
                      <a:pt x="4692" y="12691"/>
                      <a:pt x="4923" y="12668"/>
                      <a:pt x="5153" y="12668"/>
                    </a:cubicBezTo>
                    <a:close/>
                    <a:moveTo>
                      <a:pt x="10429" y="19838"/>
                    </a:moveTo>
                    <a:cubicBezTo>
                      <a:pt x="10461" y="19838"/>
                      <a:pt x="10495" y="19841"/>
                      <a:pt x="10531" y="19847"/>
                    </a:cubicBezTo>
                    <a:cubicBezTo>
                      <a:pt x="10717" y="19883"/>
                      <a:pt x="10904" y="19937"/>
                      <a:pt x="11083" y="20005"/>
                    </a:cubicBezTo>
                    <a:cubicBezTo>
                      <a:pt x="11301" y="20088"/>
                      <a:pt x="11513" y="20191"/>
                      <a:pt x="11724" y="20288"/>
                    </a:cubicBezTo>
                    <a:cubicBezTo>
                      <a:pt x="12072" y="20443"/>
                      <a:pt x="12428" y="20511"/>
                      <a:pt x="12790" y="20511"/>
                    </a:cubicBezTo>
                    <a:cubicBezTo>
                      <a:pt x="13000" y="20511"/>
                      <a:pt x="13212" y="20488"/>
                      <a:pt x="13426" y="20446"/>
                    </a:cubicBezTo>
                    <a:cubicBezTo>
                      <a:pt x="13860" y="20360"/>
                      <a:pt x="14283" y="20249"/>
                      <a:pt x="14677" y="20019"/>
                    </a:cubicBezTo>
                    <a:cubicBezTo>
                      <a:pt x="15026" y="20226"/>
                      <a:pt x="15381" y="20350"/>
                      <a:pt x="15757" y="20350"/>
                    </a:cubicBezTo>
                    <a:cubicBezTo>
                      <a:pt x="15824" y="20350"/>
                      <a:pt x="15891" y="20347"/>
                      <a:pt x="15960" y="20338"/>
                    </a:cubicBezTo>
                    <a:cubicBezTo>
                      <a:pt x="16146" y="20485"/>
                      <a:pt x="16318" y="20636"/>
                      <a:pt x="16486" y="20761"/>
                    </a:cubicBezTo>
                    <a:cubicBezTo>
                      <a:pt x="16658" y="20887"/>
                      <a:pt x="16837" y="20998"/>
                      <a:pt x="17052" y="21137"/>
                    </a:cubicBezTo>
                    <a:cubicBezTo>
                      <a:pt x="17042" y="21241"/>
                      <a:pt x="17034" y="21388"/>
                      <a:pt x="17006" y="21528"/>
                    </a:cubicBezTo>
                    <a:cubicBezTo>
                      <a:pt x="16916" y="22001"/>
                      <a:pt x="16744" y="22435"/>
                      <a:pt x="16425" y="22800"/>
                    </a:cubicBezTo>
                    <a:cubicBezTo>
                      <a:pt x="16164" y="23112"/>
                      <a:pt x="15780" y="23294"/>
                      <a:pt x="15375" y="23309"/>
                    </a:cubicBezTo>
                    <a:cubicBezTo>
                      <a:pt x="15203" y="23316"/>
                      <a:pt x="15032" y="23330"/>
                      <a:pt x="14860" y="23352"/>
                    </a:cubicBezTo>
                    <a:cubicBezTo>
                      <a:pt x="14817" y="23357"/>
                      <a:pt x="14774" y="23359"/>
                      <a:pt x="14731" y="23359"/>
                    </a:cubicBezTo>
                    <a:cubicBezTo>
                      <a:pt x="14520" y="23359"/>
                      <a:pt x="14311" y="23300"/>
                      <a:pt x="14132" y="23187"/>
                    </a:cubicBezTo>
                    <a:cubicBezTo>
                      <a:pt x="13810" y="22986"/>
                      <a:pt x="13480" y="22786"/>
                      <a:pt x="13190" y="22546"/>
                    </a:cubicBezTo>
                    <a:cubicBezTo>
                      <a:pt x="12659" y="22105"/>
                      <a:pt x="12115" y="21700"/>
                      <a:pt x="11473" y="21424"/>
                    </a:cubicBezTo>
                    <a:cubicBezTo>
                      <a:pt x="10950" y="21198"/>
                      <a:pt x="10506" y="20858"/>
                      <a:pt x="10216" y="20353"/>
                    </a:cubicBezTo>
                    <a:cubicBezTo>
                      <a:pt x="10162" y="20260"/>
                      <a:pt x="10123" y="20166"/>
                      <a:pt x="10076" y="20080"/>
                    </a:cubicBezTo>
                    <a:cubicBezTo>
                      <a:pt x="10166" y="19919"/>
                      <a:pt x="10270" y="19838"/>
                      <a:pt x="10429" y="19838"/>
                    </a:cubicBezTo>
                    <a:close/>
                    <a:moveTo>
                      <a:pt x="10065" y="20317"/>
                    </a:moveTo>
                    <a:lnTo>
                      <a:pt x="10065" y="20317"/>
                    </a:lnTo>
                    <a:cubicBezTo>
                      <a:pt x="10090" y="20346"/>
                      <a:pt x="10112" y="20374"/>
                      <a:pt x="10130" y="20403"/>
                    </a:cubicBezTo>
                    <a:cubicBezTo>
                      <a:pt x="10356" y="20815"/>
                      <a:pt x="10692" y="21155"/>
                      <a:pt x="11104" y="21381"/>
                    </a:cubicBezTo>
                    <a:cubicBezTo>
                      <a:pt x="11219" y="21449"/>
                      <a:pt x="11337" y="21514"/>
                      <a:pt x="11459" y="21567"/>
                    </a:cubicBezTo>
                    <a:cubicBezTo>
                      <a:pt x="12061" y="21815"/>
                      <a:pt x="12566" y="22202"/>
                      <a:pt x="13061" y="22614"/>
                    </a:cubicBezTo>
                    <a:cubicBezTo>
                      <a:pt x="13322" y="22829"/>
                      <a:pt x="13598" y="23026"/>
                      <a:pt x="13888" y="23205"/>
                    </a:cubicBezTo>
                    <a:cubicBezTo>
                      <a:pt x="14078" y="23323"/>
                      <a:pt x="14293" y="23402"/>
                      <a:pt x="14512" y="23502"/>
                    </a:cubicBezTo>
                    <a:lnTo>
                      <a:pt x="14508" y="23502"/>
                    </a:lnTo>
                    <a:cubicBezTo>
                      <a:pt x="14340" y="23603"/>
                      <a:pt x="14146" y="23624"/>
                      <a:pt x="13964" y="23653"/>
                    </a:cubicBezTo>
                    <a:cubicBezTo>
                      <a:pt x="13783" y="23688"/>
                      <a:pt x="13601" y="23705"/>
                      <a:pt x="13419" y="23705"/>
                    </a:cubicBezTo>
                    <a:cubicBezTo>
                      <a:pt x="13116" y="23705"/>
                      <a:pt x="12814" y="23657"/>
                      <a:pt x="12523" y="23563"/>
                    </a:cubicBezTo>
                    <a:cubicBezTo>
                      <a:pt x="12032" y="23402"/>
                      <a:pt x="11620" y="23122"/>
                      <a:pt x="11319" y="22707"/>
                    </a:cubicBezTo>
                    <a:cubicBezTo>
                      <a:pt x="10965" y="22212"/>
                      <a:pt x="10639" y="21693"/>
                      <a:pt x="10309" y="21177"/>
                    </a:cubicBezTo>
                    <a:cubicBezTo>
                      <a:pt x="10237" y="21055"/>
                      <a:pt x="10184" y="20926"/>
                      <a:pt x="10148" y="20790"/>
                    </a:cubicBezTo>
                    <a:cubicBezTo>
                      <a:pt x="10101" y="20636"/>
                      <a:pt x="10072" y="20478"/>
                      <a:pt x="10065" y="20317"/>
                    </a:cubicBezTo>
                    <a:close/>
                    <a:moveTo>
                      <a:pt x="8797" y="22596"/>
                    </a:moveTo>
                    <a:lnTo>
                      <a:pt x="8833" y="22614"/>
                    </a:lnTo>
                    <a:cubicBezTo>
                      <a:pt x="8797" y="22761"/>
                      <a:pt x="8754" y="22904"/>
                      <a:pt x="8725" y="23054"/>
                    </a:cubicBezTo>
                    <a:cubicBezTo>
                      <a:pt x="8589" y="23739"/>
                      <a:pt x="8668" y="24416"/>
                      <a:pt x="8822" y="25090"/>
                    </a:cubicBezTo>
                    <a:cubicBezTo>
                      <a:pt x="8919" y="25527"/>
                      <a:pt x="9015" y="25960"/>
                      <a:pt x="9101" y="26397"/>
                    </a:cubicBezTo>
                    <a:cubicBezTo>
                      <a:pt x="9223" y="27014"/>
                      <a:pt x="9119" y="27587"/>
                      <a:pt x="8743" y="28103"/>
                    </a:cubicBezTo>
                    <a:cubicBezTo>
                      <a:pt x="8521" y="28404"/>
                      <a:pt x="8310" y="28709"/>
                      <a:pt x="8080" y="29038"/>
                    </a:cubicBezTo>
                    <a:lnTo>
                      <a:pt x="8077" y="29038"/>
                    </a:lnTo>
                    <a:cubicBezTo>
                      <a:pt x="8062" y="28780"/>
                      <a:pt x="8052" y="28533"/>
                      <a:pt x="8044" y="28289"/>
                    </a:cubicBezTo>
                    <a:cubicBezTo>
                      <a:pt x="8016" y="27422"/>
                      <a:pt x="7962" y="26559"/>
                      <a:pt x="7962" y="25692"/>
                    </a:cubicBezTo>
                    <a:cubicBezTo>
                      <a:pt x="7966" y="24742"/>
                      <a:pt x="8184" y="23807"/>
                      <a:pt x="8600" y="22954"/>
                    </a:cubicBezTo>
                    <a:cubicBezTo>
                      <a:pt x="8657" y="22832"/>
                      <a:pt x="8729" y="22714"/>
                      <a:pt x="8797" y="22596"/>
                    </a:cubicBezTo>
                    <a:close/>
                    <a:moveTo>
                      <a:pt x="32428" y="22811"/>
                    </a:moveTo>
                    <a:lnTo>
                      <a:pt x="32428" y="22811"/>
                    </a:lnTo>
                    <a:cubicBezTo>
                      <a:pt x="32693" y="23209"/>
                      <a:pt x="32936" y="23617"/>
                      <a:pt x="33022" y="24097"/>
                    </a:cubicBezTo>
                    <a:cubicBezTo>
                      <a:pt x="33141" y="24742"/>
                      <a:pt x="32997" y="25319"/>
                      <a:pt x="32610" y="25849"/>
                    </a:cubicBezTo>
                    <a:cubicBezTo>
                      <a:pt x="32180" y="26444"/>
                      <a:pt x="31607" y="26809"/>
                      <a:pt x="30905" y="26992"/>
                    </a:cubicBezTo>
                    <a:cubicBezTo>
                      <a:pt x="30532" y="27089"/>
                      <a:pt x="30163" y="27204"/>
                      <a:pt x="29794" y="27315"/>
                    </a:cubicBezTo>
                    <a:cubicBezTo>
                      <a:pt x="29500" y="27404"/>
                      <a:pt x="29221" y="27540"/>
                      <a:pt x="28970" y="27716"/>
                    </a:cubicBezTo>
                    <a:cubicBezTo>
                      <a:pt x="28726" y="27892"/>
                      <a:pt x="28526" y="28121"/>
                      <a:pt x="28382" y="28386"/>
                    </a:cubicBezTo>
                    <a:cubicBezTo>
                      <a:pt x="28300" y="28540"/>
                      <a:pt x="28221" y="28694"/>
                      <a:pt x="28142" y="28848"/>
                    </a:cubicBezTo>
                    <a:cubicBezTo>
                      <a:pt x="27945" y="29225"/>
                      <a:pt x="27630" y="29450"/>
                      <a:pt x="27200" y="29597"/>
                    </a:cubicBezTo>
                    <a:cubicBezTo>
                      <a:pt x="27225" y="29551"/>
                      <a:pt x="27254" y="29511"/>
                      <a:pt x="27282" y="29468"/>
                    </a:cubicBezTo>
                    <a:cubicBezTo>
                      <a:pt x="27601" y="29106"/>
                      <a:pt x="27755" y="28673"/>
                      <a:pt x="27812" y="28200"/>
                    </a:cubicBezTo>
                    <a:cubicBezTo>
                      <a:pt x="27866" y="27748"/>
                      <a:pt x="27913" y="27300"/>
                      <a:pt x="27974" y="26852"/>
                    </a:cubicBezTo>
                    <a:cubicBezTo>
                      <a:pt x="27999" y="26709"/>
                      <a:pt x="28038" y="26566"/>
                      <a:pt x="28085" y="26430"/>
                    </a:cubicBezTo>
                    <a:cubicBezTo>
                      <a:pt x="28268" y="25788"/>
                      <a:pt x="28705" y="25419"/>
                      <a:pt x="29339" y="25272"/>
                    </a:cubicBezTo>
                    <a:cubicBezTo>
                      <a:pt x="29565" y="25222"/>
                      <a:pt x="29798" y="25194"/>
                      <a:pt x="30030" y="25190"/>
                    </a:cubicBezTo>
                    <a:cubicBezTo>
                      <a:pt x="30145" y="25185"/>
                      <a:pt x="30260" y="25183"/>
                      <a:pt x="30374" y="25183"/>
                    </a:cubicBezTo>
                    <a:cubicBezTo>
                      <a:pt x="30579" y="25183"/>
                      <a:pt x="30783" y="25189"/>
                      <a:pt x="30987" y="25194"/>
                    </a:cubicBezTo>
                    <a:cubicBezTo>
                      <a:pt x="30992" y="25194"/>
                      <a:pt x="30996" y="25194"/>
                      <a:pt x="31000" y="25194"/>
                    </a:cubicBezTo>
                    <a:cubicBezTo>
                      <a:pt x="31162" y="25194"/>
                      <a:pt x="31279" y="25129"/>
                      <a:pt x="31345" y="24982"/>
                    </a:cubicBezTo>
                    <a:cubicBezTo>
                      <a:pt x="31439" y="24778"/>
                      <a:pt x="31600" y="24631"/>
                      <a:pt x="31761" y="24480"/>
                    </a:cubicBezTo>
                    <a:cubicBezTo>
                      <a:pt x="31915" y="24344"/>
                      <a:pt x="32058" y="24194"/>
                      <a:pt x="32184" y="24033"/>
                    </a:cubicBezTo>
                    <a:cubicBezTo>
                      <a:pt x="32417" y="23710"/>
                      <a:pt x="32506" y="23352"/>
                      <a:pt x="32402" y="22954"/>
                    </a:cubicBezTo>
                    <a:cubicBezTo>
                      <a:pt x="32392" y="22911"/>
                      <a:pt x="32388" y="22868"/>
                      <a:pt x="32381" y="22821"/>
                    </a:cubicBezTo>
                    <a:lnTo>
                      <a:pt x="32428" y="22811"/>
                    </a:lnTo>
                    <a:close/>
                    <a:moveTo>
                      <a:pt x="24864" y="18500"/>
                    </a:moveTo>
                    <a:cubicBezTo>
                      <a:pt x="24899" y="18500"/>
                      <a:pt x="24932" y="18504"/>
                      <a:pt x="24967" y="18515"/>
                    </a:cubicBezTo>
                    <a:cubicBezTo>
                      <a:pt x="25401" y="18744"/>
                      <a:pt x="25878" y="18801"/>
                      <a:pt x="26354" y="18862"/>
                    </a:cubicBezTo>
                    <a:cubicBezTo>
                      <a:pt x="27956" y="19056"/>
                      <a:pt x="29307" y="19726"/>
                      <a:pt x="30364" y="20958"/>
                    </a:cubicBezTo>
                    <a:cubicBezTo>
                      <a:pt x="30439" y="21041"/>
                      <a:pt x="30521" y="21120"/>
                      <a:pt x="30611" y="21188"/>
                    </a:cubicBezTo>
                    <a:cubicBezTo>
                      <a:pt x="30876" y="21403"/>
                      <a:pt x="31156" y="21600"/>
                      <a:pt x="31410" y="21825"/>
                    </a:cubicBezTo>
                    <a:cubicBezTo>
                      <a:pt x="31629" y="22008"/>
                      <a:pt x="31829" y="22212"/>
                      <a:pt x="32012" y="22435"/>
                    </a:cubicBezTo>
                    <a:cubicBezTo>
                      <a:pt x="32478" y="23040"/>
                      <a:pt x="32359" y="23721"/>
                      <a:pt x="31847" y="24215"/>
                    </a:cubicBezTo>
                    <a:cubicBezTo>
                      <a:pt x="31772" y="24291"/>
                      <a:pt x="31689" y="24359"/>
                      <a:pt x="31607" y="24427"/>
                    </a:cubicBezTo>
                    <a:cubicBezTo>
                      <a:pt x="31453" y="24556"/>
                      <a:pt x="31317" y="24699"/>
                      <a:pt x="31231" y="24889"/>
                    </a:cubicBezTo>
                    <a:cubicBezTo>
                      <a:pt x="31173" y="25018"/>
                      <a:pt x="31066" y="25072"/>
                      <a:pt x="30926" y="25072"/>
                    </a:cubicBezTo>
                    <a:cubicBezTo>
                      <a:pt x="30772" y="25068"/>
                      <a:pt x="30618" y="25065"/>
                      <a:pt x="30468" y="25054"/>
                    </a:cubicBezTo>
                    <a:cubicBezTo>
                      <a:pt x="30359" y="25047"/>
                      <a:pt x="30250" y="25043"/>
                      <a:pt x="30142" y="25043"/>
                    </a:cubicBezTo>
                    <a:cubicBezTo>
                      <a:pt x="29792" y="25043"/>
                      <a:pt x="29445" y="25083"/>
                      <a:pt x="29102" y="25190"/>
                    </a:cubicBezTo>
                    <a:cubicBezTo>
                      <a:pt x="28529" y="25376"/>
                      <a:pt x="28149" y="25752"/>
                      <a:pt x="27963" y="26329"/>
                    </a:cubicBezTo>
                    <a:cubicBezTo>
                      <a:pt x="27834" y="26731"/>
                      <a:pt x="27773" y="27143"/>
                      <a:pt x="27734" y="27562"/>
                    </a:cubicBezTo>
                    <a:cubicBezTo>
                      <a:pt x="27698" y="27927"/>
                      <a:pt x="27644" y="28289"/>
                      <a:pt x="27572" y="28648"/>
                    </a:cubicBezTo>
                    <a:cubicBezTo>
                      <a:pt x="27512" y="28952"/>
                      <a:pt x="27340" y="29210"/>
                      <a:pt x="27132" y="29443"/>
                    </a:cubicBezTo>
                    <a:cubicBezTo>
                      <a:pt x="26980" y="29619"/>
                      <a:pt x="26759" y="29723"/>
                      <a:pt x="26527" y="29723"/>
                    </a:cubicBezTo>
                    <a:cubicBezTo>
                      <a:pt x="26523" y="29723"/>
                      <a:pt x="26519" y="29723"/>
                      <a:pt x="26515" y="29723"/>
                    </a:cubicBezTo>
                    <a:cubicBezTo>
                      <a:pt x="26483" y="29723"/>
                      <a:pt x="26451" y="29724"/>
                      <a:pt x="26419" y="29724"/>
                    </a:cubicBezTo>
                    <a:cubicBezTo>
                      <a:pt x="25678" y="29724"/>
                      <a:pt x="24985" y="29528"/>
                      <a:pt x="24305" y="29246"/>
                    </a:cubicBezTo>
                    <a:cubicBezTo>
                      <a:pt x="23047" y="28723"/>
                      <a:pt x="21968" y="27949"/>
                      <a:pt x="21108" y="26881"/>
                    </a:cubicBezTo>
                    <a:cubicBezTo>
                      <a:pt x="20901" y="26634"/>
                      <a:pt x="20736" y="26358"/>
                      <a:pt x="20610" y="26064"/>
                    </a:cubicBezTo>
                    <a:cubicBezTo>
                      <a:pt x="20557" y="25935"/>
                      <a:pt x="20546" y="25792"/>
                      <a:pt x="20585" y="25656"/>
                    </a:cubicBezTo>
                    <a:cubicBezTo>
                      <a:pt x="20736" y="25068"/>
                      <a:pt x="20865" y="24477"/>
                      <a:pt x="20886" y="23868"/>
                    </a:cubicBezTo>
                    <a:cubicBezTo>
                      <a:pt x="20901" y="23463"/>
                      <a:pt x="20926" y="23054"/>
                      <a:pt x="20919" y="22649"/>
                    </a:cubicBezTo>
                    <a:cubicBezTo>
                      <a:pt x="20911" y="22338"/>
                      <a:pt x="20861" y="22026"/>
                      <a:pt x="20829" y="21689"/>
                    </a:cubicBezTo>
                    <a:lnTo>
                      <a:pt x="20829" y="21686"/>
                    </a:lnTo>
                    <a:cubicBezTo>
                      <a:pt x="21040" y="21725"/>
                      <a:pt x="21241" y="21772"/>
                      <a:pt x="21442" y="21793"/>
                    </a:cubicBezTo>
                    <a:cubicBezTo>
                      <a:pt x="21761" y="21829"/>
                      <a:pt x="22076" y="21854"/>
                      <a:pt x="22395" y="21865"/>
                    </a:cubicBezTo>
                    <a:cubicBezTo>
                      <a:pt x="22406" y="21865"/>
                      <a:pt x="22418" y="21865"/>
                      <a:pt x="22429" y="21865"/>
                    </a:cubicBezTo>
                    <a:cubicBezTo>
                      <a:pt x="22668" y="21865"/>
                      <a:pt x="22899" y="21794"/>
                      <a:pt x="23097" y="21664"/>
                    </a:cubicBezTo>
                    <a:cubicBezTo>
                      <a:pt x="23470" y="21438"/>
                      <a:pt x="23785" y="21130"/>
                      <a:pt x="24018" y="20761"/>
                    </a:cubicBezTo>
                    <a:cubicBezTo>
                      <a:pt x="24380" y="20177"/>
                      <a:pt x="24595" y="19536"/>
                      <a:pt x="24763" y="18873"/>
                    </a:cubicBezTo>
                    <a:cubicBezTo>
                      <a:pt x="24792" y="18751"/>
                      <a:pt x="24828" y="18629"/>
                      <a:pt x="24864" y="18500"/>
                    </a:cubicBezTo>
                    <a:close/>
                    <a:moveTo>
                      <a:pt x="18865" y="20711"/>
                    </a:moveTo>
                    <a:cubicBezTo>
                      <a:pt x="19406" y="21116"/>
                      <a:pt x="20008" y="21428"/>
                      <a:pt x="20646" y="21632"/>
                    </a:cubicBezTo>
                    <a:cubicBezTo>
                      <a:pt x="20675" y="21743"/>
                      <a:pt x="20718" y="21858"/>
                      <a:pt x="20725" y="21976"/>
                    </a:cubicBezTo>
                    <a:cubicBezTo>
                      <a:pt x="20750" y="22406"/>
                      <a:pt x="20775" y="22839"/>
                      <a:pt x="20782" y="23269"/>
                    </a:cubicBezTo>
                    <a:cubicBezTo>
                      <a:pt x="20782" y="24011"/>
                      <a:pt x="20686" y="24749"/>
                      <a:pt x="20492" y="25462"/>
                    </a:cubicBezTo>
                    <a:cubicBezTo>
                      <a:pt x="20259" y="26369"/>
                      <a:pt x="19905" y="27236"/>
                      <a:pt x="19435" y="28042"/>
                    </a:cubicBezTo>
                    <a:cubicBezTo>
                      <a:pt x="19381" y="28135"/>
                      <a:pt x="19320" y="28225"/>
                      <a:pt x="19249" y="28304"/>
                    </a:cubicBezTo>
                    <a:cubicBezTo>
                      <a:pt x="18618" y="28999"/>
                      <a:pt x="17891" y="29543"/>
                      <a:pt x="16934" y="29708"/>
                    </a:cubicBezTo>
                    <a:cubicBezTo>
                      <a:pt x="16789" y="29734"/>
                      <a:pt x="16641" y="29747"/>
                      <a:pt x="16495" y="29747"/>
                    </a:cubicBezTo>
                    <a:cubicBezTo>
                      <a:pt x="16190" y="29747"/>
                      <a:pt x="15887" y="29692"/>
                      <a:pt x="15601" y="29583"/>
                    </a:cubicBezTo>
                    <a:cubicBezTo>
                      <a:pt x="15402" y="29508"/>
                      <a:pt x="15205" y="29429"/>
                      <a:pt x="14994" y="29429"/>
                    </a:cubicBezTo>
                    <a:cubicBezTo>
                      <a:pt x="14951" y="29429"/>
                      <a:pt x="14907" y="29432"/>
                      <a:pt x="14863" y="29439"/>
                    </a:cubicBezTo>
                    <a:cubicBezTo>
                      <a:pt x="14688" y="29468"/>
                      <a:pt x="14516" y="29525"/>
                      <a:pt x="14322" y="29572"/>
                    </a:cubicBezTo>
                    <a:cubicBezTo>
                      <a:pt x="14329" y="29522"/>
                      <a:pt x="14336" y="29472"/>
                      <a:pt x="14347" y="29425"/>
                    </a:cubicBezTo>
                    <a:cubicBezTo>
                      <a:pt x="14394" y="29278"/>
                      <a:pt x="14447" y="29135"/>
                      <a:pt x="14490" y="28988"/>
                    </a:cubicBezTo>
                    <a:cubicBezTo>
                      <a:pt x="14562" y="28744"/>
                      <a:pt x="14519" y="28648"/>
                      <a:pt x="14283" y="28551"/>
                    </a:cubicBezTo>
                    <a:cubicBezTo>
                      <a:pt x="13961" y="28423"/>
                      <a:pt x="13618" y="28357"/>
                      <a:pt x="13274" y="28357"/>
                    </a:cubicBezTo>
                    <a:cubicBezTo>
                      <a:pt x="13192" y="28357"/>
                      <a:pt x="13110" y="28361"/>
                      <a:pt x="13029" y="28368"/>
                    </a:cubicBezTo>
                    <a:cubicBezTo>
                      <a:pt x="12724" y="28393"/>
                      <a:pt x="12419" y="28440"/>
                      <a:pt x="12118" y="28501"/>
                    </a:cubicBezTo>
                    <a:cubicBezTo>
                      <a:pt x="11610" y="28608"/>
                      <a:pt x="11155" y="28841"/>
                      <a:pt x="10728" y="29135"/>
                    </a:cubicBezTo>
                    <a:cubicBezTo>
                      <a:pt x="10345" y="29404"/>
                      <a:pt x="9969" y="29680"/>
                      <a:pt x="9585" y="29945"/>
                    </a:cubicBezTo>
                    <a:cubicBezTo>
                      <a:pt x="9428" y="30045"/>
                      <a:pt x="9266" y="30138"/>
                      <a:pt x="9098" y="30221"/>
                    </a:cubicBezTo>
                    <a:cubicBezTo>
                      <a:pt x="9023" y="30260"/>
                      <a:pt x="8940" y="30289"/>
                      <a:pt x="8854" y="30307"/>
                    </a:cubicBezTo>
                    <a:cubicBezTo>
                      <a:pt x="8782" y="30318"/>
                      <a:pt x="8713" y="30325"/>
                      <a:pt x="8648" y="30325"/>
                    </a:cubicBezTo>
                    <a:cubicBezTo>
                      <a:pt x="8401" y="30325"/>
                      <a:pt x="8212" y="30221"/>
                      <a:pt x="8113" y="29841"/>
                    </a:cubicBezTo>
                    <a:cubicBezTo>
                      <a:pt x="8048" y="29597"/>
                      <a:pt x="8059" y="29361"/>
                      <a:pt x="8188" y="29146"/>
                    </a:cubicBezTo>
                    <a:cubicBezTo>
                      <a:pt x="8338" y="28898"/>
                      <a:pt x="8492" y="28658"/>
                      <a:pt x="8661" y="28429"/>
                    </a:cubicBezTo>
                    <a:cubicBezTo>
                      <a:pt x="8886" y="28121"/>
                      <a:pt x="9109" y="27813"/>
                      <a:pt x="9205" y="27437"/>
                    </a:cubicBezTo>
                    <a:cubicBezTo>
                      <a:pt x="9288" y="27153"/>
                      <a:pt x="9302" y="26856"/>
                      <a:pt x="9252" y="26566"/>
                    </a:cubicBezTo>
                    <a:cubicBezTo>
                      <a:pt x="9137" y="25978"/>
                      <a:pt x="9012" y="25394"/>
                      <a:pt x="8894" y="24807"/>
                    </a:cubicBezTo>
                    <a:cubicBezTo>
                      <a:pt x="8765" y="24172"/>
                      <a:pt x="8732" y="23538"/>
                      <a:pt x="8872" y="22904"/>
                    </a:cubicBezTo>
                    <a:cubicBezTo>
                      <a:pt x="9048" y="22116"/>
                      <a:pt x="9650" y="21603"/>
                      <a:pt x="10366" y="21471"/>
                    </a:cubicBezTo>
                    <a:cubicBezTo>
                      <a:pt x="10427" y="21567"/>
                      <a:pt x="10488" y="21678"/>
                      <a:pt x="10556" y="21782"/>
                    </a:cubicBezTo>
                    <a:cubicBezTo>
                      <a:pt x="10757" y="22105"/>
                      <a:pt x="10940" y="22442"/>
                      <a:pt x="11165" y="22743"/>
                    </a:cubicBezTo>
                    <a:cubicBezTo>
                      <a:pt x="11706" y="23470"/>
                      <a:pt x="12441" y="23828"/>
                      <a:pt x="13351" y="23832"/>
                    </a:cubicBezTo>
                    <a:cubicBezTo>
                      <a:pt x="13364" y="23832"/>
                      <a:pt x="13378" y="23832"/>
                      <a:pt x="13391" y="23832"/>
                    </a:cubicBezTo>
                    <a:cubicBezTo>
                      <a:pt x="13864" y="23832"/>
                      <a:pt x="14320" y="23769"/>
                      <a:pt x="14756" y="23570"/>
                    </a:cubicBezTo>
                    <a:cubicBezTo>
                      <a:pt x="14981" y="23466"/>
                      <a:pt x="15229" y="23441"/>
                      <a:pt x="15476" y="23431"/>
                    </a:cubicBezTo>
                    <a:cubicBezTo>
                      <a:pt x="15841" y="23416"/>
                      <a:pt x="16185" y="23262"/>
                      <a:pt x="16436" y="23001"/>
                    </a:cubicBezTo>
                    <a:cubicBezTo>
                      <a:pt x="16780" y="22664"/>
                      <a:pt x="16970" y="22245"/>
                      <a:pt x="17081" y="21779"/>
                    </a:cubicBezTo>
                    <a:cubicBezTo>
                      <a:pt x="17128" y="21575"/>
                      <a:pt x="17185" y="21374"/>
                      <a:pt x="17246" y="21148"/>
                    </a:cubicBezTo>
                    <a:cubicBezTo>
                      <a:pt x="17379" y="21172"/>
                      <a:pt x="17510" y="21185"/>
                      <a:pt x="17638" y="21185"/>
                    </a:cubicBezTo>
                    <a:cubicBezTo>
                      <a:pt x="18082" y="21185"/>
                      <a:pt x="18493" y="21036"/>
                      <a:pt x="18865" y="20711"/>
                    </a:cubicBezTo>
                    <a:close/>
                    <a:moveTo>
                      <a:pt x="13229" y="28503"/>
                    </a:moveTo>
                    <a:cubicBezTo>
                      <a:pt x="13472" y="28503"/>
                      <a:pt x="13715" y="28529"/>
                      <a:pt x="13957" y="28594"/>
                    </a:cubicBezTo>
                    <a:cubicBezTo>
                      <a:pt x="14096" y="28630"/>
                      <a:pt x="14229" y="28691"/>
                      <a:pt x="14376" y="28744"/>
                    </a:cubicBezTo>
                    <a:lnTo>
                      <a:pt x="14372" y="28744"/>
                    </a:lnTo>
                    <a:cubicBezTo>
                      <a:pt x="14376" y="29113"/>
                      <a:pt x="14129" y="29389"/>
                      <a:pt x="14164" y="29751"/>
                    </a:cubicBezTo>
                    <a:cubicBezTo>
                      <a:pt x="14187" y="29753"/>
                      <a:pt x="14208" y="29754"/>
                      <a:pt x="14230" y="29754"/>
                    </a:cubicBezTo>
                    <a:cubicBezTo>
                      <a:pt x="14260" y="29754"/>
                      <a:pt x="14289" y="29752"/>
                      <a:pt x="14318" y="29748"/>
                    </a:cubicBezTo>
                    <a:cubicBezTo>
                      <a:pt x="14383" y="29730"/>
                      <a:pt x="14444" y="29705"/>
                      <a:pt x="14505" y="29676"/>
                    </a:cubicBezTo>
                    <a:cubicBezTo>
                      <a:pt x="14665" y="29609"/>
                      <a:pt x="14822" y="29571"/>
                      <a:pt x="14982" y="29571"/>
                    </a:cubicBezTo>
                    <a:cubicBezTo>
                      <a:pt x="15112" y="29571"/>
                      <a:pt x="15244" y="29596"/>
                      <a:pt x="15379" y="29651"/>
                    </a:cubicBezTo>
                    <a:cubicBezTo>
                      <a:pt x="15687" y="29780"/>
                      <a:pt x="16006" y="29869"/>
                      <a:pt x="16343" y="29877"/>
                    </a:cubicBezTo>
                    <a:cubicBezTo>
                      <a:pt x="16375" y="29878"/>
                      <a:pt x="16407" y="29878"/>
                      <a:pt x="16438" y="29878"/>
                    </a:cubicBezTo>
                    <a:cubicBezTo>
                      <a:pt x="17147" y="29878"/>
                      <a:pt x="17834" y="29650"/>
                      <a:pt x="18400" y="29225"/>
                    </a:cubicBezTo>
                    <a:cubicBezTo>
                      <a:pt x="18554" y="29106"/>
                      <a:pt x="18711" y="28999"/>
                      <a:pt x="18883" y="28906"/>
                    </a:cubicBezTo>
                    <a:lnTo>
                      <a:pt x="18883" y="28906"/>
                    </a:lnTo>
                    <a:cubicBezTo>
                      <a:pt x="18855" y="28956"/>
                      <a:pt x="18830" y="29010"/>
                      <a:pt x="18797" y="29053"/>
                    </a:cubicBezTo>
                    <a:cubicBezTo>
                      <a:pt x="18511" y="29472"/>
                      <a:pt x="18188" y="29862"/>
                      <a:pt x="17830" y="30224"/>
                    </a:cubicBezTo>
                    <a:cubicBezTo>
                      <a:pt x="17468" y="30590"/>
                      <a:pt x="17038" y="30851"/>
                      <a:pt x="16576" y="31070"/>
                    </a:cubicBezTo>
                    <a:cubicBezTo>
                      <a:pt x="16304" y="31196"/>
                      <a:pt x="16025" y="31255"/>
                      <a:pt x="15742" y="31255"/>
                    </a:cubicBezTo>
                    <a:cubicBezTo>
                      <a:pt x="15552" y="31255"/>
                      <a:pt x="15360" y="31228"/>
                      <a:pt x="15168" y="31177"/>
                    </a:cubicBezTo>
                    <a:cubicBezTo>
                      <a:pt x="14397" y="30977"/>
                      <a:pt x="13627" y="30762"/>
                      <a:pt x="12860" y="30540"/>
                    </a:cubicBezTo>
                    <a:cubicBezTo>
                      <a:pt x="12347" y="30394"/>
                      <a:pt x="11832" y="30269"/>
                      <a:pt x="11300" y="30269"/>
                    </a:cubicBezTo>
                    <a:cubicBezTo>
                      <a:pt x="11205" y="30269"/>
                      <a:pt x="11108" y="30273"/>
                      <a:pt x="11011" y="30282"/>
                    </a:cubicBezTo>
                    <a:cubicBezTo>
                      <a:pt x="10682" y="30314"/>
                      <a:pt x="10356" y="30371"/>
                      <a:pt x="10026" y="30425"/>
                    </a:cubicBezTo>
                    <a:cubicBezTo>
                      <a:pt x="9781" y="30469"/>
                      <a:pt x="9532" y="30490"/>
                      <a:pt x="9283" y="30490"/>
                    </a:cubicBezTo>
                    <a:cubicBezTo>
                      <a:pt x="9124" y="30490"/>
                      <a:pt x="8965" y="30481"/>
                      <a:pt x="8808" y="30464"/>
                    </a:cubicBezTo>
                    <a:cubicBezTo>
                      <a:pt x="8843" y="30432"/>
                      <a:pt x="8858" y="30407"/>
                      <a:pt x="8876" y="30403"/>
                    </a:cubicBezTo>
                    <a:cubicBezTo>
                      <a:pt x="9144" y="30350"/>
                      <a:pt x="9399" y="30239"/>
                      <a:pt x="9621" y="30077"/>
                    </a:cubicBezTo>
                    <a:cubicBezTo>
                      <a:pt x="9972" y="29834"/>
                      <a:pt x="10323" y="29590"/>
                      <a:pt x="10671" y="29343"/>
                    </a:cubicBezTo>
                    <a:cubicBezTo>
                      <a:pt x="11215" y="28952"/>
                      <a:pt x="11803" y="28669"/>
                      <a:pt x="12470" y="28569"/>
                    </a:cubicBezTo>
                    <a:cubicBezTo>
                      <a:pt x="12723" y="28531"/>
                      <a:pt x="12976" y="28503"/>
                      <a:pt x="13229" y="28503"/>
                    </a:cubicBezTo>
                    <a:close/>
                    <a:moveTo>
                      <a:pt x="19914" y="1"/>
                    </a:moveTo>
                    <a:cubicBezTo>
                      <a:pt x="19737" y="1"/>
                      <a:pt x="19560" y="18"/>
                      <a:pt x="19381" y="54"/>
                    </a:cubicBezTo>
                    <a:cubicBezTo>
                      <a:pt x="18719" y="191"/>
                      <a:pt x="18127" y="474"/>
                      <a:pt x="17701" y="1018"/>
                    </a:cubicBezTo>
                    <a:cubicBezTo>
                      <a:pt x="17339" y="1488"/>
                      <a:pt x="17031" y="1996"/>
                      <a:pt x="16891" y="2580"/>
                    </a:cubicBezTo>
                    <a:cubicBezTo>
                      <a:pt x="16848" y="2756"/>
                      <a:pt x="16798" y="2928"/>
                      <a:pt x="16769" y="3107"/>
                    </a:cubicBezTo>
                    <a:cubicBezTo>
                      <a:pt x="16712" y="3530"/>
                      <a:pt x="16547" y="3931"/>
                      <a:pt x="16286" y="4272"/>
                    </a:cubicBezTo>
                    <a:cubicBezTo>
                      <a:pt x="16056" y="4576"/>
                      <a:pt x="15899" y="4931"/>
                      <a:pt x="15827" y="5304"/>
                    </a:cubicBezTo>
                    <a:cubicBezTo>
                      <a:pt x="15798" y="5440"/>
                      <a:pt x="15777" y="5580"/>
                      <a:pt x="15745" y="5759"/>
                    </a:cubicBezTo>
                    <a:cubicBezTo>
                      <a:pt x="15712" y="5651"/>
                      <a:pt x="15691" y="5590"/>
                      <a:pt x="15673" y="5529"/>
                    </a:cubicBezTo>
                    <a:cubicBezTo>
                      <a:pt x="15483" y="4906"/>
                      <a:pt x="15232" y="4315"/>
                      <a:pt x="14877" y="3766"/>
                    </a:cubicBezTo>
                    <a:cubicBezTo>
                      <a:pt x="14516" y="3208"/>
                      <a:pt x="13978" y="2889"/>
                      <a:pt x="13373" y="2663"/>
                    </a:cubicBezTo>
                    <a:cubicBezTo>
                      <a:pt x="13283" y="2631"/>
                      <a:pt x="13193" y="2613"/>
                      <a:pt x="13100" y="2613"/>
                    </a:cubicBezTo>
                    <a:cubicBezTo>
                      <a:pt x="12817" y="2606"/>
                      <a:pt x="12541" y="2545"/>
                      <a:pt x="12287" y="2434"/>
                    </a:cubicBezTo>
                    <a:cubicBezTo>
                      <a:pt x="12058" y="2337"/>
                      <a:pt x="11825" y="2258"/>
                      <a:pt x="11588" y="2197"/>
                    </a:cubicBezTo>
                    <a:cubicBezTo>
                      <a:pt x="11379" y="2146"/>
                      <a:pt x="11164" y="2117"/>
                      <a:pt x="10950" y="2117"/>
                    </a:cubicBezTo>
                    <a:cubicBezTo>
                      <a:pt x="10926" y="2117"/>
                      <a:pt x="10903" y="2118"/>
                      <a:pt x="10879" y="2118"/>
                    </a:cubicBezTo>
                    <a:cubicBezTo>
                      <a:pt x="10578" y="2133"/>
                      <a:pt x="10320" y="2294"/>
                      <a:pt x="10098" y="2491"/>
                    </a:cubicBezTo>
                    <a:cubicBezTo>
                      <a:pt x="9836" y="2717"/>
                      <a:pt x="9646" y="3000"/>
                      <a:pt x="9481" y="3301"/>
                    </a:cubicBezTo>
                    <a:cubicBezTo>
                      <a:pt x="9338" y="3562"/>
                      <a:pt x="9191" y="3824"/>
                      <a:pt x="9041" y="4085"/>
                    </a:cubicBezTo>
                    <a:cubicBezTo>
                      <a:pt x="8818" y="4472"/>
                      <a:pt x="8474" y="4691"/>
                      <a:pt x="8037" y="4777"/>
                    </a:cubicBezTo>
                    <a:cubicBezTo>
                      <a:pt x="7966" y="4791"/>
                      <a:pt x="7894" y="4806"/>
                      <a:pt x="7822" y="4820"/>
                    </a:cubicBezTo>
                    <a:cubicBezTo>
                      <a:pt x="7163" y="4931"/>
                      <a:pt x="6690" y="5296"/>
                      <a:pt x="6396" y="5895"/>
                    </a:cubicBezTo>
                    <a:cubicBezTo>
                      <a:pt x="6357" y="5977"/>
                      <a:pt x="6314" y="6063"/>
                      <a:pt x="6278" y="6146"/>
                    </a:cubicBezTo>
                    <a:cubicBezTo>
                      <a:pt x="6067" y="6626"/>
                      <a:pt x="5995" y="7135"/>
                      <a:pt x="5963" y="7647"/>
                    </a:cubicBezTo>
                    <a:cubicBezTo>
                      <a:pt x="5920" y="8339"/>
                      <a:pt x="5991" y="9034"/>
                      <a:pt x="6185" y="9704"/>
                    </a:cubicBezTo>
                    <a:cubicBezTo>
                      <a:pt x="6593" y="11094"/>
                      <a:pt x="7238" y="12405"/>
                      <a:pt x="8095" y="13573"/>
                    </a:cubicBezTo>
                    <a:cubicBezTo>
                      <a:pt x="8145" y="13642"/>
                      <a:pt x="8195" y="13710"/>
                      <a:pt x="8245" y="13778"/>
                    </a:cubicBezTo>
                    <a:lnTo>
                      <a:pt x="8220" y="13799"/>
                    </a:lnTo>
                    <a:lnTo>
                      <a:pt x="8113" y="13728"/>
                    </a:lnTo>
                    <a:cubicBezTo>
                      <a:pt x="7808" y="13520"/>
                      <a:pt x="7514" y="13298"/>
                      <a:pt x="7202" y="13111"/>
                    </a:cubicBezTo>
                    <a:cubicBezTo>
                      <a:pt x="6587" y="12733"/>
                      <a:pt x="5883" y="12536"/>
                      <a:pt x="5169" y="12536"/>
                    </a:cubicBezTo>
                    <a:cubicBezTo>
                      <a:pt x="4964" y="12536"/>
                      <a:pt x="4759" y="12552"/>
                      <a:pt x="4554" y="12585"/>
                    </a:cubicBezTo>
                    <a:cubicBezTo>
                      <a:pt x="3490" y="12742"/>
                      <a:pt x="2673" y="13272"/>
                      <a:pt x="2154" y="14218"/>
                    </a:cubicBezTo>
                    <a:cubicBezTo>
                      <a:pt x="2013" y="14476"/>
                      <a:pt x="1829" y="14596"/>
                      <a:pt x="1551" y="14596"/>
                    </a:cubicBezTo>
                    <a:cubicBezTo>
                      <a:pt x="1531" y="14596"/>
                      <a:pt x="1511" y="14596"/>
                      <a:pt x="1491" y="14595"/>
                    </a:cubicBezTo>
                    <a:cubicBezTo>
                      <a:pt x="1351" y="14585"/>
                      <a:pt x="1210" y="14581"/>
                      <a:pt x="1069" y="14581"/>
                    </a:cubicBezTo>
                    <a:cubicBezTo>
                      <a:pt x="943" y="14581"/>
                      <a:pt x="817" y="14584"/>
                      <a:pt x="692" y="14591"/>
                    </a:cubicBezTo>
                    <a:cubicBezTo>
                      <a:pt x="262" y="14609"/>
                      <a:pt x="61" y="14817"/>
                      <a:pt x="29" y="15232"/>
                    </a:cubicBezTo>
                    <a:cubicBezTo>
                      <a:pt x="0" y="15555"/>
                      <a:pt x="40" y="15874"/>
                      <a:pt x="140" y="16178"/>
                    </a:cubicBezTo>
                    <a:cubicBezTo>
                      <a:pt x="570" y="17454"/>
                      <a:pt x="1226" y="18597"/>
                      <a:pt x="2165" y="19572"/>
                    </a:cubicBezTo>
                    <a:cubicBezTo>
                      <a:pt x="3282" y="20733"/>
                      <a:pt x="4669" y="21456"/>
                      <a:pt x="6188" y="21940"/>
                    </a:cubicBezTo>
                    <a:cubicBezTo>
                      <a:pt x="6686" y="22098"/>
                      <a:pt x="7193" y="22190"/>
                      <a:pt x="7709" y="22190"/>
                    </a:cubicBezTo>
                    <a:cubicBezTo>
                      <a:pt x="7988" y="22190"/>
                      <a:pt x="8270" y="22163"/>
                      <a:pt x="8553" y="22105"/>
                    </a:cubicBezTo>
                    <a:cubicBezTo>
                      <a:pt x="8722" y="22073"/>
                      <a:pt x="8890" y="22037"/>
                      <a:pt x="9091" y="21990"/>
                    </a:cubicBezTo>
                    <a:lnTo>
                      <a:pt x="9091" y="21990"/>
                    </a:lnTo>
                    <a:cubicBezTo>
                      <a:pt x="9030" y="22065"/>
                      <a:pt x="8990" y="22112"/>
                      <a:pt x="8958" y="22159"/>
                    </a:cubicBezTo>
                    <a:cubicBezTo>
                      <a:pt x="8790" y="22409"/>
                      <a:pt x="8600" y="22646"/>
                      <a:pt x="8464" y="22911"/>
                    </a:cubicBezTo>
                    <a:cubicBezTo>
                      <a:pt x="8105" y="23610"/>
                      <a:pt x="7937" y="24373"/>
                      <a:pt x="7844" y="25151"/>
                    </a:cubicBezTo>
                    <a:cubicBezTo>
                      <a:pt x="7761" y="25810"/>
                      <a:pt x="7829" y="26469"/>
                      <a:pt x="7851" y="27128"/>
                    </a:cubicBezTo>
                    <a:cubicBezTo>
                      <a:pt x="7869" y="27712"/>
                      <a:pt x="7898" y="28300"/>
                      <a:pt x="7919" y="28888"/>
                    </a:cubicBezTo>
                    <a:cubicBezTo>
                      <a:pt x="7923" y="29081"/>
                      <a:pt x="7912" y="29275"/>
                      <a:pt x="7923" y="29468"/>
                    </a:cubicBezTo>
                    <a:cubicBezTo>
                      <a:pt x="7933" y="29633"/>
                      <a:pt x="7958" y="29798"/>
                      <a:pt x="7998" y="29959"/>
                    </a:cubicBezTo>
                    <a:cubicBezTo>
                      <a:pt x="8059" y="30235"/>
                      <a:pt x="8267" y="30454"/>
                      <a:pt x="8535" y="30532"/>
                    </a:cubicBezTo>
                    <a:cubicBezTo>
                      <a:pt x="8707" y="30583"/>
                      <a:pt x="8883" y="30618"/>
                      <a:pt x="9062" y="30633"/>
                    </a:cubicBezTo>
                    <a:cubicBezTo>
                      <a:pt x="9128" y="30638"/>
                      <a:pt x="9193" y="30640"/>
                      <a:pt x="9258" y="30640"/>
                    </a:cubicBezTo>
                    <a:cubicBezTo>
                      <a:pt x="9654" y="30640"/>
                      <a:pt x="10040" y="30555"/>
                      <a:pt x="10431" y="30497"/>
                    </a:cubicBezTo>
                    <a:cubicBezTo>
                      <a:pt x="10768" y="30443"/>
                      <a:pt x="11104" y="30414"/>
                      <a:pt x="11445" y="30411"/>
                    </a:cubicBezTo>
                    <a:cubicBezTo>
                      <a:pt x="11832" y="30414"/>
                      <a:pt x="12208" y="30507"/>
                      <a:pt x="12581" y="30615"/>
                    </a:cubicBezTo>
                    <a:cubicBezTo>
                      <a:pt x="13390" y="30840"/>
                      <a:pt x="14197" y="31070"/>
                      <a:pt x="15006" y="31288"/>
                    </a:cubicBezTo>
                    <a:cubicBezTo>
                      <a:pt x="15254" y="31356"/>
                      <a:pt x="15503" y="31398"/>
                      <a:pt x="15752" y="31398"/>
                    </a:cubicBezTo>
                    <a:cubicBezTo>
                      <a:pt x="15989" y="31398"/>
                      <a:pt x="16227" y="31360"/>
                      <a:pt x="16461" y="31270"/>
                    </a:cubicBezTo>
                    <a:cubicBezTo>
                      <a:pt x="16866" y="31113"/>
                      <a:pt x="17257" y="30923"/>
                      <a:pt x="17586" y="30633"/>
                    </a:cubicBezTo>
                    <a:cubicBezTo>
                      <a:pt x="17823" y="30432"/>
                      <a:pt x="18048" y="30213"/>
                      <a:pt x="18256" y="29977"/>
                    </a:cubicBezTo>
                    <a:cubicBezTo>
                      <a:pt x="19202" y="28888"/>
                      <a:pt x="19930" y="27623"/>
                      <a:pt x="20403" y="26258"/>
                    </a:cubicBezTo>
                    <a:cubicBezTo>
                      <a:pt x="20421" y="26204"/>
                      <a:pt x="20442" y="26157"/>
                      <a:pt x="20471" y="26089"/>
                    </a:cubicBezTo>
                    <a:cubicBezTo>
                      <a:pt x="20492" y="26114"/>
                      <a:pt x="20510" y="26143"/>
                      <a:pt x="20528" y="26175"/>
                    </a:cubicBezTo>
                    <a:cubicBezTo>
                      <a:pt x="20653" y="26476"/>
                      <a:pt x="20825" y="26756"/>
                      <a:pt x="21037" y="27007"/>
                    </a:cubicBezTo>
                    <a:cubicBezTo>
                      <a:pt x="21994" y="28185"/>
                      <a:pt x="23201" y="29013"/>
                      <a:pt x="24627" y="29518"/>
                    </a:cubicBezTo>
                    <a:cubicBezTo>
                      <a:pt x="25185" y="29715"/>
                      <a:pt x="25754" y="29866"/>
                      <a:pt x="26342" y="29866"/>
                    </a:cubicBezTo>
                    <a:cubicBezTo>
                      <a:pt x="26494" y="29866"/>
                      <a:pt x="26647" y="29856"/>
                      <a:pt x="26802" y="29834"/>
                    </a:cubicBezTo>
                    <a:cubicBezTo>
                      <a:pt x="27472" y="29737"/>
                      <a:pt x="28024" y="29457"/>
                      <a:pt x="28321" y="28809"/>
                    </a:cubicBezTo>
                    <a:cubicBezTo>
                      <a:pt x="28350" y="28748"/>
                      <a:pt x="28386" y="28691"/>
                      <a:pt x="28411" y="28630"/>
                    </a:cubicBezTo>
                    <a:cubicBezTo>
                      <a:pt x="28672" y="28060"/>
                      <a:pt x="29117" y="27698"/>
                      <a:pt x="29697" y="27505"/>
                    </a:cubicBezTo>
                    <a:cubicBezTo>
                      <a:pt x="30120" y="27361"/>
                      <a:pt x="30546" y="27229"/>
                      <a:pt x="30980" y="27121"/>
                    </a:cubicBezTo>
                    <a:cubicBezTo>
                      <a:pt x="31768" y="26921"/>
                      <a:pt x="32374" y="26480"/>
                      <a:pt x="32822" y="25803"/>
                    </a:cubicBezTo>
                    <a:cubicBezTo>
                      <a:pt x="33184" y="25254"/>
                      <a:pt x="33284" y="24652"/>
                      <a:pt x="33148" y="24025"/>
                    </a:cubicBezTo>
                    <a:cubicBezTo>
                      <a:pt x="32983" y="23251"/>
                      <a:pt x="32553" y="22621"/>
                      <a:pt x="31969" y="22098"/>
                    </a:cubicBezTo>
                    <a:cubicBezTo>
                      <a:pt x="31797" y="21944"/>
                      <a:pt x="31621" y="21804"/>
                      <a:pt x="31446" y="21661"/>
                    </a:cubicBezTo>
                    <a:cubicBezTo>
                      <a:pt x="31009" y="21299"/>
                      <a:pt x="30528" y="20991"/>
                      <a:pt x="30181" y="20532"/>
                    </a:cubicBezTo>
                    <a:cubicBezTo>
                      <a:pt x="30156" y="20500"/>
                      <a:pt x="30127" y="20471"/>
                      <a:pt x="30095" y="20446"/>
                    </a:cubicBezTo>
                    <a:cubicBezTo>
                      <a:pt x="29256" y="19661"/>
                      <a:pt x="28293" y="19106"/>
                      <a:pt x="27157" y="18862"/>
                    </a:cubicBezTo>
                    <a:cubicBezTo>
                      <a:pt x="27092" y="18848"/>
                      <a:pt x="27028" y="18826"/>
                      <a:pt x="26963" y="18805"/>
                    </a:cubicBezTo>
                    <a:cubicBezTo>
                      <a:pt x="26988" y="18773"/>
                      <a:pt x="27028" y="18751"/>
                      <a:pt x="27071" y="18744"/>
                    </a:cubicBezTo>
                    <a:cubicBezTo>
                      <a:pt x="27916" y="18593"/>
                      <a:pt x="28737" y="18321"/>
                      <a:pt x="29507" y="17941"/>
                    </a:cubicBezTo>
                    <a:cubicBezTo>
                      <a:pt x="30453" y="17475"/>
                      <a:pt x="31274" y="16870"/>
                      <a:pt x="31890" y="16006"/>
                    </a:cubicBezTo>
                    <a:cubicBezTo>
                      <a:pt x="32438" y="15240"/>
                      <a:pt x="32847" y="14383"/>
                      <a:pt x="33105" y="13477"/>
                    </a:cubicBezTo>
                    <a:cubicBezTo>
                      <a:pt x="33230" y="13075"/>
                      <a:pt x="33277" y="12653"/>
                      <a:pt x="33244" y="12233"/>
                    </a:cubicBezTo>
                    <a:cubicBezTo>
                      <a:pt x="33201" y="11760"/>
                      <a:pt x="33076" y="11305"/>
                      <a:pt x="32918" y="10857"/>
                    </a:cubicBezTo>
                    <a:cubicBezTo>
                      <a:pt x="32736" y="10349"/>
                      <a:pt x="32546" y="9843"/>
                      <a:pt x="32406" y="9324"/>
                    </a:cubicBezTo>
                    <a:cubicBezTo>
                      <a:pt x="32302" y="8926"/>
                      <a:pt x="32266" y="8511"/>
                      <a:pt x="32220" y="8102"/>
                    </a:cubicBezTo>
                    <a:cubicBezTo>
                      <a:pt x="32105" y="7052"/>
                      <a:pt x="31614" y="6196"/>
                      <a:pt x="30883" y="5458"/>
                    </a:cubicBezTo>
                    <a:cubicBezTo>
                      <a:pt x="30636" y="5203"/>
                      <a:pt x="30331" y="5013"/>
                      <a:pt x="29998" y="4895"/>
                    </a:cubicBezTo>
                    <a:cubicBezTo>
                      <a:pt x="29752" y="4811"/>
                      <a:pt x="29508" y="4771"/>
                      <a:pt x="29268" y="4771"/>
                    </a:cubicBezTo>
                    <a:cubicBezTo>
                      <a:pt x="28895" y="4771"/>
                      <a:pt x="28530" y="4868"/>
                      <a:pt x="28174" y="5042"/>
                    </a:cubicBezTo>
                    <a:cubicBezTo>
                      <a:pt x="27282" y="5486"/>
                      <a:pt x="26630" y="6171"/>
                      <a:pt x="26214" y="7077"/>
                    </a:cubicBezTo>
                    <a:cubicBezTo>
                      <a:pt x="26139" y="7239"/>
                      <a:pt x="26068" y="7400"/>
                      <a:pt x="25996" y="7561"/>
                    </a:cubicBezTo>
                    <a:cubicBezTo>
                      <a:pt x="25992" y="7389"/>
                      <a:pt x="25999" y="7213"/>
                      <a:pt x="26017" y="7041"/>
                    </a:cubicBezTo>
                    <a:cubicBezTo>
                      <a:pt x="26085" y="6293"/>
                      <a:pt x="26057" y="5554"/>
                      <a:pt x="25849" y="4823"/>
                    </a:cubicBezTo>
                    <a:cubicBezTo>
                      <a:pt x="25591" y="3903"/>
                      <a:pt x="25122" y="3157"/>
                      <a:pt x="24262" y="2688"/>
                    </a:cubicBezTo>
                    <a:cubicBezTo>
                      <a:pt x="24222" y="2666"/>
                      <a:pt x="24183" y="2638"/>
                      <a:pt x="24143" y="2613"/>
                    </a:cubicBezTo>
                    <a:cubicBezTo>
                      <a:pt x="23857" y="2430"/>
                      <a:pt x="23592" y="2211"/>
                      <a:pt x="23366" y="1957"/>
                    </a:cubicBezTo>
                    <a:cubicBezTo>
                      <a:pt x="23151" y="1728"/>
                      <a:pt x="22932" y="1502"/>
                      <a:pt x="22703" y="1291"/>
                    </a:cubicBezTo>
                    <a:cubicBezTo>
                      <a:pt x="22198" y="818"/>
                      <a:pt x="21635" y="431"/>
                      <a:pt x="20976" y="194"/>
                    </a:cubicBezTo>
                    <a:cubicBezTo>
                      <a:pt x="20628" y="72"/>
                      <a:pt x="20273" y="1"/>
                      <a:pt x="19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71"/>
              <p:cNvSpPr/>
              <p:nvPr/>
            </p:nvSpPr>
            <p:spPr>
              <a:xfrm>
                <a:off x="2770850" y="4419125"/>
                <a:ext cx="90125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590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44"/>
                      <a:pt x="57" y="80"/>
                      <a:pt x="97" y="108"/>
                    </a:cubicBezTo>
                    <a:cubicBezTo>
                      <a:pt x="821" y="689"/>
                      <a:pt x="1544" y="1266"/>
                      <a:pt x="2082" y="2040"/>
                    </a:cubicBezTo>
                    <a:cubicBezTo>
                      <a:pt x="2680" y="2896"/>
                      <a:pt x="3150" y="3817"/>
                      <a:pt x="3386" y="4842"/>
                    </a:cubicBezTo>
                    <a:cubicBezTo>
                      <a:pt x="3393" y="4867"/>
                      <a:pt x="3400" y="4895"/>
                      <a:pt x="3404" y="4920"/>
                    </a:cubicBezTo>
                    <a:cubicBezTo>
                      <a:pt x="3400" y="4949"/>
                      <a:pt x="3393" y="4981"/>
                      <a:pt x="3383" y="5010"/>
                    </a:cubicBezTo>
                    <a:cubicBezTo>
                      <a:pt x="3053" y="4254"/>
                      <a:pt x="2684" y="3562"/>
                      <a:pt x="2193" y="2942"/>
                    </a:cubicBezTo>
                    <a:lnTo>
                      <a:pt x="2193" y="2942"/>
                    </a:lnTo>
                    <a:cubicBezTo>
                      <a:pt x="2318" y="3183"/>
                      <a:pt x="2462" y="3412"/>
                      <a:pt x="2594" y="3648"/>
                    </a:cubicBezTo>
                    <a:cubicBezTo>
                      <a:pt x="2734" y="3892"/>
                      <a:pt x="2874" y="4143"/>
                      <a:pt x="2992" y="4386"/>
                    </a:cubicBezTo>
                    <a:cubicBezTo>
                      <a:pt x="3110" y="4634"/>
                      <a:pt x="3218" y="4888"/>
                      <a:pt x="3311" y="5139"/>
                    </a:cubicBezTo>
                    <a:cubicBezTo>
                      <a:pt x="3408" y="5390"/>
                      <a:pt x="3483" y="5651"/>
                      <a:pt x="3565" y="5906"/>
                    </a:cubicBezTo>
                    <a:lnTo>
                      <a:pt x="3601" y="5891"/>
                    </a:lnTo>
                    <a:lnTo>
                      <a:pt x="3601" y="5655"/>
                    </a:lnTo>
                    <a:lnTo>
                      <a:pt x="3605" y="5662"/>
                    </a:lnTo>
                    <a:cubicBezTo>
                      <a:pt x="3576" y="5544"/>
                      <a:pt x="3537" y="5426"/>
                      <a:pt x="3519" y="5304"/>
                    </a:cubicBezTo>
                    <a:cubicBezTo>
                      <a:pt x="3494" y="5128"/>
                      <a:pt x="3501" y="4945"/>
                      <a:pt x="3461" y="4770"/>
                    </a:cubicBezTo>
                    <a:cubicBezTo>
                      <a:pt x="3211" y="3663"/>
                      <a:pt x="2691" y="2670"/>
                      <a:pt x="2003" y="1782"/>
                    </a:cubicBezTo>
                    <a:cubicBezTo>
                      <a:pt x="1473" y="1101"/>
                      <a:pt x="806" y="549"/>
                      <a:pt x="100" y="51"/>
                    </a:cubicBezTo>
                    <a:cubicBezTo>
                      <a:pt x="68" y="29"/>
                      <a:pt x="36" y="1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71"/>
              <p:cNvSpPr/>
              <p:nvPr/>
            </p:nvSpPr>
            <p:spPr>
              <a:xfrm>
                <a:off x="2943550" y="4374600"/>
                <a:ext cx="106075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6777" extrusionOk="0">
                    <a:moveTo>
                      <a:pt x="4207" y="1"/>
                    </a:moveTo>
                    <a:cubicBezTo>
                      <a:pt x="3920" y="277"/>
                      <a:pt x="3623" y="546"/>
                      <a:pt x="3343" y="829"/>
                    </a:cubicBezTo>
                    <a:cubicBezTo>
                      <a:pt x="2412" y="1778"/>
                      <a:pt x="1520" y="2756"/>
                      <a:pt x="921" y="3964"/>
                    </a:cubicBezTo>
                    <a:cubicBezTo>
                      <a:pt x="545" y="4723"/>
                      <a:pt x="187" y="5487"/>
                      <a:pt x="47" y="6332"/>
                    </a:cubicBezTo>
                    <a:cubicBezTo>
                      <a:pt x="22" y="6476"/>
                      <a:pt x="0" y="6626"/>
                      <a:pt x="65" y="6777"/>
                    </a:cubicBezTo>
                    <a:cubicBezTo>
                      <a:pt x="111" y="6515"/>
                      <a:pt x="140" y="6264"/>
                      <a:pt x="201" y="6021"/>
                    </a:cubicBezTo>
                    <a:cubicBezTo>
                      <a:pt x="423" y="5114"/>
                      <a:pt x="835" y="4286"/>
                      <a:pt x="1290" y="3480"/>
                    </a:cubicBezTo>
                    <a:cubicBezTo>
                      <a:pt x="1756" y="2656"/>
                      <a:pt x="2369" y="1939"/>
                      <a:pt x="3021" y="1259"/>
                    </a:cubicBezTo>
                    <a:cubicBezTo>
                      <a:pt x="3419" y="850"/>
                      <a:pt x="3834" y="452"/>
                      <a:pt x="4243" y="51"/>
                    </a:cubicBezTo>
                    <a:lnTo>
                      <a:pt x="420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71"/>
              <p:cNvSpPr/>
              <p:nvPr/>
            </p:nvSpPr>
            <p:spPr>
              <a:xfrm>
                <a:off x="2888100" y="4294700"/>
                <a:ext cx="54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7522" extrusionOk="0">
                    <a:moveTo>
                      <a:pt x="68" y="1"/>
                    </a:moveTo>
                    <a:cubicBezTo>
                      <a:pt x="51" y="452"/>
                      <a:pt x="68" y="907"/>
                      <a:pt x="76" y="1359"/>
                    </a:cubicBezTo>
                    <a:cubicBezTo>
                      <a:pt x="94" y="2065"/>
                      <a:pt x="111" y="2771"/>
                      <a:pt x="111" y="3476"/>
                    </a:cubicBezTo>
                    <a:cubicBezTo>
                      <a:pt x="108" y="4430"/>
                      <a:pt x="94" y="5383"/>
                      <a:pt x="72" y="6336"/>
                    </a:cubicBezTo>
                    <a:cubicBezTo>
                      <a:pt x="68" y="6594"/>
                      <a:pt x="25" y="6852"/>
                      <a:pt x="8" y="7110"/>
                    </a:cubicBezTo>
                    <a:cubicBezTo>
                      <a:pt x="0" y="7246"/>
                      <a:pt x="8" y="7386"/>
                      <a:pt x="8" y="7518"/>
                    </a:cubicBezTo>
                    <a:lnTo>
                      <a:pt x="65" y="7522"/>
                    </a:lnTo>
                    <a:cubicBezTo>
                      <a:pt x="90" y="7307"/>
                      <a:pt x="133" y="7088"/>
                      <a:pt x="144" y="6873"/>
                    </a:cubicBezTo>
                    <a:cubicBezTo>
                      <a:pt x="176" y="6253"/>
                      <a:pt x="219" y="5633"/>
                      <a:pt x="215" y="5017"/>
                    </a:cubicBezTo>
                    <a:cubicBezTo>
                      <a:pt x="212" y="4071"/>
                      <a:pt x="180" y="3125"/>
                      <a:pt x="154" y="2179"/>
                    </a:cubicBezTo>
                    <a:cubicBezTo>
                      <a:pt x="133" y="1452"/>
                      <a:pt x="97" y="725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71"/>
              <p:cNvSpPr/>
              <p:nvPr/>
            </p:nvSpPr>
            <p:spPr>
              <a:xfrm>
                <a:off x="2739750" y="4549100"/>
                <a:ext cx="1464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2241" extrusionOk="0">
                    <a:moveTo>
                      <a:pt x="50" y="1"/>
                    </a:moveTo>
                    <a:cubicBezTo>
                      <a:pt x="34" y="1"/>
                      <a:pt x="17" y="1"/>
                      <a:pt x="1" y="1"/>
                    </a:cubicBezTo>
                    <a:cubicBezTo>
                      <a:pt x="198" y="26"/>
                      <a:pt x="377" y="33"/>
                      <a:pt x="553" y="69"/>
                    </a:cubicBezTo>
                    <a:cubicBezTo>
                      <a:pt x="1409" y="230"/>
                      <a:pt x="2251" y="449"/>
                      <a:pt x="3079" y="714"/>
                    </a:cubicBezTo>
                    <a:cubicBezTo>
                      <a:pt x="4068" y="1040"/>
                      <a:pt x="4996" y="1481"/>
                      <a:pt x="5777" y="2190"/>
                    </a:cubicBezTo>
                    <a:cubicBezTo>
                      <a:pt x="5802" y="2208"/>
                      <a:pt x="5830" y="2226"/>
                      <a:pt x="5856" y="2240"/>
                    </a:cubicBezTo>
                    <a:cubicBezTo>
                      <a:pt x="5827" y="2058"/>
                      <a:pt x="5691" y="1968"/>
                      <a:pt x="5572" y="1868"/>
                    </a:cubicBezTo>
                    <a:cubicBezTo>
                      <a:pt x="5082" y="1463"/>
                      <a:pt x="4526" y="1158"/>
                      <a:pt x="3942" y="915"/>
                    </a:cubicBezTo>
                    <a:cubicBezTo>
                      <a:pt x="3054" y="542"/>
                      <a:pt x="2129" y="309"/>
                      <a:pt x="1187" y="119"/>
                    </a:cubicBezTo>
                    <a:cubicBezTo>
                      <a:pt x="812" y="40"/>
                      <a:pt x="432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71"/>
              <p:cNvSpPr/>
              <p:nvPr/>
            </p:nvSpPr>
            <p:spPr>
              <a:xfrm>
                <a:off x="3031875" y="4523725"/>
                <a:ext cx="1613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1550" extrusionOk="0">
                    <a:moveTo>
                      <a:pt x="5413" y="1"/>
                    </a:moveTo>
                    <a:cubicBezTo>
                      <a:pt x="5326" y="1"/>
                      <a:pt x="5239" y="1"/>
                      <a:pt x="5153" y="2"/>
                    </a:cubicBezTo>
                    <a:cubicBezTo>
                      <a:pt x="4562" y="5"/>
                      <a:pt x="3974" y="81"/>
                      <a:pt x="3386" y="156"/>
                    </a:cubicBezTo>
                    <a:cubicBezTo>
                      <a:pt x="2734" y="242"/>
                      <a:pt x="2093" y="407"/>
                      <a:pt x="1480" y="647"/>
                    </a:cubicBezTo>
                    <a:cubicBezTo>
                      <a:pt x="1018" y="819"/>
                      <a:pt x="577" y="1052"/>
                      <a:pt x="176" y="1335"/>
                    </a:cubicBezTo>
                    <a:cubicBezTo>
                      <a:pt x="111" y="1388"/>
                      <a:pt x="54" y="1446"/>
                      <a:pt x="0" y="1507"/>
                    </a:cubicBezTo>
                    <a:cubicBezTo>
                      <a:pt x="15" y="1521"/>
                      <a:pt x="29" y="1535"/>
                      <a:pt x="43" y="1550"/>
                    </a:cubicBezTo>
                    <a:cubicBezTo>
                      <a:pt x="65" y="1539"/>
                      <a:pt x="86" y="1528"/>
                      <a:pt x="108" y="1514"/>
                    </a:cubicBezTo>
                    <a:cubicBezTo>
                      <a:pt x="577" y="1166"/>
                      <a:pt x="1097" y="912"/>
                      <a:pt x="1638" y="704"/>
                    </a:cubicBezTo>
                    <a:cubicBezTo>
                      <a:pt x="2458" y="392"/>
                      <a:pt x="3311" y="231"/>
                      <a:pt x="4182" y="149"/>
                    </a:cubicBezTo>
                    <a:cubicBezTo>
                      <a:pt x="4834" y="91"/>
                      <a:pt x="5482" y="30"/>
                      <a:pt x="6135" y="30"/>
                    </a:cubicBezTo>
                    <a:lnTo>
                      <a:pt x="6453" y="30"/>
                    </a:lnTo>
                    <a:cubicBezTo>
                      <a:pt x="6104" y="8"/>
                      <a:pt x="5759" y="1"/>
                      <a:pt x="5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71"/>
              <p:cNvSpPr/>
              <p:nvPr/>
            </p:nvSpPr>
            <p:spPr>
              <a:xfrm>
                <a:off x="2994975" y="4244275"/>
                <a:ext cx="119500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4211" extrusionOk="0">
                    <a:moveTo>
                      <a:pt x="4766" y="0"/>
                    </a:moveTo>
                    <a:cubicBezTo>
                      <a:pt x="4680" y="18"/>
                      <a:pt x="4586" y="26"/>
                      <a:pt x="4508" y="65"/>
                    </a:cubicBezTo>
                    <a:cubicBezTo>
                      <a:pt x="4164" y="237"/>
                      <a:pt x="3812" y="402"/>
                      <a:pt x="3483" y="602"/>
                    </a:cubicBezTo>
                    <a:cubicBezTo>
                      <a:pt x="2558" y="1165"/>
                      <a:pt x="1802" y="1928"/>
                      <a:pt x="1089" y="2734"/>
                    </a:cubicBezTo>
                    <a:cubicBezTo>
                      <a:pt x="681" y="3193"/>
                      <a:pt x="301" y="3673"/>
                      <a:pt x="0" y="4211"/>
                    </a:cubicBezTo>
                    <a:cubicBezTo>
                      <a:pt x="201" y="3956"/>
                      <a:pt x="394" y="3695"/>
                      <a:pt x="602" y="3447"/>
                    </a:cubicBezTo>
                    <a:cubicBezTo>
                      <a:pt x="1251" y="2673"/>
                      <a:pt x="1921" y="1921"/>
                      <a:pt x="2709" y="1287"/>
                    </a:cubicBezTo>
                    <a:cubicBezTo>
                      <a:pt x="3300" y="807"/>
                      <a:pt x="3934" y="391"/>
                      <a:pt x="4644" y="104"/>
                    </a:cubicBezTo>
                    <a:cubicBezTo>
                      <a:pt x="4690" y="86"/>
                      <a:pt x="4733" y="65"/>
                      <a:pt x="4780" y="43"/>
                    </a:cubicBezTo>
                    <a:cubicBezTo>
                      <a:pt x="4776" y="29"/>
                      <a:pt x="4769" y="15"/>
                      <a:pt x="4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71"/>
              <p:cNvSpPr/>
              <p:nvPr/>
            </p:nvSpPr>
            <p:spPr>
              <a:xfrm>
                <a:off x="2666400" y="4320675"/>
                <a:ext cx="14082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4040" extrusionOk="0">
                    <a:moveTo>
                      <a:pt x="11" y="1"/>
                    </a:moveTo>
                    <a:lnTo>
                      <a:pt x="0" y="62"/>
                    </a:lnTo>
                    <a:cubicBezTo>
                      <a:pt x="90" y="87"/>
                      <a:pt x="176" y="108"/>
                      <a:pt x="265" y="133"/>
                    </a:cubicBezTo>
                    <a:cubicBezTo>
                      <a:pt x="1681" y="549"/>
                      <a:pt x="2985" y="1280"/>
                      <a:pt x="4081" y="2273"/>
                    </a:cubicBezTo>
                    <a:cubicBezTo>
                      <a:pt x="4640" y="2771"/>
                      <a:pt x="5092" y="3369"/>
                      <a:pt x="5550" y="3960"/>
                    </a:cubicBezTo>
                    <a:cubicBezTo>
                      <a:pt x="5575" y="3989"/>
                      <a:pt x="5604" y="4014"/>
                      <a:pt x="5633" y="4039"/>
                    </a:cubicBezTo>
                    <a:cubicBezTo>
                      <a:pt x="4737" y="2699"/>
                      <a:pt x="3633" y="1599"/>
                      <a:pt x="2204" y="836"/>
                    </a:cubicBezTo>
                    <a:cubicBezTo>
                      <a:pt x="1562" y="495"/>
                      <a:pt x="914" y="176"/>
                      <a:pt x="197" y="22"/>
                    </a:cubicBezTo>
                    <a:cubicBezTo>
                      <a:pt x="133" y="12"/>
                      <a:pt x="72" y="4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71"/>
              <p:cNvSpPr/>
              <p:nvPr/>
            </p:nvSpPr>
            <p:spPr>
              <a:xfrm>
                <a:off x="2800300" y="4277675"/>
                <a:ext cx="40350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6276" extrusionOk="0">
                    <a:moveTo>
                      <a:pt x="40" y="1"/>
                    </a:moveTo>
                    <a:lnTo>
                      <a:pt x="1" y="5"/>
                    </a:lnTo>
                    <a:cubicBezTo>
                      <a:pt x="12" y="119"/>
                      <a:pt x="26" y="234"/>
                      <a:pt x="30" y="349"/>
                    </a:cubicBezTo>
                    <a:cubicBezTo>
                      <a:pt x="47" y="925"/>
                      <a:pt x="119" y="1502"/>
                      <a:pt x="241" y="2068"/>
                    </a:cubicBezTo>
                    <a:cubicBezTo>
                      <a:pt x="513" y="3358"/>
                      <a:pt x="929" y="4605"/>
                      <a:pt x="1398" y="5834"/>
                    </a:cubicBezTo>
                    <a:cubicBezTo>
                      <a:pt x="1456" y="5985"/>
                      <a:pt x="1527" y="6128"/>
                      <a:pt x="1592" y="6275"/>
                    </a:cubicBezTo>
                    <a:cubicBezTo>
                      <a:pt x="1606" y="6257"/>
                      <a:pt x="1613" y="6232"/>
                      <a:pt x="1606" y="6211"/>
                    </a:cubicBezTo>
                    <a:cubicBezTo>
                      <a:pt x="1459" y="5777"/>
                      <a:pt x="1305" y="5343"/>
                      <a:pt x="1158" y="4910"/>
                    </a:cubicBezTo>
                    <a:cubicBezTo>
                      <a:pt x="667" y="3448"/>
                      <a:pt x="230" y="1972"/>
                      <a:pt x="90" y="427"/>
                    </a:cubicBezTo>
                    <a:cubicBezTo>
                      <a:pt x="76" y="284"/>
                      <a:pt x="58" y="144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71"/>
              <p:cNvSpPr/>
              <p:nvPr/>
            </p:nvSpPr>
            <p:spPr>
              <a:xfrm>
                <a:off x="2815100" y="4151550"/>
                <a:ext cx="1487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577" extrusionOk="0">
                    <a:moveTo>
                      <a:pt x="391" y="1"/>
                    </a:moveTo>
                    <a:cubicBezTo>
                      <a:pt x="376" y="12"/>
                      <a:pt x="355" y="19"/>
                      <a:pt x="348" y="33"/>
                    </a:cubicBezTo>
                    <a:cubicBezTo>
                      <a:pt x="326" y="69"/>
                      <a:pt x="308" y="105"/>
                      <a:pt x="294" y="141"/>
                    </a:cubicBezTo>
                    <a:cubicBezTo>
                      <a:pt x="161" y="531"/>
                      <a:pt x="75" y="936"/>
                      <a:pt x="43" y="1348"/>
                    </a:cubicBezTo>
                    <a:cubicBezTo>
                      <a:pt x="0" y="1900"/>
                      <a:pt x="14" y="2452"/>
                      <a:pt x="86" y="3000"/>
                    </a:cubicBezTo>
                    <a:cubicBezTo>
                      <a:pt x="161" y="3573"/>
                      <a:pt x="258" y="4143"/>
                      <a:pt x="366" y="4709"/>
                    </a:cubicBezTo>
                    <a:cubicBezTo>
                      <a:pt x="419" y="5003"/>
                      <a:pt x="516" y="5286"/>
                      <a:pt x="595" y="5576"/>
                    </a:cubicBezTo>
                    <a:cubicBezTo>
                      <a:pt x="513" y="5078"/>
                      <a:pt x="416" y="4584"/>
                      <a:pt x="333" y="4089"/>
                    </a:cubicBezTo>
                    <a:cubicBezTo>
                      <a:pt x="276" y="3717"/>
                      <a:pt x="229" y="3340"/>
                      <a:pt x="190" y="2964"/>
                    </a:cubicBezTo>
                    <a:cubicBezTo>
                      <a:pt x="154" y="2613"/>
                      <a:pt x="111" y="2262"/>
                      <a:pt x="122" y="1911"/>
                    </a:cubicBezTo>
                    <a:cubicBezTo>
                      <a:pt x="133" y="1398"/>
                      <a:pt x="186" y="886"/>
                      <a:pt x="333" y="395"/>
                    </a:cubicBezTo>
                    <a:cubicBezTo>
                      <a:pt x="369" y="270"/>
                      <a:pt x="398" y="144"/>
                      <a:pt x="434" y="19"/>
                    </a:cubicBezTo>
                    <a:lnTo>
                      <a:pt x="3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71"/>
              <p:cNvSpPr/>
              <p:nvPr/>
            </p:nvSpPr>
            <p:spPr>
              <a:xfrm>
                <a:off x="2664425" y="4557700"/>
                <a:ext cx="1600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793" extrusionOk="0">
                    <a:moveTo>
                      <a:pt x="1887" y="1"/>
                    </a:moveTo>
                    <a:cubicBezTo>
                      <a:pt x="1449" y="1"/>
                      <a:pt x="1012" y="29"/>
                      <a:pt x="577" y="90"/>
                    </a:cubicBezTo>
                    <a:cubicBezTo>
                      <a:pt x="480" y="105"/>
                      <a:pt x="380" y="119"/>
                      <a:pt x="283" y="137"/>
                    </a:cubicBezTo>
                    <a:cubicBezTo>
                      <a:pt x="187" y="158"/>
                      <a:pt x="93" y="184"/>
                      <a:pt x="0" y="209"/>
                    </a:cubicBezTo>
                    <a:cubicBezTo>
                      <a:pt x="27" y="221"/>
                      <a:pt x="56" y="226"/>
                      <a:pt x="85" y="226"/>
                    </a:cubicBezTo>
                    <a:cubicBezTo>
                      <a:pt x="98" y="226"/>
                      <a:pt x="112" y="225"/>
                      <a:pt x="126" y="223"/>
                    </a:cubicBezTo>
                    <a:cubicBezTo>
                      <a:pt x="566" y="173"/>
                      <a:pt x="1007" y="101"/>
                      <a:pt x="1451" y="80"/>
                    </a:cubicBezTo>
                    <a:cubicBezTo>
                      <a:pt x="1583" y="73"/>
                      <a:pt x="1715" y="70"/>
                      <a:pt x="1847" y="70"/>
                    </a:cubicBezTo>
                    <a:cubicBezTo>
                      <a:pt x="2378" y="70"/>
                      <a:pt x="2909" y="119"/>
                      <a:pt x="3440" y="191"/>
                    </a:cubicBezTo>
                    <a:cubicBezTo>
                      <a:pt x="4085" y="273"/>
                      <a:pt x="4723" y="391"/>
                      <a:pt x="5357" y="545"/>
                    </a:cubicBezTo>
                    <a:lnTo>
                      <a:pt x="6396" y="793"/>
                    </a:lnTo>
                    <a:lnTo>
                      <a:pt x="6400" y="775"/>
                    </a:lnTo>
                    <a:cubicBezTo>
                      <a:pt x="6314" y="743"/>
                      <a:pt x="6231" y="710"/>
                      <a:pt x="6142" y="685"/>
                    </a:cubicBezTo>
                    <a:cubicBezTo>
                      <a:pt x="5465" y="481"/>
                      <a:pt x="4773" y="320"/>
                      <a:pt x="4071" y="201"/>
                    </a:cubicBezTo>
                    <a:cubicBezTo>
                      <a:pt x="3476" y="94"/>
                      <a:pt x="2874" y="29"/>
                      <a:pt x="2272" y="8"/>
                    </a:cubicBezTo>
                    <a:cubicBezTo>
                      <a:pt x="2144" y="3"/>
                      <a:pt x="2015" y="1"/>
                      <a:pt x="18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71"/>
              <p:cNvSpPr/>
              <p:nvPr/>
            </p:nvSpPr>
            <p:spPr>
              <a:xfrm>
                <a:off x="2951700" y="4572875"/>
                <a:ext cx="10475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2827" extrusionOk="0">
                    <a:moveTo>
                      <a:pt x="912" y="1"/>
                    </a:moveTo>
                    <a:cubicBezTo>
                      <a:pt x="882" y="1"/>
                      <a:pt x="851" y="2"/>
                      <a:pt x="821" y="3"/>
                    </a:cubicBezTo>
                    <a:cubicBezTo>
                      <a:pt x="534" y="14"/>
                      <a:pt x="255" y="85"/>
                      <a:pt x="0" y="211"/>
                    </a:cubicBezTo>
                    <a:cubicBezTo>
                      <a:pt x="29" y="218"/>
                      <a:pt x="61" y="225"/>
                      <a:pt x="90" y="225"/>
                    </a:cubicBezTo>
                    <a:cubicBezTo>
                      <a:pt x="162" y="211"/>
                      <a:pt x="233" y="193"/>
                      <a:pt x="301" y="175"/>
                    </a:cubicBezTo>
                    <a:cubicBezTo>
                      <a:pt x="491" y="121"/>
                      <a:pt x="686" y="94"/>
                      <a:pt x="881" y="94"/>
                    </a:cubicBezTo>
                    <a:cubicBezTo>
                      <a:pt x="1164" y="94"/>
                      <a:pt x="1446" y="151"/>
                      <a:pt x="1710" y="261"/>
                    </a:cubicBezTo>
                    <a:cubicBezTo>
                      <a:pt x="2154" y="447"/>
                      <a:pt x="2559" y="712"/>
                      <a:pt x="2903" y="1049"/>
                    </a:cubicBezTo>
                    <a:cubicBezTo>
                      <a:pt x="3397" y="1519"/>
                      <a:pt x="3759" y="2088"/>
                      <a:pt x="4096" y="2669"/>
                    </a:cubicBezTo>
                    <a:lnTo>
                      <a:pt x="4189" y="2826"/>
                    </a:lnTo>
                    <a:cubicBezTo>
                      <a:pt x="4060" y="2429"/>
                      <a:pt x="3838" y="2085"/>
                      <a:pt x="3605" y="1744"/>
                    </a:cubicBezTo>
                    <a:cubicBezTo>
                      <a:pt x="3204" y="1167"/>
                      <a:pt x="2720" y="680"/>
                      <a:pt x="2096" y="340"/>
                    </a:cubicBezTo>
                    <a:cubicBezTo>
                      <a:pt x="1725" y="139"/>
                      <a:pt x="1335" y="1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71"/>
              <p:cNvSpPr/>
              <p:nvPr/>
            </p:nvSpPr>
            <p:spPr>
              <a:xfrm>
                <a:off x="2931275" y="4166700"/>
                <a:ext cx="97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5472" extrusionOk="0">
                    <a:moveTo>
                      <a:pt x="72" y="1"/>
                    </a:moveTo>
                    <a:cubicBezTo>
                      <a:pt x="72" y="47"/>
                      <a:pt x="76" y="94"/>
                      <a:pt x="86" y="137"/>
                    </a:cubicBezTo>
                    <a:cubicBezTo>
                      <a:pt x="219" y="542"/>
                      <a:pt x="255" y="961"/>
                      <a:pt x="266" y="1376"/>
                    </a:cubicBezTo>
                    <a:cubicBezTo>
                      <a:pt x="280" y="1989"/>
                      <a:pt x="266" y="2602"/>
                      <a:pt x="226" y="3215"/>
                    </a:cubicBezTo>
                    <a:cubicBezTo>
                      <a:pt x="187" y="3838"/>
                      <a:pt x="108" y="4458"/>
                      <a:pt x="43" y="5078"/>
                    </a:cubicBezTo>
                    <a:cubicBezTo>
                      <a:pt x="29" y="5210"/>
                      <a:pt x="15" y="5343"/>
                      <a:pt x="0" y="5472"/>
                    </a:cubicBezTo>
                    <a:cubicBezTo>
                      <a:pt x="33" y="5397"/>
                      <a:pt x="51" y="5321"/>
                      <a:pt x="61" y="5239"/>
                    </a:cubicBezTo>
                    <a:cubicBezTo>
                      <a:pt x="122" y="4820"/>
                      <a:pt x="183" y="4393"/>
                      <a:pt x="230" y="3978"/>
                    </a:cubicBezTo>
                    <a:cubicBezTo>
                      <a:pt x="276" y="3562"/>
                      <a:pt x="323" y="3143"/>
                      <a:pt x="341" y="2727"/>
                    </a:cubicBezTo>
                    <a:cubicBezTo>
                      <a:pt x="369" y="2054"/>
                      <a:pt x="391" y="1384"/>
                      <a:pt x="305" y="710"/>
                    </a:cubicBezTo>
                    <a:cubicBezTo>
                      <a:pt x="273" y="463"/>
                      <a:pt x="237" y="212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71"/>
              <p:cNvSpPr/>
              <p:nvPr/>
            </p:nvSpPr>
            <p:spPr>
              <a:xfrm>
                <a:off x="2930475" y="4595800"/>
                <a:ext cx="68550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3246" extrusionOk="0">
                    <a:moveTo>
                      <a:pt x="234" y="1"/>
                    </a:moveTo>
                    <a:cubicBezTo>
                      <a:pt x="147" y="1"/>
                      <a:pt x="66" y="24"/>
                      <a:pt x="0" y="71"/>
                    </a:cubicBezTo>
                    <a:cubicBezTo>
                      <a:pt x="8" y="71"/>
                      <a:pt x="15" y="71"/>
                      <a:pt x="22" y="71"/>
                    </a:cubicBezTo>
                    <a:cubicBezTo>
                      <a:pt x="427" y="71"/>
                      <a:pt x="732" y="266"/>
                      <a:pt x="1007" y="519"/>
                    </a:cubicBezTo>
                    <a:cubicBezTo>
                      <a:pt x="1158" y="648"/>
                      <a:pt x="1294" y="795"/>
                      <a:pt x="1416" y="956"/>
                    </a:cubicBezTo>
                    <a:cubicBezTo>
                      <a:pt x="1656" y="1297"/>
                      <a:pt x="1888" y="1648"/>
                      <a:pt x="2096" y="2010"/>
                    </a:cubicBezTo>
                    <a:cubicBezTo>
                      <a:pt x="2326" y="2404"/>
                      <a:pt x="2519" y="2820"/>
                      <a:pt x="2741" y="3246"/>
                    </a:cubicBezTo>
                    <a:cubicBezTo>
                      <a:pt x="2731" y="3203"/>
                      <a:pt x="2723" y="3178"/>
                      <a:pt x="2716" y="3160"/>
                    </a:cubicBezTo>
                    <a:cubicBezTo>
                      <a:pt x="2473" y="2433"/>
                      <a:pt x="2111" y="1770"/>
                      <a:pt x="1691" y="1135"/>
                    </a:cubicBezTo>
                    <a:cubicBezTo>
                      <a:pt x="1501" y="845"/>
                      <a:pt x="1269" y="584"/>
                      <a:pt x="1000" y="365"/>
                    </a:cubicBezTo>
                    <a:cubicBezTo>
                      <a:pt x="824" y="211"/>
                      <a:pt x="620" y="93"/>
                      <a:pt x="394" y="25"/>
                    </a:cubicBezTo>
                    <a:cubicBezTo>
                      <a:pt x="340" y="9"/>
                      <a:pt x="286" y="1"/>
                      <a:pt x="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71"/>
              <p:cNvSpPr/>
              <p:nvPr/>
            </p:nvSpPr>
            <p:spPr>
              <a:xfrm>
                <a:off x="2831225" y="4351600"/>
                <a:ext cx="3737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49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7" y="1745"/>
                      <a:pt x="796" y="3368"/>
                      <a:pt x="1494" y="4945"/>
                    </a:cubicBezTo>
                    <a:cubicBezTo>
                      <a:pt x="1215" y="4135"/>
                      <a:pt x="914" y="3340"/>
                      <a:pt x="667" y="2515"/>
                    </a:cubicBezTo>
                    <a:cubicBezTo>
                      <a:pt x="416" y="1691"/>
                      <a:pt x="222" y="85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71"/>
              <p:cNvSpPr/>
              <p:nvPr/>
            </p:nvSpPr>
            <p:spPr>
              <a:xfrm>
                <a:off x="2551375" y="4351600"/>
                <a:ext cx="1032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746" extrusionOk="0">
                    <a:moveTo>
                      <a:pt x="577" y="1"/>
                    </a:moveTo>
                    <a:cubicBezTo>
                      <a:pt x="507" y="1"/>
                      <a:pt x="436" y="2"/>
                      <a:pt x="366" y="4"/>
                    </a:cubicBezTo>
                    <a:cubicBezTo>
                      <a:pt x="244" y="7"/>
                      <a:pt x="122" y="32"/>
                      <a:pt x="0" y="50"/>
                    </a:cubicBezTo>
                    <a:cubicBezTo>
                      <a:pt x="0" y="65"/>
                      <a:pt x="0" y="82"/>
                      <a:pt x="0" y="97"/>
                    </a:cubicBezTo>
                    <a:cubicBezTo>
                      <a:pt x="470" y="115"/>
                      <a:pt x="939" y="111"/>
                      <a:pt x="1401" y="161"/>
                    </a:cubicBezTo>
                    <a:cubicBezTo>
                      <a:pt x="1864" y="219"/>
                      <a:pt x="2319" y="301"/>
                      <a:pt x="2770" y="405"/>
                    </a:cubicBezTo>
                    <a:cubicBezTo>
                      <a:pt x="3225" y="505"/>
                      <a:pt x="3677" y="631"/>
                      <a:pt x="4128" y="745"/>
                    </a:cubicBezTo>
                    <a:cubicBezTo>
                      <a:pt x="4031" y="688"/>
                      <a:pt x="3931" y="641"/>
                      <a:pt x="3824" y="606"/>
                    </a:cubicBezTo>
                    <a:cubicBezTo>
                      <a:pt x="3179" y="394"/>
                      <a:pt x="2523" y="233"/>
                      <a:pt x="1853" y="118"/>
                    </a:cubicBezTo>
                    <a:cubicBezTo>
                      <a:pt x="1435" y="38"/>
                      <a:pt x="1006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71"/>
              <p:cNvSpPr/>
              <p:nvPr/>
            </p:nvSpPr>
            <p:spPr>
              <a:xfrm>
                <a:off x="3091800" y="4483650"/>
                <a:ext cx="1141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964" extrusionOk="0">
                    <a:moveTo>
                      <a:pt x="4164" y="0"/>
                    </a:moveTo>
                    <a:cubicBezTo>
                      <a:pt x="3760" y="0"/>
                      <a:pt x="3358" y="41"/>
                      <a:pt x="2960" y="121"/>
                    </a:cubicBezTo>
                    <a:cubicBezTo>
                      <a:pt x="2010" y="311"/>
                      <a:pt x="1072" y="548"/>
                      <a:pt x="162" y="892"/>
                    </a:cubicBezTo>
                    <a:cubicBezTo>
                      <a:pt x="104" y="913"/>
                      <a:pt x="47" y="942"/>
                      <a:pt x="0" y="963"/>
                    </a:cubicBezTo>
                    <a:cubicBezTo>
                      <a:pt x="728" y="770"/>
                      <a:pt x="1462" y="562"/>
                      <a:pt x="2200" y="379"/>
                    </a:cubicBezTo>
                    <a:cubicBezTo>
                      <a:pt x="2899" y="206"/>
                      <a:pt x="3606" y="77"/>
                      <a:pt x="4330" y="77"/>
                    </a:cubicBezTo>
                    <a:cubicBezTo>
                      <a:pt x="4368" y="77"/>
                      <a:pt x="4406" y="78"/>
                      <a:pt x="4443" y="78"/>
                    </a:cubicBezTo>
                    <a:cubicBezTo>
                      <a:pt x="4476" y="78"/>
                      <a:pt x="4508" y="71"/>
                      <a:pt x="4565" y="68"/>
                    </a:cubicBezTo>
                    <a:cubicBezTo>
                      <a:pt x="4526" y="32"/>
                      <a:pt x="4519" y="17"/>
                      <a:pt x="4508" y="17"/>
                    </a:cubicBezTo>
                    <a:cubicBezTo>
                      <a:pt x="4454" y="10"/>
                      <a:pt x="4404" y="7"/>
                      <a:pt x="4350" y="3"/>
                    </a:cubicBezTo>
                    <a:cubicBezTo>
                      <a:pt x="4288" y="1"/>
                      <a:pt x="4226" y="0"/>
                      <a:pt x="4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71"/>
              <p:cNvSpPr/>
              <p:nvPr/>
            </p:nvSpPr>
            <p:spPr>
              <a:xfrm>
                <a:off x="2497100" y="4398700"/>
                <a:ext cx="96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513" extrusionOk="0">
                    <a:moveTo>
                      <a:pt x="22" y="1"/>
                    </a:moveTo>
                    <a:lnTo>
                      <a:pt x="0" y="47"/>
                    </a:lnTo>
                    <a:cubicBezTo>
                      <a:pt x="50" y="90"/>
                      <a:pt x="108" y="126"/>
                      <a:pt x="165" y="158"/>
                    </a:cubicBezTo>
                    <a:cubicBezTo>
                      <a:pt x="520" y="323"/>
                      <a:pt x="899" y="395"/>
                      <a:pt x="1283" y="431"/>
                    </a:cubicBezTo>
                    <a:cubicBezTo>
                      <a:pt x="1541" y="456"/>
                      <a:pt x="1802" y="452"/>
                      <a:pt x="2060" y="481"/>
                    </a:cubicBezTo>
                    <a:cubicBezTo>
                      <a:pt x="2289" y="503"/>
                      <a:pt x="2517" y="512"/>
                      <a:pt x="2746" y="512"/>
                    </a:cubicBezTo>
                    <a:cubicBezTo>
                      <a:pt x="3110" y="512"/>
                      <a:pt x="3475" y="489"/>
                      <a:pt x="3845" y="456"/>
                    </a:cubicBezTo>
                    <a:cubicBezTo>
                      <a:pt x="3433" y="438"/>
                      <a:pt x="3035" y="424"/>
                      <a:pt x="2634" y="402"/>
                    </a:cubicBezTo>
                    <a:cubicBezTo>
                      <a:pt x="2204" y="381"/>
                      <a:pt x="1770" y="352"/>
                      <a:pt x="1340" y="320"/>
                    </a:cubicBezTo>
                    <a:cubicBezTo>
                      <a:pt x="935" y="295"/>
                      <a:pt x="538" y="198"/>
                      <a:pt x="161" y="40"/>
                    </a:cubicBezTo>
                    <a:cubicBezTo>
                      <a:pt x="118" y="22"/>
                      <a:pt x="72" y="8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71"/>
              <p:cNvSpPr/>
              <p:nvPr/>
            </p:nvSpPr>
            <p:spPr>
              <a:xfrm>
                <a:off x="3023550" y="4402550"/>
                <a:ext cx="8187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581" extrusionOk="0">
                    <a:moveTo>
                      <a:pt x="3275" y="1"/>
                    </a:moveTo>
                    <a:lnTo>
                      <a:pt x="0" y="2581"/>
                    </a:lnTo>
                    <a:cubicBezTo>
                      <a:pt x="1179" y="1832"/>
                      <a:pt x="2282" y="990"/>
                      <a:pt x="3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71"/>
              <p:cNvSpPr/>
              <p:nvPr/>
            </p:nvSpPr>
            <p:spPr>
              <a:xfrm>
                <a:off x="2746575" y="4599000"/>
                <a:ext cx="1016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261" extrusionOk="0">
                    <a:moveTo>
                      <a:pt x="1691" y="0"/>
                    </a:moveTo>
                    <a:cubicBezTo>
                      <a:pt x="1393" y="0"/>
                      <a:pt x="1094" y="16"/>
                      <a:pt x="795" y="44"/>
                    </a:cubicBezTo>
                    <a:cubicBezTo>
                      <a:pt x="530" y="62"/>
                      <a:pt x="265" y="137"/>
                      <a:pt x="0" y="187"/>
                    </a:cubicBezTo>
                    <a:lnTo>
                      <a:pt x="4" y="255"/>
                    </a:lnTo>
                    <a:cubicBezTo>
                      <a:pt x="32" y="259"/>
                      <a:pt x="60" y="260"/>
                      <a:pt x="88" y="260"/>
                    </a:cubicBezTo>
                    <a:cubicBezTo>
                      <a:pt x="116" y="260"/>
                      <a:pt x="143" y="259"/>
                      <a:pt x="172" y="255"/>
                    </a:cubicBezTo>
                    <a:cubicBezTo>
                      <a:pt x="647" y="130"/>
                      <a:pt x="1129" y="100"/>
                      <a:pt x="1614" y="100"/>
                    </a:cubicBezTo>
                    <a:cubicBezTo>
                      <a:pt x="1740" y="100"/>
                      <a:pt x="1866" y="102"/>
                      <a:pt x="1992" y="105"/>
                    </a:cubicBezTo>
                    <a:cubicBezTo>
                      <a:pt x="2483" y="119"/>
                      <a:pt x="2974" y="151"/>
                      <a:pt x="3465" y="180"/>
                    </a:cubicBezTo>
                    <a:cubicBezTo>
                      <a:pt x="3666" y="191"/>
                      <a:pt x="3866" y="208"/>
                      <a:pt x="4067" y="223"/>
                    </a:cubicBezTo>
                    <a:cubicBezTo>
                      <a:pt x="4006" y="191"/>
                      <a:pt x="3941" y="173"/>
                      <a:pt x="3877" y="162"/>
                    </a:cubicBezTo>
                    <a:cubicBezTo>
                      <a:pt x="3268" y="108"/>
                      <a:pt x="2662" y="36"/>
                      <a:pt x="2050" y="8"/>
                    </a:cubicBezTo>
                    <a:cubicBezTo>
                      <a:pt x="1930" y="3"/>
                      <a:pt x="1811" y="0"/>
                      <a:pt x="1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71"/>
              <p:cNvSpPr/>
              <p:nvPr/>
            </p:nvSpPr>
            <p:spPr>
              <a:xfrm>
                <a:off x="2864625" y="4174400"/>
                <a:ext cx="10500" cy="1468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58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12" y="1950"/>
                      <a:pt x="348" y="3910"/>
                      <a:pt x="402" y="5873"/>
                    </a:cubicBezTo>
                    <a:cubicBezTo>
                      <a:pt x="402" y="5243"/>
                      <a:pt x="420" y="4612"/>
                      <a:pt x="398" y="3982"/>
                    </a:cubicBezTo>
                    <a:cubicBezTo>
                      <a:pt x="380" y="3344"/>
                      <a:pt x="337" y="2706"/>
                      <a:pt x="287" y="2068"/>
                    </a:cubicBezTo>
                    <a:cubicBezTo>
                      <a:pt x="248" y="1552"/>
                      <a:pt x="183" y="1036"/>
                      <a:pt x="119" y="524"/>
                    </a:cubicBezTo>
                    <a:cubicBezTo>
                      <a:pt x="97" y="348"/>
                      <a:pt x="40" y="176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71"/>
              <p:cNvSpPr/>
              <p:nvPr/>
            </p:nvSpPr>
            <p:spPr>
              <a:xfrm>
                <a:off x="3138550" y="4299375"/>
                <a:ext cx="70700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355" extrusionOk="0">
                    <a:moveTo>
                      <a:pt x="2785" y="0"/>
                    </a:moveTo>
                    <a:cubicBezTo>
                      <a:pt x="1950" y="874"/>
                      <a:pt x="911" y="1501"/>
                      <a:pt x="1" y="2354"/>
                    </a:cubicBezTo>
                    <a:cubicBezTo>
                      <a:pt x="29" y="2343"/>
                      <a:pt x="62" y="2329"/>
                      <a:pt x="87" y="2311"/>
                    </a:cubicBezTo>
                    <a:cubicBezTo>
                      <a:pt x="814" y="1759"/>
                      <a:pt x="1541" y="1211"/>
                      <a:pt x="2265" y="652"/>
                    </a:cubicBezTo>
                    <a:cubicBezTo>
                      <a:pt x="2423" y="520"/>
                      <a:pt x="2570" y="376"/>
                      <a:pt x="2710" y="222"/>
                    </a:cubicBezTo>
                    <a:cubicBezTo>
                      <a:pt x="2756" y="165"/>
                      <a:pt x="2796" y="100"/>
                      <a:pt x="2828" y="36"/>
                    </a:cubicBezTo>
                    <a:lnTo>
                      <a:pt x="278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71"/>
              <p:cNvSpPr/>
              <p:nvPr/>
            </p:nvSpPr>
            <p:spPr>
              <a:xfrm>
                <a:off x="3083275" y="4566300"/>
                <a:ext cx="9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572" extrusionOk="0">
                    <a:moveTo>
                      <a:pt x="3770" y="1"/>
                    </a:moveTo>
                    <a:cubicBezTo>
                      <a:pt x="3602" y="62"/>
                      <a:pt x="3441" y="130"/>
                      <a:pt x="3269" y="180"/>
                    </a:cubicBezTo>
                    <a:cubicBezTo>
                      <a:pt x="2789" y="320"/>
                      <a:pt x="2291" y="366"/>
                      <a:pt x="1796" y="416"/>
                    </a:cubicBezTo>
                    <a:cubicBezTo>
                      <a:pt x="1320" y="463"/>
                      <a:pt x="839" y="477"/>
                      <a:pt x="363" y="510"/>
                    </a:cubicBezTo>
                    <a:cubicBezTo>
                      <a:pt x="241" y="517"/>
                      <a:pt x="123" y="535"/>
                      <a:pt x="1" y="545"/>
                    </a:cubicBezTo>
                    <a:cubicBezTo>
                      <a:pt x="60" y="561"/>
                      <a:pt x="117" y="571"/>
                      <a:pt x="175" y="571"/>
                    </a:cubicBezTo>
                    <a:cubicBezTo>
                      <a:pt x="184" y="571"/>
                      <a:pt x="193" y="571"/>
                      <a:pt x="202" y="571"/>
                    </a:cubicBezTo>
                    <a:cubicBezTo>
                      <a:pt x="240" y="571"/>
                      <a:pt x="278" y="571"/>
                      <a:pt x="315" y="571"/>
                    </a:cubicBezTo>
                    <a:cubicBezTo>
                      <a:pt x="811" y="571"/>
                      <a:pt x="1307" y="549"/>
                      <a:pt x="1800" y="502"/>
                    </a:cubicBezTo>
                    <a:cubicBezTo>
                      <a:pt x="2244" y="467"/>
                      <a:pt x="2685" y="427"/>
                      <a:pt x="3122" y="330"/>
                    </a:cubicBezTo>
                    <a:cubicBezTo>
                      <a:pt x="3362" y="277"/>
                      <a:pt x="3595" y="205"/>
                      <a:pt x="3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71"/>
              <p:cNvSpPr/>
              <p:nvPr/>
            </p:nvSpPr>
            <p:spPr>
              <a:xfrm>
                <a:off x="2649825" y="4512650"/>
                <a:ext cx="1157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488" extrusionOk="0">
                    <a:moveTo>
                      <a:pt x="2162" y="1"/>
                    </a:moveTo>
                    <a:cubicBezTo>
                      <a:pt x="2107" y="1"/>
                      <a:pt x="2051" y="2"/>
                      <a:pt x="1996" y="4"/>
                    </a:cubicBezTo>
                    <a:cubicBezTo>
                      <a:pt x="1691" y="15"/>
                      <a:pt x="1383" y="15"/>
                      <a:pt x="1079" y="51"/>
                    </a:cubicBezTo>
                    <a:cubicBezTo>
                      <a:pt x="756" y="87"/>
                      <a:pt x="441" y="158"/>
                      <a:pt x="119" y="219"/>
                    </a:cubicBezTo>
                    <a:cubicBezTo>
                      <a:pt x="79" y="233"/>
                      <a:pt x="36" y="255"/>
                      <a:pt x="0" y="280"/>
                    </a:cubicBezTo>
                    <a:cubicBezTo>
                      <a:pt x="650" y="143"/>
                      <a:pt x="1313" y="73"/>
                      <a:pt x="1978" y="73"/>
                    </a:cubicBezTo>
                    <a:cubicBezTo>
                      <a:pt x="2094" y="73"/>
                      <a:pt x="2210" y="75"/>
                      <a:pt x="2326" y="79"/>
                    </a:cubicBezTo>
                    <a:cubicBezTo>
                      <a:pt x="3107" y="108"/>
                      <a:pt x="3856" y="327"/>
                      <a:pt x="4630" y="488"/>
                    </a:cubicBezTo>
                    <a:cubicBezTo>
                      <a:pt x="4425" y="430"/>
                      <a:pt x="4225" y="366"/>
                      <a:pt x="4017" y="312"/>
                    </a:cubicBezTo>
                    <a:cubicBezTo>
                      <a:pt x="3410" y="147"/>
                      <a:pt x="2797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71"/>
              <p:cNvSpPr/>
              <p:nvPr/>
            </p:nvSpPr>
            <p:spPr>
              <a:xfrm>
                <a:off x="2902150" y="4608850"/>
                <a:ext cx="188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219" extrusionOk="0">
                    <a:moveTo>
                      <a:pt x="381" y="1"/>
                    </a:moveTo>
                    <a:cubicBezTo>
                      <a:pt x="341" y="29"/>
                      <a:pt x="309" y="65"/>
                      <a:pt x="280" y="105"/>
                    </a:cubicBezTo>
                    <a:cubicBezTo>
                      <a:pt x="126" y="409"/>
                      <a:pt x="1" y="721"/>
                      <a:pt x="65" y="1072"/>
                    </a:cubicBezTo>
                    <a:cubicBezTo>
                      <a:pt x="90" y="1212"/>
                      <a:pt x="126" y="1352"/>
                      <a:pt x="159" y="1491"/>
                    </a:cubicBezTo>
                    <a:cubicBezTo>
                      <a:pt x="198" y="1681"/>
                      <a:pt x="234" y="1871"/>
                      <a:pt x="280" y="2057"/>
                    </a:cubicBezTo>
                    <a:cubicBezTo>
                      <a:pt x="388" y="2462"/>
                      <a:pt x="531" y="2860"/>
                      <a:pt x="753" y="3218"/>
                    </a:cubicBezTo>
                    <a:cubicBezTo>
                      <a:pt x="513" y="2645"/>
                      <a:pt x="359" y="2050"/>
                      <a:pt x="248" y="1441"/>
                    </a:cubicBezTo>
                    <a:cubicBezTo>
                      <a:pt x="166" y="979"/>
                      <a:pt x="162" y="524"/>
                      <a:pt x="406" y="101"/>
                    </a:cubicBezTo>
                    <a:cubicBezTo>
                      <a:pt x="413" y="80"/>
                      <a:pt x="420" y="55"/>
                      <a:pt x="420" y="29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71"/>
              <p:cNvSpPr/>
              <p:nvPr/>
            </p:nvSpPr>
            <p:spPr>
              <a:xfrm>
                <a:off x="2903950" y="4389925"/>
                <a:ext cx="13375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480" extrusionOk="0">
                    <a:moveTo>
                      <a:pt x="506" y="1"/>
                    </a:moveTo>
                    <a:lnTo>
                      <a:pt x="506" y="1"/>
                    </a:lnTo>
                    <a:cubicBezTo>
                      <a:pt x="491" y="165"/>
                      <a:pt x="474" y="330"/>
                      <a:pt x="456" y="495"/>
                    </a:cubicBezTo>
                    <a:cubicBezTo>
                      <a:pt x="438" y="667"/>
                      <a:pt x="420" y="839"/>
                      <a:pt x="405" y="1011"/>
                    </a:cubicBezTo>
                    <a:cubicBezTo>
                      <a:pt x="391" y="1176"/>
                      <a:pt x="380" y="1344"/>
                      <a:pt x="362" y="1509"/>
                    </a:cubicBezTo>
                    <a:cubicBezTo>
                      <a:pt x="348" y="1681"/>
                      <a:pt x="334" y="1853"/>
                      <a:pt x="312" y="2025"/>
                    </a:cubicBezTo>
                    <a:cubicBezTo>
                      <a:pt x="291" y="2190"/>
                      <a:pt x="269" y="2355"/>
                      <a:pt x="241" y="2516"/>
                    </a:cubicBezTo>
                    <a:cubicBezTo>
                      <a:pt x="212" y="2688"/>
                      <a:pt x="151" y="2853"/>
                      <a:pt x="144" y="3025"/>
                    </a:cubicBezTo>
                    <a:cubicBezTo>
                      <a:pt x="133" y="3186"/>
                      <a:pt x="1" y="3308"/>
                      <a:pt x="40" y="3480"/>
                    </a:cubicBezTo>
                    <a:cubicBezTo>
                      <a:pt x="101" y="3444"/>
                      <a:pt x="147" y="3390"/>
                      <a:pt x="176" y="3326"/>
                    </a:cubicBezTo>
                    <a:cubicBezTo>
                      <a:pt x="233" y="3129"/>
                      <a:pt x="280" y="2928"/>
                      <a:pt x="316" y="2724"/>
                    </a:cubicBezTo>
                    <a:cubicBezTo>
                      <a:pt x="370" y="2344"/>
                      <a:pt x="402" y="1957"/>
                      <a:pt x="448" y="1577"/>
                    </a:cubicBezTo>
                    <a:cubicBezTo>
                      <a:pt x="513" y="1054"/>
                      <a:pt x="534" y="527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71"/>
              <p:cNvSpPr/>
              <p:nvPr/>
            </p:nvSpPr>
            <p:spPr>
              <a:xfrm>
                <a:off x="3084550" y="4241950"/>
                <a:ext cx="11325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925" extrusionOk="0">
                    <a:moveTo>
                      <a:pt x="4499" y="0"/>
                    </a:moveTo>
                    <a:cubicBezTo>
                      <a:pt x="4483" y="0"/>
                      <a:pt x="4467" y="3"/>
                      <a:pt x="4454" y="8"/>
                    </a:cubicBezTo>
                    <a:cubicBezTo>
                      <a:pt x="3920" y="179"/>
                      <a:pt x="3418" y="430"/>
                      <a:pt x="2935" y="710"/>
                    </a:cubicBezTo>
                    <a:cubicBezTo>
                      <a:pt x="1899" y="1308"/>
                      <a:pt x="982" y="2071"/>
                      <a:pt x="72" y="2842"/>
                    </a:cubicBezTo>
                    <a:cubicBezTo>
                      <a:pt x="47" y="2867"/>
                      <a:pt x="22" y="2892"/>
                      <a:pt x="0" y="2924"/>
                    </a:cubicBezTo>
                    <a:cubicBezTo>
                      <a:pt x="728" y="2365"/>
                      <a:pt x="1430" y="1806"/>
                      <a:pt x="2154" y="1283"/>
                    </a:cubicBezTo>
                    <a:cubicBezTo>
                      <a:pt x="2888" y="753"/>
                      <a:pt x="3684" y="323"/>
                      <a:pt x="4529" y="4"/>
                    </a:cubicBezTo>
                    <a:cubicBezTo>
                      <a:pt x="4520" y="1"/>
                      <a:pt x="4510" y="0"/>
                      <a:pt x="4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71"/>
              <p:cNvSpPr/>
              <p:nvPr/>
            </p:nvSpPr>
            <p:spPr>
              <a:xfrm>
                <a:off x="3036075" y="4667450"/>
                <a:ext cx="147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018" extrusionOk="0">
                    <a:moveTo>
                      <a:pt x="1" y="0"/>
                    </a:moveTo>
                    <a:cubicBezTo>
                      <a:pt x="54" y="265"/>
                      <a:pt x="105" y="495"/>
                      <a:pt x="151" y="717"/>
                    </a:cubicBezTo>
                    <a:cubicBezTo>
                      <a:pt x="277" y="1329"/>
                      <a:pt x="402" y="1939"/>
                      <a:pt x="370" y="2569"/>
                    </a:cubicBezTo>
                    <a:cubicBezTo>
                      <a:pt x="366" y="2684"/>
                      <a:pt x="366" y="2795"/>
                      <a:pt x="370" y="2910"/>
                    </a:cubicBezTo>
                    <a:cubicBezTo>
                      <a:pt x="380" y="2949"/>
                      <a:pt x="395" y="2985"/>
                      <a:pt x="420" y="3017"/>
                    </a:cubicBezTo>
                    <a:cubicBezTo>
                      <a:pt x="588" y="2093"/>
                      <a:pt x="294" y="61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71"/>
              <p:cNvSpPr/>
              <p:nvPr/>
            </p:nvSpPr>
            <p:spPr>
              <a:xfrm>
                <a:off x="2957350" y="4681150"/>
                <a:ext cx="509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34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5" y="706"/>
                      <a:pt x="1552" y="3118"/>
                      <a:pt x="2039" y="3451"/>
                    </a:cubicBezTo>
                    <a:cubicBezTo>
                      <a:pt x="1265" y="2358"/>
                      <a:pt x="498" y="126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71"/>
              <p:cNvSpPr/>
              <p:nvPr/>
            </p:nvSpPr>
            <p:spPr>
              <a:xfrm>
                <a:off x="2941400" y="4434725"/>
                <a:ext cx="3317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448" extrusionOk="0">
                    <a:moveTo>
                      <a:pt x="1326" y="0"/>
                    </a:moveTo>
                    <a:lnTo>
                      <a:pt x="1326" y="0"/>
                    </a:lnTo>
                    <a:cubicBezTo>
                      <a:pt x="1276" y="50"/>
                      <a:pt x="1233" y="108"/>
                      <a:pt x="1197" y="169"/>
                    </a:cubicBezTo>
                    <a:cubicBezTo>
                      <a:pt x="918" y="624"/>
                      <a:pt x="678" y="1100"/>
                      <a:pt x="473" y="1591"/>
                    </a:cubicBezTo>
                    <a:cubicBezTo>
                      <a:pt x="240" y="2136"/>
                      <a:pt x="83" y="2709"/>
                      <a:pt x="4" y="3297"/>
                    </a:cubicBezTo>
                    <a:cubicBezTo>
                      <a:pt x="0" y="3347"/>
                      <a:pt x="4" y="3393"/>
                      <a:pt x="11" y="3440"/>
                    </a:cubicBezTo>
                    <a:lnTo>
                      <a:pt x="54" y="3447"/>
                    </a:lnTo>
                    <a:cubicBezTo>
                      <a:pt x="215" y="2200"/>
                      <a:pt x="731" y="1086"/>
                      <a:pt x="1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71"/>
              <p:cNvSpPr/>
              <p:nvPr/>
            </p:nvSpPr>
            <p:spPr>
              <a:xfrm>
                <a:off x="2559425" y="4541125"/>
                <a:ext cx="646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015" extrusionOk="0">
                    <a:moveTo>
                      <a:pt x="2563" y="1"/>
                    </a:moveTo>
                    <a:cubicBezTo>
                      <a:pt x="2008" y="1"/>
                      <a:pt x="248" y="668"/>
                      <a:pt x="1" y="1015"/>
                    </a:cubicBezTo>
                    <a:cubicBezTo>
                      <a:pt x="406" y="800"/>
                      <a:pt x="825" y="610"/>
                      <a:pt x="1259" y="456"/>
                    </a:cubicBezTo>
                    <a:lnTo>
                      <a:pt x="2584" y="1"/>
                    </a:lnTo>
                    <a:cubicBezTo>
                      <a:pt x="2577" y="1"/>
                      <a:pt x="2570" y="1"/>
                      <a:pt x="25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71"/>
              <p:cNvSpPr/>
              <p:nvPr/>
            </p:nvSpPr>
            <p:spPr>
              <a:xfrm>
                <a:off x="2904675" y="4500125"/>
                <a:ext cx="1220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509" extrusionOk="0">
                    <a:moveTo>
                      <a:pt x="26" y="1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75" y="165"/>
                      <a:pt x="176" y="312"/>
                      <a:pt x="208" y="473"/>
                    </a:cubicBezTo>
                    <a:cubicBezTo>
                      <a:pt x="283" y="813"/>
                      <a:pt x="337" y="1161"/>
                      <a:pt x="373" y="1512"/>
                    </a:cubicBezTo>
                    <a:cubicBezTo>
                      <a:pt x="409" y="1842"/>
                      <a:pt x="412" y="2175"/>
                      <a:pt x="430" y="2508"/>
                    </a:cubicBezTo>
                    <a:lnTo>
                      <a:pt x="448" y="2508"/>
                    </a:lnTo>
                    <a:cubicBezTo>
                      <a:pt x="459" y="2243"/>
                      <a:pt x="488" y="1981"/>
                      <a:pt x="480" y="1716"/>
                    </a:cubicBezTo>
                    <a:cubicBezTo>
                      <a:pt x="470" y="1419"/>
                      <a:pt x="445" y="1121"/>
                      <a:pt x="405" y="824"/>
                    </a:cubicBezTo>
                    <a:cubicBezTo>
                      <a:pt x="373" y="573"/>
                      <a:pt x="312" y="326"/>
                      <a:pt x="161" y="115"/>
                    </a:cubicBezTo>
                    <a:cubicBezTo>
                      <a:pt x="126" y="66"/>
                      <a:pt x="97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71"/>
              <p:cNvSpPr/>
              <p:nvPr/>
            </p:nvSpPr>
            <p:spPr>
              <a:xfrm>
                <a:off x="3036525" y="4540900"/>
                <a:ext cx="6497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1039" extrusionOk="0">
                    <a:moveTo>
                      <a:pt x="2547" y="0"/>
                    </a:moveTo>
                    <a:cubicBezTo>
                      <a:pt x="2530" y="0"/>
                      <a:pt x="2514" y="1"/>
                      <a:pt x="2498" y="3"/>
                    </a:cubicBezTo>
                    <a:cubicBezTo>
                      <a:pt x="1763" y="164"/>
                      <a:pt x="1050" y="408"/>
                      <a:pt x="373" y="730"/>
                    </a:cubicBezTo>
                    <a:cubicBezTo>
                      <a:pt x="262" y="791"/>
                      <a:pt x="155" y="859"/>
                      <a:pt x="54" y="934"/>
                    </a:cubicBezTo>
                    <a:cubicBezTo>
                      <a:pt x="26" y="956"/>
                      <a:pt x="18" y="1002"/>
                      <a:pt x="1" y="1038"/>
                    </a:cubicBezTo>
                    <a:cubicBezTo>
                      <a:pt x="807" y="551"/>
                      <a:pt x="1692" y="304"/>
                      <a:pt x="2598" y="3"/>
                    </a:cubicBezTo>
                    <a:cubicBezTo>
                      <a:pt x="2580" y="1"/>
                      <a:pt x="2563" y="0"/>
                      <a:pt x="2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71"/>
              <p:cNvSpPr/>
              <p:nvPr/>
            </p:nvSpPr>
            <p:spPr>
              <a:xfrm>
                <a:off x="2822525" y="4151300"/>
                <a:ext cx="80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684" extrusionOk="0">
                    <a:moveTo>
                      <a:pt x="319" y="0"/>
                    </a:moveTo>
                    <a:cubicBezTo>
                      <a:pt x="108" y="273"/>
                      <a:pt x="1" y="1788"/>
                      <a:pt x="112" y="2684"/>
                    </a:cubicBezTo>
                    <a:cubicBezTo>
                      <a:pt x="122" y="2322"/>
                      <a:pt x="133" y="1860"/>
                      <a:pt x="169" y="1394"/>
                    </a:cubicBezTo>
                    <a:cubicBezTo>
                      <a:pt x="205" y="928"/>
                      <a:pt x="269" y="466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71"/>
              <p:cNvSpPr/>
              <p:nvPr/>
            </p:nvSpPr>
            <p:spPr>
              <a:xfrm>
                <a:off x="2860775" y="4503775"/>
                <a:ext cx="18300" cy="636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545" extrusionOk="0">
                    <a:moveTo>
                      <a:pt x="731" y="1"/>
                    </a:moveTo>
                    <a:lnTo>
                      <a:pt x="731" y="1"/>
                    </a:lnTo>
                    <a:cubicBezTo>
                      <a:pt x="699" y="19"/>
                      <a:pt x="674" y="47"/>
                      <a:pt x="653" y="76"/>
                    </a:cubicBezTo>
                    <a:cubicBezTo>
                      <a:pt x="448" y="366"/>
                      <a:pt x="287" y="682"/>
                      <a:pt x="172" y="1018"/>
                    </a:cubicBezTo>
                    <a:cubicBezTo>
                      <a:pt x="26" y="1427"/>
                      <a:pt x="1" y="1850"/>
                      <a:pt x="11" y="2276"/>
                    </a:cubicBezTo>
                    <a:lnTo>
                      <a:pt x="4" y="2269"/>
                    </a:lnTo>
                    <a:lnTo>
                      <a:pt x="115" y="2545"/>
                    </a:lnTo>
                    <a:lnTo>
                      <a:pt x="162" y="2538"/>
                    </a:lnTo>
                    <a:cubicBezTo>
                      <a:pt x="40" y="2090"/>
                      <a:pt x="90" y="1660"/>
                      <a:pt x="194" y="1219"/>
                    </a:cubicBezTo>
                    <a:cubicBezTo>
                      <a:pt x="298" y="778"/>
                      <a:pt x="524" y="395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71"/>
              <p:cNvSpPr/>
              <p:nvPr/>
            </p:nvSpPr>
            <p:spPr>
              <a:xfrm>
                <a:off x="2583350" y="4346625"/>
                <a:ext cx="5512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368" extrusionOk="0">
                    <a:moveTo>
                      <a:pt x="148" y="1"/>
                    </a:moveTo>
                    <a:cubicBezTo>
                      <a:pt x="90" y="1"/>
                      <a:pt x="31" y="15"/>
                      <a:pt x="1" y="109"/>
                    </a:cubicBezTo>
                    <a:cubicBezTo>
                      <a:pt x="120" y="95"/>
                      <a:pt x="239" y="89"/>
                      <a:pt x="357" y="89"/>
                    </a:cubicBezTo>
                    <a:cubicBezTo>
                      <a:pt x="987" y="89"/>
                      <a:pt x="1588" y="268"/>
                      <a:pt x="2204" y="367"/>
                    </a:cubicBezTo>
                    <a:cubicBezTo>
                      <a:pt x="2172" y="350"/>
                      <a:pt x="2133" y="335"/>
                      <a:pt x="2097" y="321"/>
                    </a:cubicBezTo>
                    <a:cubicBezTo>
                      <a:pt x="1735" y="231"/>
                      <a:pt x="1380" y="117"/>
                      <a:pt x="1015" y="52"/>
                    </a:cubicBezTo>
                    <a:cubicBezTo>
                      <a:pt x="742" y="2"/>
                      <a:pt x="459" y="13"/>
                      <a:pt x="180" y="2"/>
                    </a:cubicBezTo>
                    <a:cubicBezTo>
                      <a:pt x="169" y="1"/>
                      <a:pt x="159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71"/>
              <p:cNvSpPr/>
              <p:nvPr/>
            </p:nvSpPr>
            <p:spPr>
              <a:xfrm>
                <a:off x="2937375" y="4591100"/>
                <a:ext cx="458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216" extrusionOk="0">
                    <a:moveTo>
                      <a:pt x="190" y="0"/>
                    </a:moveTo>
                    <a:cubicBezTo>
                      <a:pt x="129" y="0"/>
                      <a:pt x="66" y="14"/>
                      <a:pt x="0" y="55"/>
                    </a:cubicBezTo>
                    <a:cubicBezTo>
                      <a:pt x="25" y="69"/>
                      <a:pt x="57" y="80"/>
                      <a:pt x="86" y="84"/>
                    </a:cubicBezTo>
                    <a:cubicBezTo>
                      <a:pt x="90" y="84"/>
                      <a:pt x="94" y="84"/>
                      <a:pt x="98" y="84"/>
                    </a:cubicBezTo>
                    <a:cubicBezTo>
                      <a:pt x="483" y="84"/>
                      <a:pt x="795" y="262"/>
                      <a:pt x="1071" y="507"/>
                    </a:cubicBezTo>
                    <a:cubicBezTo>
                      <a:pt x="1329" y="736"/>
                      <a:pt x="1577" y="980"/>
                      <a:pt x="1831" y="1216"/>
                    </a:cubicBezTo>
                    <a:cubicBezTo>
                      <a:pt x="1598" y="872"/>
                      <a:pt x="1186" y="456"/>
                      <a:pt x="853" y="241"/>
                    </a:cubicBezTo>
                    <a:cubicBezTo>
                      <a:pt x="731" y="159"/>
                      <a:pt x="598" y="98"/>
                      <a:pt x="459" y="59"/>
                    </a:cubicBezTo>
                    <a:cubicBezTo>
                      <a:pt x="374" y="35"/>
                      <a:pt x="285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71"/>
              <p:cNvSpPr/>
              <p:nvPr/>
            </p:nvSpPr>
            <p:spPr>
              <a:xfrm>
                <a:off x="2554250" y="4558425"/>
                <a:ext cx="41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4" extrusionOk="0">
                    <a:moveTo>
                      <a:pt x="1645" y="0"/>
                    </a:moveTo>
                    <a:lnTo>
                      <a:pt x="1645" y="0"/>
                    </a:lnTo>
                    <a:cubicBezTo>
                      <a:pt x="1050" y="112"/>
                      <a:pt x="143" y="531"/>
                      <a:pt x="0" y="764"/>
                    </a:cubicBezTo>
                    <a:cubicBezTo>
                      <a:pt x="194" y="706"/>
                      <a:pt x="344" y="581"/>
                      <a:pt x="534" y="499"/>
                    </a:cubicBezTo>
                    <a:cubicBezTo>
                      <a:pt x="720" y="416"/>
                      <a:pt x="914" y="323"/>
                      <a:pt x="1093" y="244"/>
                    </a:cubicBezTo>
                    <a:cubicBezTo>
                      <a:pt x="1276" y="162"/>
                      <a:pt x="1462" y="83"/>
                      <a:pt x="1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71"/>
              <p:cNvSpPr/>
              <p:nvPr/>
            </p:nvSpPr>
            <p:spPr>
              <a:xfrm>
                <a:off x="3174750" y="4310300"/>
                <a:ext cx="33975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83" extrusionOk="0">
                    <a:moveTo>
                      <a:pt x="1358" y="0"/>
                    </a:moveTo>
                    <a:lnTo>
                      <a:pt x="0" y="1283"/>
                    </a:lnTo>
                    <a:cubicBezTo>
                      <a:pt x="33" y="1265"/>
                      <a:pt x="65" y="1247"/>
                      <a:pt x="97" y="1226"/>
                    </a:cubicBezTo>
                    <a:cubicBezTo>
                      <a:pt x="452" y="925"/>
                      <a:pt x="807" y="624"/>
                      <a:pt x="1158" y="319"/>
                    </a:cubicBezTo>
                    <a:cubicBezTo>
                      <a:pt x="1229" y="247"/>
                      <a:pt x="1290" y="169"/>
                      <a:pt x="1344" y="83"/>
                    </a:cubicBezTo>
                    <a:cubicBezTo>
                      <a:pt x="1355" y="58"/>
                      <a:pt x="1358" y="29"/>
                      <a:pt x="1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71"/>
              <p:cNvSpPr/>
              <p:nvPr/>
            </p:nvSpPr>
            <p:spPr>
              <a:xfrm>
                <a:off x="3112925" y="4581975"/>
                <a:ext cx="448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226" extrusionOk="0">
                    <a:moveTo>
                      <a:pt x="1793" y="1"/>
                    </a:moveTo>
                    <a:lnTo>
                      <a:pt x="1" y="216"/>
                    </a:lnTo>
                    <a:cubicBezTo>
                      <a:pt x="133" y="222"/>
                      <a:pt x="263" y="226"/>
                      <a:pt x="391" y="226"/>
                    </a:cubicBezTo>
                    <a:cubicBezTo>
                      <a:pt x="1017" y="226"/>
                      <a:pt x="1569" y="147"/>
                      <a:pt x="17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71"/>
              <p:cNvSpPr/>
              <p:nvPr/>
            </p:nvSpPr>
            <p:spPr>
              <a:xfrm>
                <a:off x="3048625" y="4686175"/>
                <a:ext cx="90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41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161"/>
                      <a:pt x="68" y="322"/>
                      <a:pt x="104" y="477"/>
                    </a:cubicBezTo>
                    <a:cubicBezTo>
                      <a:pt x="140" y="631"/>
                      <a:pt x="183" y="785"/>
                      <a:pt x="208" y="942"/>
                    </a:cubicBezTo>
                    <a:cubicBezTo>
                      <a:pt x="233" y="1100"/>
                      <a:pt x="237" y="1261"/>
                      <a:pt x="251" y="1419"/>
                    </a:cubicBezTo>
                    <a:lnTo>
                      <a:pt x="330" y="1408"/>
                    </a:lnTo>
                    <a:cubicBezTo>
                      <a:pt x="362" y="907"/>
                      <a:pt x="201" y="44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71"/>
              <p:cNvSpPr/>
              <p:nvPr/>
            </p:nvSpPr>
            <p:spPr>
              <a:xfrm>
                <a:off x="3234050" y="4527125"/>
                <a:ext cx="3800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375" extrusionOk="0">
                    <a:moveTo>
                      <a:pt x="45" y="1"/>
                    </a:moveTo>
                    <a:cubicBezTo>
                      <a:pt x="29" y="1"/>
                      <a:pt x="14" y="1"/>
                      <a:pt x="0" y="2"/>
                    </a:cubicBezTo>
                    <a:lnTo>
                      <a:pt x="1509" y="375"/>
                    </a:lnTo>
                    <a:lnTo>
                      <a:pt x="1520" y="332"/>
                    </a:lnTo>
                    <a:cubicBezTo>
                      <a:pt x="1378" y="204"/>
                      <a:pt x="42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71"/>
              <p:cNvSpPr/>
              <p:nvPr/>
            </p:nvSpPr>
            <p:spPr>
              <a:xfrm>
                <a:off x="2912025" y="4440900"/>
                <a:ext cx="82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1405" extrusionOk="0">
                    <a:moveTo>
                      <a:pt x="305" y="0"/>
                    </a:moveTo>
                    <a:lnTo>
                      <a:pt x="305" y="0"/>
                    </a:lnTo>
                    <a:cubicBezTo>
                      <a:pt x="204" y="463"/>
                      <a:pt x="100" y="936"/>
                      <a:pt x="0" y="1405"/>
                    </a:cubicBezTo>
                    <a:cubicBezTo>
                      <a:pt x="179" y="1219"/>
                      <a:pt x="330" y="423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71"/>
              <p:cNvSpPr/>
              <p:nvPr/>
            </p:nvSpPr>
            <p:spPr>
              <a:xfrm>
                <a:off x="2910575" y="4497425"/>
                <a:ext cx="11225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3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7" y="215"/>
                      <a:pt x="187" y="434"/>
                      <a:pt x="262" y="660"/>
                    </a:cubicBezTo>
                    <a:cubicBezTo>
                      <a:pt x="334" y="878"/>
                      <a:pt x="381" y="1104"/>
                      <a:pt x="445" y="1351"/>
                    </a:cubicBezTo>
                    <a:cubicBezTo>
                      <a:pt x="449" y="864"/>
                      <a:pt x="212" y="16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71"/>
              <p:cNvSpPr/>
              <p:nvPr/>
            </p:nvSpPr>
            <p:spPr>
              <a:xfrm>
                <a:off x="3140425" y="4256275"/>
                <a:ext cx="394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943" extrusionOk="0">
                    <a:moveTo>
                      <a:pt x="1578" y="1"/>
                    </a:moveTo>
                    <a:lnTo>
                      <a:pt x="1578" y="1"/>
                    </a:lnTo>
                    <a:cubicBezTo>
                      <a:pt x="1004" y="241"/>
                      <a:pt x="495" y="585"/>
                      <a:pt x="1" y="943"/>
                    </a:cubicBezTo>
                    <a:lnTo>
                      <a:pt x="15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71"/>
              <p:cNvSpPr/>
              <p:nvPr/>
            </p:nvSpPr>
            <p:spPr>
              <a:xfrm>
                <a:off x="2975250" y="4707750"/>
                <a:ext cx="1767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226" extrusionOk="0">
                    <a:moveTo>
                      <a:pt x="1" y="1"/>
                    </a:moveTo>
                    <a:cubicBezTo>
                      <a:pt x="176" y="438"/>
                      <a:pt x="413" y="835"/>
                      <a:pt x="667" y="1226"/>
                    </a:cubicBezTo>
                    <a:lnTo>
                      <a:pt x="707" y="12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71"/>
              <p:cNvSpPr/>
              <p:nvPr/>
            </p:nvSpPr>
            <p:spPr>
              <a:xfrm>
                <a:off x="2900725" y="4480050"/>
                <a:ext cx="297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538" extrusionOk="0">
                    <a:moveTo>
                      <a:pt x="26" y="0"/>
                    </a:moveTo>
                    <a:lnTo>
                      <a:pt x="26" y="0"/>
                    </a:lnTo>
                    <a:cubicBezTo>
                      <a:pt x="15" y="187"/>
                      <a:pt x="8" y="359"/>
                      <a:pt x="1" y="538"/>
                    </a:cubicBezTo>
                    <a:cubicBezTo>
                      <a:pt x="112" y="434"/>
                      <a:pt x="119" y="215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71"/>
              <p:cNvSpPr/>
              <p:nvPr/>
            </p:nvSpPr>
            <p:spPr>
              <a:xfrm>
                <a:off x="2903675" y="4711525"/>
                <a:ext cx="287575" cy="456850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182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75"/>
                      <a:pt x="8" y="147"/>
                      <a:pt x="19" y="219"/>
                    </a:cubicBezTo>
                    <a:cubicBezTo>
                      <a:pt x="133" y="763"/>
                      <a:pt x="237" y="1308"/>
                      <a:pt x="363" y="1845"/>
                    </a:cubicBezTo>
                    <a:cubicBezTo>
                      <a:pt x="592" y="2838"/>
                      <a:pt x="983" y="3773"/>
                      <a:pt x="1387" y="4701"/>
                    </a:cubicBezTo>
                    <a:cubicBezTo>
                      <a:pt x="1542" y="5052"/>
                      <a:pt x="1760" y="5378"/>
                      <a:pt x="1964" y="5708"/>
                    </a:cubicBezTo>
                    <a:cubicBezTo>
                      <a:pt x="2581" y="6700"/>
                      <a:pt x="3394" y="7528"/>
                      <a:pt x="4182" y="8381"/>
                    </a:cubicBezTo>
                    <a:cubicBezTo>
                      <a:pt x="4809" y="9055"/>
                      <a:pt x="5483" y="9682"/>
                      <a:pt x="6124" y="10341"/>
                    </a:cubicBezTo>
                    <a:cubicBezTo>
                      <a:pt x="6669" y="10900"/>
                      <a:pt x="7214" y="11462"/>
                      <a:pt x="7722" y="12054"/>
                    </a:cubicBezTo>
                    <a:cubicBezTo>
                      <a:pt x="8819" y="13326"/>
                      <a:pt x="9700" y="14737"/>
                      <a:pt x="10324" y="16303"/>
                    </a:cubicBezTo>
                    <a:cubicBezTo>
                      <a:pt x="10578" y="16945"/>
                      <a:pt x="10765" y="17615"/>
                      <a:pt x="10983" y="18274"/>
                    </a:cubicBezTo>
                    <a:lnTo>
                      <a:pt x="11101" y="18274"/>
                    </a:lnTo>
                    <a:cubicBezTo>
                      <a:pt x="11058" y="18131"/>
                      <a:pt x="11015" y="17991"/>
                      <a:pt x="10972" y="17851"/>
                    </a:cubicBezTo>
                    <a:cubicBezTo>
                      <a:pt x="10259" y="15382"/>
                      <a:pt x="8998" y="13229"/>
                      <a:pt x="7239" y="11362"/>
                    </a:cubicBezTo>
                    <a:cubicBezTo>
                      <a:pt x="6791" y="10886"/>
                      <a:pt x="6321" y="10434"/>
                      <a:pt x="5866" y="9965"/>
                    </a:cubicBezTo>
                    <a:cubicBezTo>
                      <a:pt x="5193" y="9266"/>
                      <a:pt x="4519" y="8560"/>
                      <a:pt x="3849" y="7858"/>
                    </a:cubicBezTo>
                    <a:cubicBezTo>
                      <a:pt x="3720" y="7722"/>
                      <a:pt x="3588" y="7589"/>
                      <a:pt x="3466" y="7449"/>
                    </a:cubicBezTo>
                    <a:cubicBezTo>
                      <a:pt x="2552" y="6435"/>
                      <a:pt x="1735" y="5364"/>
                      <a:pt x="1226" y="4074"/>
                    </a:cubicBezTo>
                    <a:cubicBezTo>
                      <a:pt x="843" y="3110"/>
                      <a:pt x="517" y="2136"/>
                      <a:pt x="295" y="1122"/>
                    </a:cubicBezTo>
                    <a:cubicBezTo>
                      <a:pt x="291" y="1071"/>
                      <a:pt x="291" y="1025"/>
                      <a:pt x="295" y="975"/>
                    </a:cubicBezTo>
                    <a:lnTo>
                      <a:pt x="578" y="1122"/>
                    </a:lnTo>
                    <a:cubicBezTo>
                      <a:pt x="592" y="1193"/>
                      <a:pt x="610" y="1254"/>
                      <a:pt x="628" y="1319"/>
                    </a:cubicBezTo>
                    <a:cubicBezTo>
                      <a:pt x="814" y="2182"/>
                      <a:pt x="1097" y="3013"/>
                      <a:pt x="1413" y="3834"/>
                    </a:cubicBezTo>
                    <a:cubicBezTo>
                      <a:pt x="1771" y="4755"/>
                      <a:pt x="2280" y="5611"/>
                      <a:pt x="2925" y="6367"/>
                    </a:cubicBezTo>
                    <a:cubicBezTo>
                      <a:pt x="3505" y="7059"/>
                      <a:pt x="4118" y="7729"/>
                      <a:pt x="4738" y="8388"/>
                    </a:cubicBezTo>
                    <a:cubicBezTo>
                      <a:pt x="5186" y="8872"/>
                      <a:pt x="5673" y="9316"/>
                      <a:pt x="6132" y="9789"/>
                    </a:cubicBezTo>
                    <a:cubicBezTo>
                      <a:pt x="6673" y="10341"/>
                      <a:pt x="7214" y="10896"/>
                      <a:pt x="7733" y="11470"/>
                    </a:cubicBezTo>
                    <a:cubicBezTo>
                      <a:pt x="9141" y="13043"/>
                      <a:pt x="10227" y="14809"/>
                      <a:pt x="10933" y="16805"/>
                    </a:cubicBezTo>
                    <a:cubicBezTo>
                      <a:pt x="11105" y="17289"/>
                      <a:pt x="11234" y="17783"/>
                      <a:pt x="11384" y="18274"/>
                    </a:cubicBezTo>
                    <a:lnTo>
                      <a:pt x="11503" y="18274"/>
                    </a:lnTo>
                    <a:cubicBezTo>
                      <a:pt x="11474" y="18177"/>
                      <a:pt x="11445" y="18080"/>
                      <a:pt x="11417" y="17984"/>
                    </a:cubicBezTo>
                    <a:cubicBezTo>
                      <a:pt x="10675" y="15307"/>
                      <a:pt x="9324" y="12974"/>
                      <a:pt x="7404" y="10968"/>
                    </a:cubicBezTo>
                    <a:cubicBezTo>
                      <a:pt x="6902" y="10445"/>
                      <a:pt x="6382" y="9940"/>
                      <a:pt x="5877" y="9416"/>
                    </a:cubicBezTo>
                    <a:cubicBezTo>
                      <a:pt x="5214" y="8732"/>
                      <a:pt x="4559" y="8041"/>
                      <a:pt x="3903" y="7349"/>
                    </a:cubicBezTo>
                    <a:cubicBezTo>
                      <a:pt x="3774" y="7216"/>
                      <a:pt x="3645" y="7077"/>
                      <a:pt x="3523" y="6937"/>
                    </a:cubicBezTo>
                    <a:cubicBezTo>
                      <a:pt x="2541" y="5812"/>
                      <a:pt x="1728" y="4594"/>
                      <a:pt x="1269" y="3150"/>
                    </a:cubicBezTo>
                    <a:cubicBezTo>
                      <a:pt x="990" y="2272"/>
                      <a:pt x="725" y="1394"/>
                      <a:pt x="556" y="484"/>
                    </a:cubicBezTo>
                    <a:cubicBezTo>
                      <a:pt x="538" y="387"/>
                      <a:pt x="517" y="290"/>
                      <a:pt x="495" y="190"/>
                    </a:cubicBezTo>
                    <a:cubicBezTo>
                      <a:pt x="316" y="183"/>
                      <a:pt x="148" y="16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71"/>
              <p:cNvSpPr/>
              <p:nvPr/>
            </p:nvSpPr>
            <p:spPr>
              <a:xfrm>
                <a:off x="2492800" y="4115225"/>
                <a:ext cx="856825" cy="681450"/>
              </a:xfrm>
              <a:custGeom>
                <a:avLst/>
                <a:gdLst/>
                <a:ahLst/>
                <a:cxnLst/>
                <a:rect l="l" t="t" r="r" b="b"/>
                <a:pathLst>
                  <a:path w="34273" h="27258" extrusionOk="0">
                    <a:moveTo>
                      <a:pt x="16424" y="14492"/>
                    </a:moveTo>
                    <a:cubicBezTo>
                      <a:pt x="16809" y="14492"/>
                      <a:pt x="17178" y="14712"/>
                      <a:pt x="17274" y="15016"/>
                    </a:cubicBezTo>
                    <a:cubicBezTo>
                      <a:pt x="17156" y="14999"/>
                      <a:pt x="17038" y="14977"/>
                      <a:pt x="16925" y="14977"/>
                    </a:cubicBezTo>
                    <a:cubicBezTo>
                      <a:pt x="16778" y="14977"/>
                      <a:pt x="16641" y="15015"/>
                      <a:pt x="16529" y="15149"/>
                    </a:cubicBezTo>
                    <a:cubicBezTo>
                      <a:pt x="16509" y="15150"/>
                      <a:pt x="16489" y="15150"/>
                      <a:pt x="16469" y="15150"/>
                    </a:cubicBezTo>
                    <a:cubicBezTo>
                      <a:pt x="16256" y="15150"/>
                      <a:pt x="16079" y="15094"/>
                      <a:pt x="15938" y="14934"/>
                    </a:cubicBezTo>
                    <a:cubicBezTo>
                      <a:pt x="15888" y="14876"/>
                      <a:pt x="15809" y="14844"/>
                      <a:pt x="15737" y="14794"/>
                    </a:cubicBezTo>
                    <a:cubicBezTo>
                      <a:pt x="15928" y="14581"/>
                      <a:pt x="16179" y="14492"/>
                      <a:pt x="16424" y="14492"/>
                    </a:cubicBezTo>
                    <a:close/>
                    <a:moveTo>
                      <a:pt x="15542" y="132"/>
                    </a:moveTo>
                    <a:cubicBezTo>
                      <a:pt x="15721" y="132"/>
                      <a:pt x="15905" y="174"/>
                      <a:pt x="16092" y="257"/>
                    </a:cubicBezTo>
                    <a:cubicBezTo>
                      <a:pt x="16224" y="315"/>
                      <a:pt x="16353" y="390"/>
                      <a:pt x="16472" y="476"/>
                    </a:cubicBezTo>
                    <a:cubicBezTo>
                      <a:pt x="16859" y="766"/>
                      <a:pt x="17192" y="1106"/>
                      <a:pt x="17407" y="1547"/>
                    </a:cubicBezTo>
                    <a:cubicBezTo>
                      <a:pt x="17769" y="2307"/>
                      <a:pt x="18141" y="3059"/>
                      <a:pt x="18485" y="3826"/>
                    </a:cubicBezTo>
                    <a:cubicBezTo>
                      <a:pt x="18725" y="4374"/>
                      <a:pt x="18865" y="4965"/>
                      <a:pt x="18897" y="5564"/>
                    </a:cubicBezTo>
                    <a:cubicBezTo>
                      <a:pt x="18926" y="5994"/>
                      <a:pt x="18969" y="6427"/>
                      <a:pt x="18965" y="6861"/>
                    </a:cubicBezTo>
                    <a:cubicBezTo>
                      <a:pt x="18962" y="7692"/>
                      <a:pt x="18819" y="8488"/>
                      <a:pt x="18432" y="9251"/>
                    </a:cubicBezTo>
                    <a:cubicBezTo>
                      <a:pt x="17883" y="10344"/>
                      <a:pt x="17529" y="11508"/>
                      <a:pt x="17307" y="12716"/>
                    </a:cubicBezTo>
                    <a:cubicBezTo>
                      <a:pt x="17253" y="13006"/>
                      <a:pt x="17242" y="13303"/>
                      <a:pt x="17213" y="13608"/>
                    </a:cubicBezTo>
                    <a:cubicBezTo>
                      <a:pt x="17181" y="13909"/>
                      <a:pt x="17156" y="14213"/>
                      <a:pt x="17127" y="14543"/>
                    </a:cubicBezTo>
                    <a:cubicBezTo>
                      <a:pt x="16881" y="14459"/>
                      <a:pt x="16667" y="14339"/>
                      <a:pt x="16430" y="14339"/>
                    </a:cubicBezTo>
                    <a:cubicBezTo>
                      <a:pt x="16385" y="14339"/>
                      <a:pt x="16339" y="14343"/>
                      <a:pt x="16292" y="14353"/>
                    </a:cubicBezTo>
                    <a:cubicBezTo>
                      <a:pt x="16009" y="14411"/>
                      <a:pt x="15755" y="14511"/>
                      <a:pt x="15590" y="14769"/>
                    </a:cubicBezTo>
                    <a:cubicBezTo>
                      <a:pt x="15375" y="14794"/>
                      <a:pt x="15182" y="14916"/>
                      <a:pt x="15060" y="15095"/>
                    </a:cubicBezTo>
                    <a:cubicBezTo>
                      <a:pt x="14942" y="15270"/>
                      <a:pt x="14845" y="15457"/>
                      <a:pt x="14727" y="15661"/>
                    </a:cubicBezTo>
                    <a:cubicBezTo>
                      <a:pt x="14673" y="15392"/>
                      <a:pt x="14623" y="15141"/>
                      <a:pt x="14576" y="14887"/>
                    </a:cubicBezTo>
                    <a:cubicBezTo>
                      <a:pt x="14354" y="13594"/>
                      <a:pt x="13817" y="12436"/>
                      <a:pt x="13050" y="11383"/>
                    </a:cubicBezTo>
                    <a:cubicBezTo>
                      <a:pt x="12760" y="10978"/>
                      <a:pt x="12502" y="10548"/>
                      <a:pt x="12276" y="10100"/>
                    </a:cubicBezTo>
                    <a:cubicBezTo>
                      <a:pt x="11918" y="9394"/>
                      <a:pt x="11706" y="8642"/>
                      <a:pt x="11559" y="7868"/>
                    </a:cubicBezTo>
                    <a:cubicBezTo>
                      <a:pt x="11409" y="7062"/>
                      <a:pt x="11355" y="6237"/>
                      <a:pt x="11405" y="5420"/>
                    </a:cubicBezTo>
                    <a:cubicBezTo>
                      <a:pt x="11462" y="4195"/>
                      <a:pt x="11928" y="3027"/>
                      <a:pt x="12727" y="2103"/>
                    </a:cubicBezTo>
                    <a:cubicBezTo>
                      <a:pt x="12957" y="1830"/>
                      <a:pt x="13243" y="1622"/>
                      <a:pt x="13530" y="1411"/>
                    </a:cubicBezTo>
                    <a:cubicBezTo>
                      <a:pt x="13852" y="1167"/>
                      <a:pt x="14168" y="909"/>
                      <a:pt x="14483" y="655"/>
                    </a:cubicBezTo>
                    <a:cubicBezTo>
                      <a:pt x="14583" y="576"/>
                      <a:pt x="14677" y="490"/>
                      <a:pt x="14777" y="411"/>
                    </a:cubicBezTo>
                    <a:cubicBezTo>
                      <a:pt x="15019" y="225"/>
                      <a:pt x="15275" y="132"/>
                      <a:pt x="15542" y="132"/>
                    </a:cubicBezTo>
                    <a:close/>
                    <a:moveTo>
                      <a:pt x="8080" y="12536"/>
                    </a:moveTo>
                    <a:cubicBezTo>
                      <a:pt x="8116" y="12536"/>
                      <a:pt x="8152" y="12536"/>
                      <a:pt x="8187" y="12537"/>
                    </a:cubicBezTo>
                    <a:cubicBezTo>
                      <a:pt x="8997" y="12562"/>
                      <a:pt x="9796" y="12662"/>
                      <a:pt x="10538" y="13010"/>
                    </a:cubicBezTo>
                    <a:cubicBezTo>
                      <a:pt x="10864" y="13164"/>
                      <a:pt x="11190" y="13332"/>
                      <a:pt x="11466" y="13554"/>
                    </a:cubicBezTo>
                    <a:cubicBezTo>
                      <a:pt x="12122" y="14084"/>
                      <a:pt x="12656" y="14708"/>
                      <a:pt x="12953" y="15521"/>
                    </a:cubicBezTo>
                    <a:cubicBezTo>
                      <a:pt x="13164" y="16095"/>
                      <a:pt x="13426" y="16650"/>
                      <a:pt x="13666" y="17213"/>
                    </a:cubicBezTo>
                    <a:cubicBezTo>
                      <a:pt x="13673" y="17241"/>
                      <a:pt x="13680" y="17270"/>
                      <a:pt x="13688" y="17299"/>
                    </a:cubicBezTo>
                    <a:cubicBezTo>
                      <a:pt x="13630" y="17256"/>
                      <a:pt x="13594" y="17234"/>
                      <a:pt x="13566" y="17209"/>
                    </a:cubicBezTo>
                    <a:cubicBezTo>
                      <a:pt x="13075" y="16783"/>
                      <a:pt x="12537" y="16421"/>
                      <a:pt x="11961" y="16127"/>
                    </a:cubicBezTo>
                    <a:cubicBezTo>
                      <a:pt x="11860" y="16069"/>
                      <a:pt x="11771" y="16001"/>
                      <a:pt x="11692" y="15923"/>
                    </a:cubicBezTo>
                    <a:cubicBezTo>
                      <a:pt x="11531" y="15783"/>
                      <a:pt x="11387" y="15622"/>
                      <a:pt x="11222" y="15489"/>
                    </a:cubicBezTo>
                    <a:cubicBezTo>
                      <a:pt x="10198" y="14676"/>
                      <a:pt x="9058" y="14092"/>
                      <a:pt x="7783" y="13769"/>
                    </a:cubicBezTo>
                    <a:cubicBezTo>
                      <a:pt x="7288" y="13644"/>
                      <a:pt x="6790" y="13547"/>
                      <a:pt x="6285" y="13475"/>
                    </a:cubicBezTo>
                    <a:cubicBezTo>
                      <a:pt x="5884" y="13418"/>
                      <a:pt x="5479" y="13386"/>
                      <a:pt x="5074" y="13339"/>
                    </a:cubicBezTo>
                    <a:cubicBezTo>
                      <a:pt x="4117" y="13235"/>
                      <a:pt x="3157" y="13131"/>
                      <a:pt x="2229" y="12855"/>
                    </a:cubicBezTo>
                    <a:cubicBezTo>
                      <a:pt x="2157" y="12838"/>
                      <a:pt x="2089" y="12809"/>
                      <a:pt x="2021" y="12787"/>
                    </a:cubicBezTo>
                    <a:cubicBezTo>
                      <a:pt x="2003" y="12777"/>
                      <a:pt x="1985" y="12766"/>
                      <a:pt x="1967" y="12752"/>
                    </a:cubicBezTo>
                    <a:lnTo>
                      <a:pt x="1967" y="12752"/>
                    </a:lnTo>
                    <a:cubicBezTo>
                      <a:pt x="2340" y="12777"/>
                      <a:pt x="2702" y="12802"/>
                      <a:pt x="3067" y="12820"/>
                    </a:cubicBezTo>
                    <a:cubicBezTo>
                      <a:pt x="3265" y="12828"/>
                      <a:pt x="3464" y="12845"/>
                      <a:pt x="3665" y="12845"/>
                    </a:cubicBezTo>
                    <a:cubicBezTo>
                      <a:pt x="3719" y="12845"/>
                      <a:pt x="3773" y="12844"/>
                      <a:pt x="3827" y="12841"/>
                    </a:cubicBezTo>
                    <a:cubicBezTo>
                      <a:pt x="4465" y="12805"/>
                      <a:pt x="5099" y="12748"/>
                      <a:pt x="5737" y="12698"/>
                    </a:cubicBezTo>
                    <a:cubicBezTo>
                      <a:pt x="6267" y="12658"/>
                      <a:pt x="6797" y="12608"/>
                      <a:pt x="7328" y="12569"/>
                    </a:cubicBezTo>
                    <a:cubicBezTo>
                      <a:pt x="7578" y="12547"/>
                      <a:pt x="7829" y="12536"/>
                      <a:pt x="8080" y="12536"/>
                    </a:cubicBezTo>
                    <a:close/>
                    <a:moveTo>
                      <a:pt x="26959" y="11720"/>
                    </a:moveTo>
                    <a:lnTo>
                      <a:pt x="26977" y="11741"/>
                    </a:lnTo>
                    <a:cubicBezTo>
                      <a:pt x="26952" y="11773"/>
                      <a:pt x="26927" y="11802"/>
                      <a:pt x="26906" y="11827"/>
                    </a:cubicBezTo>
                    <a:cubicBezTo>
                      <a:pt x="26379" y="12408"/>
                      <a:pt x="25806" y="12934"/>
                      <a:pt x="25222" y="13454"/>
                    </a:cubicBezTo>
                    <a:cubicBezTo>
                      <a:pt x="24269" y="14310"/>
                      <a:pt x="23161" y="14937"/>
                      <a:pt x="22090" y="15625"/>
                    </a:cubicBezTo>
                    <a:cubicBezTo>
                      <a:pt x="21699" y="15880"/>
                      <a:pt x="21309" y="16134"/>
                      <a:pt x="20925" y="16403"/>
                    </a:cubicBezTo>
                    <a:cubicBezTo>
                      <a:pt x="20732" y="16542"/>
                      <a:pt x="20549" y="16700"/>
                      <a:pt x="20381" y="16869"/>
                    </a:cubicBezTo>
                    <a:cubicBezTo>
                      <a:pt x="20220" y="17033"/>
                      <a:pt x="20087" y="17227"/>
                      <a:pt x="19929" y="17420"/>
                    </a:cubicBezTo>
                    <a:lnTo>
                      <a:pt x="19023" y="17832"/>
                    </a:lnTo>
                    <a:cubicBezTo>
                      <a:pt x="19044" y="17782"/>
                      <a:pt x="19059" y="17736"/>
                      <a:pt x="19077" y="17689"/>
                    </a:cubicBezTo>
                    <a:cubicBezTo>
                      <a:pt x="19216" y="17327"/>
                      <a:pt x="19349" y="16965"/>
                      <a:pt x="19489" y="16607"/>
                    </a:cubicBezTo>
                    <a:cubicBezTo>
                      <a:pt x="19696" y="16077"/>
                      <a:pt x="19940" y="15568"/>
                      <a:pt x="20291" y="15116"/>
                    </a:cubicBezTo>
                    <a:cubicBezTo>
                      <a:pt x="20710" y="14579"/>
                      <a:pt x="21259" y="14206"/>
                      <a:pt x="21825" y="13848"/>
                    </a:cubicBezTo>
                    <a:cubicBezTo>
                      <a:pt x="22681" y="13310"/>
                      <a:pt x="23641" y="13035"/>
                      <a:pt x="24587" y="12730"/>
                    </a:cubicBezTo>
                    <a:cubicBezTo>
                      <a:pt x="25254" y="12515"/>
                      <a:pt x="25924" y="12311"/>
                      <a:pt x="26537" y="11967"/>
                    </a:cubicBezTo>
                    <a:cubicBezTo>
                      <a:pt x="26680" y="11888"/>
                      <a:pt x="26816" y="11802"/>
                      <a:pt x="26959" y="11720"/>
                    </a:cubicBezTo>
                    <a:close/>
                    <a:moveTo>
                      <a:pt x="7774" y="8130"/>
                    </a:moveTo>
                    <a:cubicBezTo>
                      <a:pt x="8199" y="8130"/>
                      <a:pt x="8610" y="8242"/>
                      <a:pt x="9015" y="8387"/>
                    </a:cubicBezTo>
                    <a:cubicBezTo>
                      <a:pt x="10241" y="8824"/>
                      <a:pt x="11262" y="9570"/>
                      <a:pt x="12147" y="10512"/>
                    </a:cubicBezTo>
                    <a:cubicBezTo>
                      <a:pt x="12975" y="11386"/>
                      <a:pt x="13627" y="12379"/>
                      <a:pt x="14060" y="13508"/>
                    </a:cubicBezTo>
                    <a:cubicBezTo>
                      <a:pt x="14286" y="14095"/>
                      <a:pt x="14426" y="14704"/>
                      <a:pt x="14533" y="15321"/>
                    </a:cubicBezTo>
                    <a:cubicBezTo>
                      <a:pt x="14544" y="15414"/>
                      <a:pt x="14562" y="15503"/>
                      <a:pt x="14591" y="15593"/>
                    </a:cubicBezTo>
                    <a:cubicBezTo>
                      <a:pt x="14669" y="15808"/>
                      <a:pt x="14662" y="16012"/>
                      <a:pt x="14616" y="16238"/>
                    </a:cubicBezTo>
                    <a:cubicBezTo>
                      <a:pt x="14472" y="16897"/>
                      <a:pt x="14544" y="17546"/>
                      <a:pt x="14737" y="18187"/>
                    </a:cubicBezTo>
                    <a:cubicBezTo>
                      <a:pt x="14748" y="18227"/>
                      <a:pt x="14759" y="18262"/>
                      <a:pt x="14770" y="18298"/>
                    </a:cubicBezTo>
                    <a:lnTo>
                      <a:pt x="14745" y="18323"/>
                    </a:lnTo>
                    <a:cubicBezTo>
                      <a:pt x="14709" y="18298"/>
                      <a:pt x="14669" y="18270"/>
                      <a:pt x="14641" y="18234"/>
                    </a:cubicBezTo>
                    <a:cubicBezTo>
                      <a:pt x="14171" y="17754"/>
                      <a:pt x="13748" y="17245"/>
                      <a:pt x="13512" y="16603"/>
                    </a:cubicBezTo>
                    <a:cubicBezTo>
                      <a:pt x="13365" y="16202"/>
                      <a:pt x="13197" y="15812"/>
                      <a:pt x="13046" y="15414"/>
                    </a:cubicBezTo>
                    <a:cubicBezTo>
                      <a:pt x="12817" y="14801"/>
                      <a:pt x="12441" y="14296"/>
                      <a:pt x="11986" y="13834"/>
                    </a:cubicBezTo>
                    <a:cubicBezTo>
                      <a:pt x="11244" y="13078"/>
                      <a:pt x="10330" y="12691"/>
                      <a:pt x="9313" y="12511"/>
                    </a:cubicBezTo>
                    <a:cubicBezTo>
                      <a:pt x="8897" y="12438"/>
                      <a:pt x="8478" y="12407"/>
                      <a:pt x="8059" y="12407"/>
                    </a:cubicBezTo>
                    <a:cubicBezTo>
                      <a:pt x="7766" y="12407"/>
                      <a:pt x="7473" y="12422"/>
                      <a:pt x="7181" y="12447"/>
                    </a:cubicBezTo>
                    <a:cubicBezTo>
                      <a:pt x="6812" y="12479"/>
                      <a:pt x="6439" y="12504"/>
                      <a:pt x="6066" y="12540"/>
                    </a:cubicBezTo>
                    <a:cubicBezTo>
                      <a:pt x="5712" y="12572"/>
                      <a:pt x="5353" y="12630"/>
                      <a:pt x="4995" y="12648"/>
                    </a:cubicBezTo>
                    <a:cubicBezTo>
                      <a:pt x="4436" y="12680"/>
                      <a:pt x="3877" y="12694"/>
                      <a:pt x="3318" y="12701"/>
                    </a:cubicBezTo>
                    <a:cubicBezTo>
                      <a:pt x="3274" y="12702"/>
                      <a:pt x="3229" y="12703"/>
                      <a:pt x="3185" y="12703"/>
                    </a:cubicBezTo>
                    <a:cubicBezTo>
                      <a:pt x="2657" y="12703"/>
                      <a:pt x="2131" y="12645"/>
                      <a:pt x="1605" y="12576"/>
                    </a:cubicBezTo>
                    <a:cubicBezTo>
                      <a:pt x="1376" y="12547"/>
                      <a:pt x="1179" y="12436"/>
                      <a:pt x="985" y="12314"/>
                    </a:cubicBezTo>
                    <a:cubicBezTo>
                      <a:pt x="720" y="12157"/>
                      <a:pt x="498" y="11938"/>
                      <a:pt x="333" y="11680"/>
                    </a:cubicBezTo>
                    <a:cubicBezTo>
                      <a:pt x="158" y="11404"/>
                      <a:pt x="140" y="11121"/>
                      <a:pt x="297" y="10827"/>
                    </a:cubicBezTo>
                    <a:cubicBezTo>
                      <a:pt x="516" y="10408"/>
                      <a:pt x="828" y="10104"/>
                      <a:pt x="1268" y="9921"/>
                    </a:cubicBezTo>
                    <a:cubicBezTo>
                      <a:pt x="1838" y="9677"/>
                      <a:pt x="2440" y="9516"/>
                      <a:pt x="3056" y="9441"/>
                    </a:cubicBezTo>
                    <a:cubicBezTo>
                      <a:pt x="3605" y="9380"/>
                      <a:pt x="4139" y="9211"/>
                      <a:pt x="4622" y="8950"/>
                    </a:cubicBezTo>
                    <a:cubicBezTo>
                      <a:pt x="4988" y="8753"/>
                      <a:pt x="5393" y="8660"/>
                      <a:pt x="5808" y="8609"/>
                    </a:cubicBezTo>
                    <a:cubicBezTo>
                      <a:pt x="5847" y="8605"/>
                      <a:pt x="5887" y="8603"/>
                      <a:pt x="5926" y="8603"/>
                    </a:cubicBezTo>
                    <a:cubicBezTo>
                      <a:pt x="6120" y="8603"/>
                      <a:pt x="6312" y="8654"/>
                      <a:pt x="6482" y="8753"/>
                    </a:cubicBezTo>
                    <a:cubicBezTo>
                      <a:pt x="6697" y="8871"/>
                      <a:pt x="6905" y="9004"/>
                      <a:pt x="7116" y="9129"/>
                    </a:cubicBezTo>
                    <a:cubicBezTo>
                      <a:pt x="7184" y="9161"/>
                      <a:pt x="7252" y="9190"/>
                      <a:pt x="7324" y="9215"/>
                    </a:cubicBezTo>
                    <a:lnTo>
                      <a:pt x="7363" y="9176"/>
                    </a:lnTo>
                    <a:cubicBezTo>
                      <a:pt x="7342" y="9122"/>
                      <a:pt x="7335" y="9054"/>
                      <a:pt x="7299" y="9011"/>
                    </a:cubicBezTo>
                    <a:cubicBezTo>
                      <a:pt x="7188" y="8875"/>
                      <a:pt x="7070" y="8749"/>
                      <a:pt x="6955" y="8620"/>
                    </a:cubicBezTo>
                    <a:cubicBezTo>
                      <a:pt x="6901" y="8556"/>
                      <a:pt x="6847" y="8491"/>
                      <a:pt x="6786" y="8420"/>
                    </a:cubicBezTo>
                    <a:cubicBezTo>
                      <a:pt x="6944" y="8230"/>
                      <a:pt x="7152" y="8205"/>
                      <a:pt x="7353" y="8169"/>
                    </a:cubicBezTo>
                    <a:cubicBezTo>
                      <a:pt x="7495" y="8142"/>
                      <a:pt x="7635" y="8130"/>
                      <a:pt x="7774" y="8130"/>
                    </a:cubicBezTo>
                    <a:close/>
                    <a:moveTo>
                      <a:pt x="27835" y="4641"/>
                    </a:moveTo>
                    <a:cubicBezTo>
                      <a:pt x="27895" y="4641"/>
                      <a:pt x="27956" y="4643"/>
                      <a:pt x="28016" y="4647"/>
                    </a:cubicBezTo>
                    <a:cubicBezTo>
                      <a:pt x="28160" y="4654"/>
                      <a:pt x="28307" y="4675"/>
                      <a:pt x="28450" y="4707"/>
                    </a:cubicBezTo>
                    <a:cubicBezTo>
                      <a:pt x="28927" y="4833"/>
                      <a:pt x="29095" y="5119"/>
                      <a:pt x="29142" y="5592"/>
                    </a:cubicBezTo>
                    <a:cubicBezTo>
                      <a:pt x="29170" y="5922"/>
                      <a:pt x="29091" y="6230"/>
                      <a:pt x="28962" y="6528"/>
                    </a:cubicBezTo>
                    <a:cubicBezTo>
                      <a:pt x="28855" y="6768"/>
                      <a:pt x="28737" y="7008"/>
                      <a:pt x="28611" y="7244"/>
                    </a:cubicBezTo>
                    <a:cubicBezTo>
                      <a:pt x="28511" y="7416"/>
                      <a:pt x="28493" y="7624"/>
                      <a:pt x="28565" y="7810"/>
                    </a:cubicBezTo>
                    <a:cubicBezTo>
                      <a:pt x="28633" y="7997"/>
                      <a:pt x="28633" y="8222"/>
                      <a:pt x="28611" y="8423"/>
                    </a:cubicBezTo>
                    <a:cubicBezTo>
                      <a:pt x="28489" y="9462"/>
                      <a:pt x="28049" y="10372"/>
                      <a:pt x="27422" y="11200"/>
                    </a:cubicBezTo>
                    <a:cubicBezTo>
                      <a:pt x="27346" y="11290"/>
                      <a:pt x="27257" y="11372"/>
                      <a:pt x="27157" y="11437"/>
                    </a:cubicBezTo>
                    <a:cubicBezTo>
                      <a:pt x="26512" y="11917"/>
                      <a:pt x="25784" y="12221"/>
                      <a:pt x="25021" y="12458"/>
                    </a:cubicBezTo>
                    <a:cubicBezTo>
                      <a:pt x="24200" y="12716"/>
                      <a:pt x="23376" y="12952"/>
                      <a:pt x="22584" y="13296"/>
                    </a:cubicBezTo>
                    <a:cubicBezTo>
                      <a:pt x="22405" y="13368"/>
                      <a:pt x="22230" y="13450"/>
                      <a:pt x="22061" y="13543"/>
                    </a:cubicBezTo>
                    <a:cubicBezTo>
                      <a:pt x="21320" y="13991"/>
                      <a:pt x="20581" y="14446"/>
                      <a:pt x="20073" y="15177"/>
                    </a:cubicBezTo>
                    <a:cubicBezTo>
                      <a:pt x="19739" y="15657"/>
                      <a:pt x="19503" y="16184"/>
                      <a:pt x="19299" y="16729"/>
                    </a:cubicBezTo>
                    <a:cubicBezTo>
                      <a:pt x="19177" y="17048"/>
                      <a:pt x="19062" y="17367"/>
                      <a:pt x="18937" y="17682"/>
                    </a:cubicBezTo>
                    <a:cubicBezTo>
                      <a:pt x="18844" y="17926"/>
                      <a:pt x="18682" y="18141"/>
                      <a:pt x="18475" y="18302"/>
                    </a:cubicBezTo>
                    <a:cubicBezTo>
                      <a:pt x="18306" y="18431"/>
                      <a:pt x="18159" y="18585"/>
                      <a:pt x="17998" y="18725"/>
                    </a:cubicBezTo>
                    <a:cubicBezTo>
                      <a:pt x="17962" y="18760"/>
                      <a:pt x="17919" y="18789"/>
                      <a:pt x="17862" y="18839"/>
                    </a:cubicBezTo>
                    <a:cubicBezTo>
                      <a:pt x="17934" y="18542"/>
                      <a:pt x="18012" y="18277"/>
                      <a:pt x="18059" y="18004"/>
                    </a:cubicBezTo>
                    <a:cubicBezTo>
                      <a:pt x="18170" y="17331"/>
                      <a:pt x="18184" y="16654"/>
                      <a:pt x="18005" y="15984"/>
                    </a:cubicBezTo>
                    <a:cubicBezTo>
                      <a:pt x="17926" y="15690"/>
                      <a:pt x="17805" y="15417"/>
                      <a:pt x="17572" y="15210"/>
                    </a:cubicBezTo>
                    <a:cubicBezTo>
                      <a:pt x="17543" y="15181"/>
                      <a:pt x="17518" y="15152"/>
                      <a:pt x="17500" y="15116"/>
                    </a:cubicBezTo>
                    <a:cubicBezTo>
                      <a:pt x="17410" y="14959"/>
                      <a:pt x="17324" y="14801"/>
                      <a:pt x="17231" y="14633"/>
                    </a:cubicBezTo>
                    <a:cubicBezTo>
                      <a:pt x="17278" y="14127"/>
                      <a:pt x="17310" y="13604"/>
                      <a:pt x="17375" y="13081"/>
                    </a:cubicBezTo>
                    <a:cubicBezTo>
                      <a:pt x="17453" y="12494"/>
                      <a:pt x="17586" y="11917"/>
                      <a:pt x="17765" y="11351"/>
                    </a:cubicBezTo>
                    <a:cubicBezTo>
                      <a:pt x="18012" y="10555"/>
                      <a:pt x="18295" y="9774"/>
                      <a:pt x="18682" y="9032"/>
                    </a:cubicBezTo>
                    <a:cubicBezTo>
                      <a:pt x="19012" y="8391"/>
                      <a:pt x="19481" y="7825"/>
                      <a:pt x="20051" y="7384"/>
                    </a:cubicBezTo>
                    <a:cubicBezTo>
                      <a:pt x="20685" y="6893"/>
                      <a:pt x="21348" y="6449"/>
                      <a:pt x="22043" y="6044"/>
                    </a:cubicBezTo>
                    <a:cubicBezTo>
                      <a:pt x="22563" y="5747"/>
                      <a:pt x="23125" y="5575"/>
                      <a:pt x="23710" y="5453"/>
                    </a:cubicBezTo>
                    <a:cubicBezTo>
                      <a:pt x="24713" y="5241"/>
                      <a:pt x="25709" y="5016"/>
                      <a:pt x="26709" y="4790"/>
                    </a:cubicBezTo>
                    <a:cubicBezTo>
                      <a:pt x="27080" y="4706"/>
                      <a:pt x="27454" y="4641"/>
                      <a:pt x="27835" y="4641"/>
                    </a:cubicBezTo>
                    <a:close/>
                    <a:moveTo>
                      <a:pt x="15580" y="14929"/>
                    </a:moveTo>
                    <a:cubicBezTo>
                      <a:pt x="15700" y="14929"/>
                      <a:pt x="15816" y="14998"/>
                      <a:pt x="15931" y="15134"/>
                    </a:cubicBezTo>
                    <a:cubicBezTo>
                      <a:pt x="15970" y="15177"/>
                      <a:pt x="16006" y="15227"/>
                      <a:pt x="16049" y="15267"/>
                    </a:cubicBezTo>
                    <a:cubicBezTo>
                      <a:pt x="16124" y="15335"/>
                      <a:pt x="16149" y="15442"/>
                      <a:pt x="16113" y="15536"/>
                    </a:cubicBezTo>
                    <a:cubicBezTo>
                      <a:pt x="15630" y="15933"/>
                      <a:pt x="15519" y="16525"/>
                      <a:pt x="15375" y="17105"/>
                    </a:cubicBezTo>
                    <a:cubicBezTo>
                      <a:pt x="15214" y="17750"/>
                      <a:pt x="15289" y="18384"/>
                      <a:pt x="15511" y="19008"/>
                    </a:cubicBezTo>
                    <a:cubicBezTo>
                      <a:pt x="15536" y="19072"/>
                      <a:pt x="15551" y="19140"/>
                      <a:pt x="15547" y="19212"/>
                    </a:cubicBezTo>
                    <a:cubicBezTo>
                      <a:pt x="15508" y="19183"/>
                      <a:pt x="15468" y="19155"/>
                      <a:pt x="15433" y="19122"/>
                    </a:cubicBezTo>
                    <a:cubicBezTo>
                      <a:pt x="15078" y="18757"/>
                      <a:pt x="14884" y="18305"/>
                      <a:pt x="14773" y="17818"/>
                    </a:cubicBezTo>
                    <a:cubicBezTo>
                      <a:pt x="14612" y="17127"/>
                      <a:pt x="14651" y="16403"/>
                      <a:pt x="14884" y="15733"/>
                    </a:cubicBezTo>
                    <a:cubicBezTo>
                      <a:pt x="14967" y="15503"/>
                      <a:pt x="15063" y="15288"/>
                      <a:pt x="15235" y="15109"/>
                    </a:cubicBezTo>
                    <a:cubicBezTo>
                      <a:pt x="15353" y="14989"/>
                      <a:pt x="15468" y="14929"/>
                      <a:pt x="15580" y="14929"/>
                    </a:cubicBezTo>
                    <a:close/>
                    <a:moveTo>
                      <a:pt x="29522" y="17284"/>
                    </a:moveTo>
                    <a:cubicBezTo>
                      <a:pt x="29858" y="17284"/>
                      <a:pt x="30197" y="17350"/>
                      <a:pt x="30535" y="17478"/>
                    </a:cubicBezTo>
                    <a:cubicBezTo>
                      <a:pt x="30858" y="17599"/>
                      <a:pt x="31162" y="17768"/>
                      <a:pt x="31471" y="17929"/>
                    </a:cubicBezTo>
                    <a:cubicBezTo>
                      <a:pt x="31754" y="18076"/>
                      <a:pt x="32026" y="18244"/>
                      <a:pt x="32302" y="18406"/>
                    </a:cubicBezTo>
                    <a:cubicBezTo>
                      <a:pt x="32334" y="18424"/>
                      <a:pt x="32366" y="18445"/>
                      <a:pt x="32399" y="18467"/>
                    </a:cubicBezTo>
                    <a:cubicBezTo>
                      <a:pt x="31871" y="18397"/>
                      <a:pt x="31351" y="18363"/>
                      <a:pt x="30837" y="18363"/>
                    </a:cubicBezTo>
                    <a:cubicBezTo>
                      <a:pt x="28957" y="18363"/>
                      <a:pt x="27173" y="18827"/>
                      <a:pt x="25472" y="19753"/>
                    </a:cubicBezTo>
                    <a:cubicBezTo>
                      <a:pt x="25465" y="19721"/>
                      <a:pt x="25455" y="19703"/>
                      <a:pt x="25458" y="19699"/>
                    </a:cubicBezTo>
                    <a:cubicBezTo>
                      <a:pt x="26028" y="19215"/>
                      <a:pt x="26565" y="18692"/>
                      <a:pt x="27189" y="18277"/>
                    </a:cubicBezTo>
                    <a:cubicBezTo>
                      <a:pt x="27543" y="18033"/>
                      <a:pt x="27913" y="17804"/>
                      <a:pt x="28292" y="17596"/>
                    </a:cubicBezTo>
                    <a:cubicBezTo>
                      <a:pt x="28693" y="17386"/>
                      <a:pt x="29105" y="17284"/>
                      <a:pt x="29522" y="17284"/>
                    </a:cubicBezTo>
                    <a:close/>
                    <a:moveTo>
                      <a:pt x="16948" y="15115"/>
                    </a:moveTo>
                    <a:cubicBezTo>
                      <a:pt x="16977" y="15115"/>
                      <a:pt x="17005" y="15118"/>
                      <a:pt x="17034" y="15124"/>
                    </a:cubicBezTo>
                    <a:cubicBezTo>
                      <a:pt x="17324" y="15167"/>
                      <a:pt x="17554" y="15313"/>
                      <a:pt x="17683" y="15571"/>
                    </a:cubicBezTo>
                    <a:cubicBezTo>
                      <a:pt x="17794" y="15790"/>
                      <a:pt x="17876" y="16023"/>
                      <a:pt x="17926" y="16263"/>
                    </a:cubicBezTo>
                    <a:cubicBezTo>
                      <a:pt x="18098" y="17098"/>
                      <a:pt x="17998" y="17918"/>
                      <a:pt x="17729" y="18721"/>
                    </a:cubicBezTo>
                    <a:cubicBezTo>
                      <a:pt x="17525" y="19337"/>
                      <a:pt x="17052" y="19638"/>
                      <a:pt x="16450" y="19764"/>
                    </a:cubicBezTo>
                    <a:cubicBezTo>
                      <a:pt x="16415" y="19771"/>
                      <a:pt x="16380" y="19775"/>
                      <a:pt x="16345" y="19775"/>
                    </a:cubicBezTo>
                    <a:cubicBezTo>
                      <a:pt x="16178" y="19775"/>
                      <a:pt x="16019" y="19691"/>
                      <a:pt x="15927" y="19545"/>
                    </a:cubicBezTo>
                    <a:cubicBezTo>
                      <a:pt x="15694" y="19201"/>
                      <a:pt x="15576" y="18814"/>
                      <a:pt x="15490" y="18416"/>
                    </a:cubicBezTo>
                    <a:cubicBezTo>
                      <a:pt x="15443" y="18216"/>
                      <a:pt x="15436" y="18008"/>
                      <a:pt x="15411" y="17804"/>
                    </a:cubicBezTo>
                    <a:cubicBezTo>
                      <a:pt x="15425" y="17266"/>
                      <a:pt x="15579" y="16765"/>
                      <a:pt x="15766" y="16270"/>
                    </a:cubicBezTo>
                    <a:cubicBezTo>
                      <a:pt x="15863" y="16005"/>
                      <a:pt x="16035" y="15776"/>
                      <a:pt x="16264" y="15611"/>
                    </a:cubicBezTo>
                    <a:cubicBezTo>
                      <a:pt x="16386" y="15518"/>
                      <a:pt x="16497" y="15410"/>
                      <a:pt x="16593" y="15292"/>
                    </a:cubicBezTo>
                    <a:cubicBezTo>
                      <a:pt x="16677" y="15179"/>
                      <a:pt x="16809" y="15115"/>
                      <a:pt x="16948" y="15115"/>
                    </a:cubicBezTo>
                    <a:close/>
                    <a:moveTo>
                      <a:pt x="26190" y="14682"/>
                    </a:moveTo>
                    <a:cubicBezTo>
                      <a:pt x="26416" y="14682"/>
                      <a:pt x="26643" y="14695"/>
                      <a:pt x="26870" y="14715"/>
                    </a:cubicBezTo>
                    <a:cubicBezTo>
                      <a:pt x="27246" y="14751"/>
                      <a:pt x="27626" y="14780"/>
                      <a:pt x="28002" y="14812"/>
                    </a:cubicBezTo>
                    <a:cubicBezTo>
                      <a:pt x="28579" y="14862"/>
                      <a:pt x="29163" y="14862"/>
                      <a:pt x="29726" y="15009"/>
                    </a:cubicBezTo>
                    <a:cubicBezTo>
                      <a:pt x="30234" y="15141"/>
                      <a:pt x="30682" y="15382"/>
                      <a:pt x="31051" y="15754"/>
                    </a:cubicBezTo>
                    <a:cubicBezTo>
                      <a:pt x="31148" y="15851"/>
                      <a:pt x="31231" y="15955"/>
                      <a:pt x="31299" y="16069"/>
                    </a:cubicBezTo>
                    <a:cubicBezTo>
                      <a:pt x="31410" y="16252"/>
                      <a:pt x="31392" y="16378"/>
                      <a:pt x="31245" y="16539"/>
                    </a:cubicBezTo>
                    <a:cubicBezTo>
                      <a:pt x="31202" y="16589"/>
                      <a:pt x="31145" y="16628"/>
                      <a:pt x="31102" y="16679"/>
                    </a:cubicBezTo>
                    <a:cubicBezTo>
                      <a:pt x="31073" y="16732"/>
                      <a:pt x="31048" y="16786"/>
                      <a:pt x="31026" y="16843"/>
                    </a:cubicBezTo>
                    <a:cubicBezTo>
                      <a:pt x="31270" y="16865"/>
                      <a:pt x="31463" y="16883"/>
                      <a:pt x="31657" y="16890"/>
                    </a:cubicBezTo>
                    <a:cubicBezTo>
                      <a:pt x="31850" y="16894"/>
                      <a:pt x="32040" y="16944"/>
                      <a:pt x="32212" y="17030"/>
                    </a:cubicBezTo>
                    <a:cubicBezTo>
                      <a:pt x="32542" y="17209"/>
                      <a:pt x="32868" y="17388"/>
                      <a:pt x="33190" y="17578"/>
                    </a:cubicBezTo>
                    <a:cubicBezTo>
                      <a:pt x="33474" y="17743"/>
                      <a:pt x="33717" y="17969"/>
                      <a:pt x="33907" y="18237"/>
                    </a:cubicBezTo>
                    <a:cubicBezTo>
                      <a:pt x="34018" y="18406"/>
                      <a:pt x="34122" y="18578"/>
                      <a:pt x="34108" y="18789"/>
                    </a:cubicBezTo>
                    <a:cubicBezTo>
                      <a:pt x="34097" y="18875"/>
                      <a:pt x="34079" y="18957"/>
                      <a:pt x="34054" y="19040"/>
                    </a:cubicBezTo>
                    <a:cubicBezTo>
                      <a:pt x="33932" y="19000"/>
                      <a:pt x="33835" y="18979"/>
                      <a:pt x="33746" y="18943"/>
                    </a:cubicBezTo>
                    <a:cubicBezTo>
                      <a:pt x="33097" y="18667"/>
                      <a:pt x="32467" y="18352"/>
                      <a:pt x="31854" y="17997"/>
                    </a:cubicBezTo>
                    <a:cubicBezTo>
                      <a:pt x="31485" y="17782"/>
                      <a:pt x="31112" y="17567"/>
                      <a:pt x="30722" y="17406"/>
                    </a:cubicBezTo>
                    <a:cubicBezTo>
                      <a:pt x="30323" y="17241"/>
                      <a:pt x="29926" y="17157"/>
                      <a:pt x="29533" y="17157"/>
                    </a:cubicBezTo>
                    <a:cubicBezTo>
                      <a:pt x="29056" y="17157"/>
                      <a:pt x="28584" y="17280"/>
                      <a:pt x="28120" y="17531"/>
                    </a:cubicBezTo>
                    <a:cubicBezTo>
                      <a:pt x="27371" y="17936"/>
                      <a:pt x="26694" y="18445"/>
                      <a:pt x="26056" y="19004"/>
                    </a:cubicBezTo>
                    <a:cubicBezTo>
                      <a:pt x="25748" y="19269"/>
                      <a:pt x="25437" y="19531"/>
                      <a:pt x="25114" y="19782"/>
                    </a:cubicBezTo>
                    <a:cubicBezTo>
                      <a:pt x="24659" y="20140"/>
                      <a:pt x="24125" y="20294"/>
                      <a:pt x="23555" y="20333"/>
                    </a:cubicBezTo>
                    <a:lnTo>
                      <a:pt x="23477" y="20333"/>
                    </a:lnTo>
                    <a:cubicBezTo>
                      <a:pt x="23412" y="20323"/>
                      <a:pt x="23344" y="20308"/>
                      <a:pt x="23269" y="20294"/>
                    </a:cubicBezTo>
                    <a:cubicBezTo>
                      <a:pt x="23168" y="20065"/>
                      <a:pt x="23068" y="19835"/>
                      <a:pt x="22964" y="19606"/>
                    </a:cubicBezTo>
                    <a:cubicBezTo>
                      <a:pt x="22692" y="19018"/>
                      <a:pt x="22305" y="18488"/>
                      <a:pt x="21821" y="18051"/>
                    </a:cubicBezTo>
                    <a:cubicBezTo>
                      <a:pt x="21549" y="17807"/>
                      <a:pt x="21226" y="17617"/>
                      <a:pt x="20879" y="17499"/>
                    </a:cubicBezTo>
                    <a:cubicBezTo>
                      <a:pt x="20818" y="17478"/>
                      <a:pt x="20757" y="17456"/>
                      <a:pt x="20678" y="17424"/>
                    </a:cubicBezTo>
                    <a:cubicBezTo>
                      <a:pt x="20696" y="17395"/>
                      <a:pt x="20718" y="17367"/>
                      <a:pt x="20743" y="17338"/>
                    </a:cubicBezTo>
                    <a:cubicBezTo>
                      <a:pt x="21373" y="16765"/>
                      <a:pt x="22022" y="16209"/>
                      <a:pt x="22764" y="15776"/>
                    </a:cubicBezTo>
                    <a:cubicBezTo>
                      <a:pt x="23588" y="15292"/>
                      <a:pt x="24455" y="14934"/>
                      <a:pt x="25397" y="14751"/>
                    </a:cubicBezTo>
                    <a:cubicBezTo>
                      <a:pt x="25661" y="14701"/>
                      <a:pt x="25925" y="14682"/>
                      <a:pt x="26190" y="14682"/>
                    </a:cubicBezTo>
                    <a:close/>
                    <a:moveTo>
                      <a:pt x="7372" y="18997"/>
                    </a:moveTo>
                    <a:cubicBezTo>
                      <a:pt x="7794" y="18997"/>
                      <a:pt x="8211" y="19070"/>
                      <a:pt x="8625" y="19198"/>
                    </a:cubicBezTo>
                    <a:cubicBezTo>
                      <a:pt x="8990" y="19309"/>
                      <a:pt x="9345" y="19438"/>
                      <a:pt x="9707" y="19556"/>
                    </a:cubicBezTo>
                    <a:cubicBezTo>
                      <a:pt x="10316" y="19749"/>
                      <a:pt x="10950" y="19850"/>
                      <a:pt x="11591" y="19857"/>
                    </a:cubicBezTo>
                    <a:cubicBezTo>
                      <a:pt x="11644" y="19858"/>
                      <a:pt x="11697" y="19858"/>
                      <a:pt x="11750" y="19858"/>
                    </a:cubicBezTo>
                    <a:cubicBezTo>
                      <a:pt x="11856" y="19858"/>
                      <a:pt x="11963" y="19857"/>
                      <a:pt x="12068" y="19857"/>
                    </a:cubicBezTo>
                    <a:cubicBezTo>
                      <a:pt x="12072" y="19878"/>
                      <a:pt x="12075" y="19896"/>
                      <a:pt x="12079" y="19918"/>
                    </a:cubicBezTo>
                    <a:cubicBezTo>
                      <a:pt x="11996" y="19932"/>
                      <a:pt x="11914" y="19946"/>
                      <a:pt x="11835" y="19964"/>
                    </a:cubicBezTo>
                    <a:cubicBezTo>
                      <a:pt x="11412" y="20065"/>
                      <a:pt x="10993" y="20169"/>
                      <a:pt x="10574" y="20265"/>
                    </a:cubicBezTo>
                    <a:cubicBezTo>
                      <a:pt x="10334" y="20318"/>
                      <a:pt x="10097" y="20342"/>
                      <a:pt x="9861" y="20342"/>
                    </a:cubicBezTo>
                    <a:cubicBezTo>
                      <a:pt x="9472" y="20342"/>
                      <a:pt x="9086" y="20277"/>
                      <a:pt x="8700" y="20165"/>
                    </a:cubicBezTo>
                    <a:cubicBezTo>
                      <a:pt x="8116" y="19997"/>
                      <a:pt x="7532" y="19846"/>
                      <a:pt x="6944" y="19706"/>
                    </a:cubicBezTo>
                    <a:cubicBezTo>
                      <a:pt x="6343" y="19573"/>
                      <a:pt x="5730" y="19505"/>
                      <a:pt x="5116" y="19505"/>
                    </a:cubicBezTo>
                    <a:cubicBezTo>
                      <a:pt x="5071" y="19505"/>
                      <a:pt x="5026" y="19505"/>
                      <a:pt x="4981" y="19506"/>
                    </a:cubicBezTo>
                    <a:cubicBezTo>
                      <a:pt x="4959" y="19507"/>
                      <a:pt x="4937" y="19508"/>
                      <a:pt x="4916" y="19508"/>
                    </a:cubicBezTo>
                    <a:cubicBezTo>
                      <a:pt x="4829" y="19508"/>
                      <a:pt x="4741" y="19496"/>
                      <a:pt x="4658" y="19473"/>
                    </a:cubicBezTo>
                    <a:cubicBezTo>
                      <a:pt x="4905" y="19420"/>
                      <a:pt x="5156" y="19370"/>
                      <a:pt x="5403" y="19319"/>
                    </a:cubicBezTo>
                    <a:cubicBezTo>
                      <a:pt x="5841" y="19230"/>
                      <a:pt x="6274" y="19140"/>
                      <a:pt x="6715" y="19058"/>
                    </a:cubicBezTo>
                    <a:cubicBezTo>
                      <a:pt x="6936" y="19016"/>
                      <a:pt x="7155" y="18997"/>
                      <a:pt x="7372" y="18997"/>
                    </a:cubicBezTo>
                    <a:close/>
                    <a:moveTo>
                      <a:pt x="9196" y="15521"/>
                    </a:moveTo>
                    <a:cubicBezTo>
                      <a:pt x="9340" y="15521"/>
                      <a:pt x="9484" y="15526"/>
                      <a:pt x="9628" y="15536"/>
                    </a:cubicBezTo>
                    <a:cubicBezTo>
                      <a:pt x="10022" y="15561"/>
                      <a:pt x="10395" y="15675"/>
                      <a:pt x="10771" y="15794"/>
                    </a:cubicBezTo>
                    <a:cubicBezTo>
                      <a:pt x="12021" y="16188"/>
                      <a:pt x="13071" y="16890"/>
                      <a:pt x="13999" y="17800"/>
                    </a:cubicBezTo>
                    <a:cubicBezTo>
                      <a:pt x="14214" y="18008"/>
                      <a:pt x="14444" y="18205"/>
                      <a:pt x="14655" y="18420"/>
                    </a:cubicBezTo>
                    <a:cubicBezTo>
                      <a:pt x="14820" y="18592"/>
                      <a:pt x="14977" y="18771"/>
                      <a:pt x="15124" y="18961"/>
                    </a:cubicBezTo>
                    <a:cubicBezTo>
                      <a:pt x="15289" y="19172"/>
                      <a:pt x="15465" y="19373"/>
                      <a:pt x="15734" y="19491"/>
                    </a:cubicBezTo>
                    <a:cubicBezTo>
                      <a:pt x="15848" y="19731"/>
                      <a:pt x="16031" y="19882"/>
                      <a:pt x="16325" y="19896"/>
                    </a:cubicBezTo>
                    <a:lnTo>
                      <a:pt x="15433" y="20523"/>
                    </a:lnTo>
                    <a:cubicBezTo>
                      <a:pt x="14938" y="20165"/>
                      <a:pt x="14336" y="20029"/>
                      <a:pt x="13723" y="19921"/>
                    </a:cubicBezTo>
                    <a:cubicBezTo>
                      <a:pt x="13563" y="19889"/>
                      <a:pt x="13399" y="19871"/>
                      <a:pt x="13232" y="19871"/>
                    </a:cubicBezTo>
                    <a:cubicBezTo>
                      <a:pt x="13217" y="19871"/>
                      <a:pt x="13201" y="19871"/>
                      <a:pt x="13186" y="19871"/>
                    </a:cubicBezTo>
                    <a:cubicBezTo>
                      <a:pt x="13153" y="19872"/>
                      <a:pt x="13121" y="19873"/>
                      <a:pt x="13088" y="19873"/>
                    </a:cubicBezTo>
                    <a:cubicBezTo>
                      <a:pt x="12753" y="19873"/>
                      <a:pt x="12426" y="19810"/>
                      <a:pt x="12097" y="19774"/>
                    </a:cubicBezTo>
                    <a:cubicBezTo>
                      <a:pt x="12004" y="19760"/>
                      <a:pt x="11910" y="19753"/>
                      <a:pt x="11817" y="19749"/>
                    </a:cubicBezTo>
                    <a:cubicBezTo>
                      <a:pt x="10957" y="19739"/>
                      <a:pt x="10104" y="19581"/>
                      <a:pt x="9298" y="19280"/>
                    </a:cubicBezTo>
                    <a:cubicBezTo>
                      <a:pt x="8911" y="19147"/>
                      <a:pt x="8514" y="19033"/>
                      <a:pt x="8112" y="18943"/>
                    </a:cubicBezTo>
                    <a:cubicBezTo>
                      <a:pt x="7872" y="18884"/>
                      <a:pt x="7631" y="18859"/>
                      <a:pt x="7390" y="18859"/>
                    </a:cubicBezTo>
                    <a:cubicBezTo>
                      <a:pt x="7076" y="18859"/>
                      <a:pt x="6761" y="18902"/>
                      <a:pt x="6446" y="18965"/>
                    </a:cubicBezTo>
                    <a:cubicBezTo>
                      <a:pt x="5737" y="19108"/>
                      <a:pt x="5031" y="19266"/>
                      <a:pt x="4318" y="19402"/>
                    </a:cubicBezTo>
                    <a:cubicBezTo>
                      <a:pt x="4071" y="19451"/>
                      <a:pt x="3824" y="19499"/>
                      <a:pt x="3576" y="19499"/>
                    </a:cubicBezTo>
                    <a:cubicBezTo>
                      <a:pt x="3409" y="19499"/>
                      <a:pt x="3242" y="19477"/>
                      <a:pt x="3074" y="19420"/>
                    </a:cubicBezTo>
                    <a:cubicBezTo>
                      <a:pt x="2924" y="19366"/>
                      <a:pt x="2781" y="19301"/>
                      <a:pt x="2641" y="19223"/>
                    </a:cubicBezTo>
                    <a:cubicBezTo>
                      <a:pt x="2458" y="19122"/>
                      <a:pt x="2397" y="18950"/>
                      <a:pt x="2415" y="18746"/>
                    </a:cubicBezTo>
                    <a:cubicBezTo>
                      <a:pt x="2426" y="18560"/>
                      <a:pt x="2494" y="18377"/>
                      <a:pt x="2612" y="18230"/>
                    </a:cubicBezTo>
                    <a:cubicBezTo>
                      <a:pt x="2766" y="18040"/>
                      <a:pt x="2938" y="17861"/>
                      <a:pt x="3121" y="17696"/>
                    </a:cubicBezTo>
                    <a:cubicBezTo>
                      <a:pt x="3314" y="17535"/>
                      <a:pt x="3519" y="17388"/>
                      <a:pt x="3737" y="17256"/>
                    </a:cubicBezTo>
                    <a:cubicBezTo>
                      <a:pt x="4357" y="16876"/>
                      <a:pt x="5024" y="16582"/>
                      <a:pt x="5722" y="16378"/>
                    </a:cubicBezTo>
                    <a:cubicBezTo>
                      <a:pt x="6063" y="16281"/>
                      <a:pt x="6392" y="16163"/>
                      <a:pt x="6718" y="16026"/>
                    </a:cubicBezTo>
                    <a:cubicBezTo>
                      <a:pt x="7503" y="15692"/>
                      <a:pt x="8345" y="15521"/>
                      <a:pt x="9196" y="15521"/>
                    </a:cubicBezTo>
                    <a:close/>
                    <a:moveTo>
                      <a:pt x="20323" y="17530"/>
                    </a:moveTo>
                    <a:cubicBezTo>
                      <a:pt x="20606" y="17530"/>
                      <a:pt x="20887" y="17612"/>
                      <a:pt x="21162" y="17768"/>
                    </a:cubicBezTo>
                    <a:cubicBezTo>
                      <a:pt x="21882" y="18173"/>
                      <a:pt x="22391" y="18782"/>
                      <a:pt x="22785" y="19491"/>
                    </a:cubicBezTo>
                    <a:cubicBezTo>
                      <a:pt x="23075" y="20032"/>
                      <a:pt x="23262" y="20624"/>
                      <a:pt x="23326" y="21233"/>
                    </a:cubicBezTo>
                    <a:cubicBezTo>
                      <a:pt x="23333" y="21340"/>
                      <a:pt x="23333" y="21448"/>
                      <a:pt x="23326" y="21552"/>
                    </a:cubicBezTo>
                    <a:lnTo>
                      <a:pt x="23330" y="21555"/>
                    </a:lnTo>
                    <a:cubicBezTo>
                      <a:pt x="23330" y="22304"/>
                      <a:pt x="23183" y="23024"/>
                      <a:pt x="22850" y="23694"/>
                    </a:cubicBezTo>
                    <a:cubicBezTo>
                      <a:pt x="22746" y="23902"/>
                      <a:pt x="22627" y="24117"/>
                      <a:pt x="22459" y="24268"/>
                    </a:cubicBezTo>
                    <a:cubicBezTo>
                      <a:pt x="22147" y="24554"/>
                      <a:pt x="22076" y="24905"/>
                      <a:pt x="22061" y="25296"/>
                    </a:cubicBezTo>
                    <a:cubicBezTo>
                      <a:pt x="22047" y="25676"/>
                      <a:pt x="21986" y="26048"/>
                      <a:pt x="21828" y="26403"/>
                    </a:cubicBezTo>
                    <a:cubicBezTo>
                      <a:pt x="21717" y="26676"/>
                      <a:pt x="21502" y="26898"/>
                      <a:pt x="21234" y="27023"/>
                    </a:cubicBezTo>
                    <a:cubicBezTo>
                      <a:pt x="21093" y="27088"/>
                      <a:pt x="20947" y="27124"/>
                      <a:pt x="20801" y="27124"/>
                    </a:cubicBezTo>
                    <a:cubicBezTo>
                      <a:pt x="20673" y="27124"/>
                      <a:pt x="20544" y="27096"/>
                      <a:pt x="20420" y="27034"/>
                    </a:cubicBezTo>
                    <a:cubicBezTo>
                      <a:pt x="20227" y="26937"/>
                      <a:pt x="20044" y="26815"/>
                      <a:pt x="19879" y="26672"/>
                    </a:cubicBezTo>
                    <a:cubicBezTo>
                      <a:pt x="19704" y="26514"/>
                      <a:pt x="19560" y="26328"/>
                      <a:pt x="19403" y="26156"/>
                    </a:cubicBezTo>
                    <a:cubicBezTo>
                      <a:pt x="19044" y="25765"/>
                      <a:pt x="18711" y="25339"/>
                      <a:pt x="18313" y="24988"/>
                    </a:cubicBezTo>
                    <a:cubicBezTo>
                      <a:pt x="17891" y="24619"/>
                      <a:pt x="17439" y="24271"/>
                      <a:pt x="16909" y="24049"/>
                    </a:cubicBezTo>
                    <a:cubicBezTo>
                      <a:pt x="16590" y="23913"/>
                      <a:pt x="16282" y="23752"/>
                      <a:pt x="15977" y="23590"/>
                    </a:cubicBezTo>
                    <a:cubicBezTo>
                      <a:pt x="15834" y="23515"/>
                      <a:pt x="15701" y="23429"/>
                      <a:pt x="15572" y="23329"/>
                    </a:cubicBezTo>
                    <a:cubicBezTo>
                      <a:pt x="15124" y="22999"/>
                      <a:pt x="14956" y="22533"/>
                      <a:pt x="14995" y="21996"/>
                    </a:cubicBezTo>
                    <a:cubicBezTo>
                      <a:pt x="15049" y="21226"/>
                      <a:pt x="15411" y="20627"/>
                      <a:pt x="16081" y="20233"/>
                    </a:cubicBezTo>
                    <a:cubicBezTo>
                      <a:pt x="16378" y="20058"/>
                      <a:pt x="16705" y="19932"/>
                      <a:pt x="17002" y="19760"/>
                    </a:cubicBezTo>
                    <a:cubicBezTo>
                      <a:pt x="17210" y="19638"/>
                      <a:pt x="17403" y="19495"/>
                      <a:pt x="17579" y="19334"/>
                    </a:cubicBezTo>
                    <a:cubicBezTo>
                      <a:pt x="17994" y="18968"/>
                      <a:pt x="18381" y="18571"/>
                      <a:pt x="18804" y="18216"/>
                    </a:cubicBezTo>
                    <a:cubicBezTo>
                      <a:pt x="19059" y="18012"/>
                      <a:pt x="19335" y="17836"/>
                      <a:pt x="19632" y="17696"/>
                    </a:cubicBezTo>
                    <a:cubicBezTo>
                      <a:pt x="19862" y="17584"/>
                      <a:pt x="20093" y="17530"/>
                      <a:pt x="20323" y="17530"/>
                    </a:cubicBezTo>
                    <a:close/>
                    <a:moveTo>
                      <a:pt x="15554" y="0"/>
                    </a:moveTo>
                    <a:cubicBezTo>
                      <a:pt x="15428" y="0"/>
                      <a:pt x="15299" y="18"/>
                      <a:pt x="15167" y="57"/>
                    </a:cubicBezTo>
                    <a:cubicBezTo>
                      <a:pt x="14913" y="139"/>
                      <a:pt x="14680" y="279"/>
                      <a:pt x="14487" y="465"/>
                    </a:cubicBezTo>
                    <a:cubicBezTo>
                      <a:pt x="14121" y="805"/>
                      <a:pt x="13727" y="1117"/>
                      <a:pt x="13311" y="1397"/>
                    </a:cubicBezTo>
                    <a:cubicBezTo>
                      <a:pt x="12889" y="1690"/>
                      <a:pt x="12527" y="2063"/>
                      <a:pt x="12247" y="2497"/>
                    </a:cubicBezTo>
                    <a:cubicBezTo>
                      <a:pt x="11577" y="3489"/>
                      <a:pt x="11276" y="4593"/>
                      <a:pt x="11255" y="5779"/>
                    </a:cubicBezTo>
                    <a:cubicBezTo>
                      <a:pt x="11247" y="6424"/>
                      <a:pt x="11298" y="7069"/>
                      <a:pt x="11409" y="7707"/>
                    </a:cubicBezTo>
                    <a:cubicBezTo>
                      <a:pt x="11548" y="8588"/>
                      <a:pt x="11792" y="9434"/>
                      <a:pt x="12208" y="10225"/>
                    </a:cubicBezTo>
                    <a:cubicBezTo>
                      <a:pt x="12233" y="10276"/>
                      <a:pt x="12254" y="10329"/>
                      <a:pt x="12276" y="10383"/>
                    </a:cubicBezTo>
                    <a:cubicBezTo>
                      <a:pt x="12183" y="10326"/>
                      <a:pt x="12097" y="10258"/>
                      <a:pt x="12025" y="10175"/>
                    </a:cubicBezTo>
                    <a:cubicBezTo>
                      <a:pt x="11212" y="9376"/>
                      <a:pt x="10298" y="8731"/>
                      <a:pt x="9230" y="8316"/>
                    </a:cubicBezTo>
                    <a:cubicBezTo>
                      <a:pt x="8750" y="8128"/>
                      <a:pt x="8258" y="8001"/>
                      <a:pt x="7745" y="8001"/>
                    </a:cubicBezTo>
                    <a:cubicBezTo>
                      <a:pt x="7661" y="8001"/>
                      <a:pt x="7577" y="8004"/>
                      <a:pt x="7492" y="8011"/>
                    </a:cubicBezTo>
                    <a:cubicBezTo>
                      <a:pt x="7259" y="8033"/>
                      <a:pt x="7030" y="8072"/>
                      <a:pt x="6822" y="8190"/>
                    </a:cubicBezTo>
                    <a:cubicBezTo>
                      <a:pt x="6647" y="8298"/>
                      <a:pt x="6622" y="8452"/>
                      <a:pt x="6751" y="8609"/>
                    </a:cubicBezTo>
                    <a:cubicBezTo>
                      <a:pt x="6797" y="8667"/>
                      <a:pt x="6847" y="8721"/>
                      <a:pt x="6898" y="8774"/>
                    </a:cubicBezTo>
                    <a:cubicBezTo>
                      <a:pt x="6743" y="8728"/>
                      <a:pt x="6618" y="8645"/>
                      <a:pt x="6482" y="8599"/>
                    </a:cubicBezTo>
                    <a:cubicBezTo>
                      <a:pt x="6307" y="8542"/>
                      <a:pt x="6120" y="8469"/>
                      <a:pt x="5941" y="8469"/>
                    </a:cubicBezTo>
                    <a:cubicBezTo>
                      <a:pt x="5929" y="8469"/>
                      <a:pt x="5917" y="8469"/>
                      <a:pt x="5905" y="8470"/>
                    </a:cubicBezTo>
                    <a:cubicBezTo>
                      <a:pt x="5443" y="8491"/>
                      <a:pt x="4995" y="8613"/>
                      <a:pt x="4583" y="8821"/>
                    </a:cubicBezTo>
                    <a:cubicBezTo>
                      <a:pt x="4124" y="9057"/>
                      <a:pt x="3648" y="9240"/>
                      <a:pt x="3128" y="9294"/>
                    </a:cubicBezTo>
                    <a:cubicBezTo>
                      <a:pt x="2465" y="9369"/>
                      <a:pt x="1817" y="9541"/>
                      <a:pt x="1204" y="9806"/>
                    </a:cubicBezTo>
                    <a:cubicBezTo>
                      <a:pt x="749" y="9993"/>
                      <a:pt x="376" y="10340"/>
                      <a:pt x="165" y="10784"/>
                    </a:cubicBezTo>
                    <a:cubicBezTo>
                      <a:pt x="0" y="11110"/>
                      <a:pt x="18" y="11426"/>
                      <a:pt x="201" y="11738"/>
                    </a:cubicBezTo>
                    <a:cubicBezTo>
                      <a:pt x="344" y="11970"/>
                      <a:pt x="530" y="12175"/>
                      <a:pt x="756" y="12332"/>
                    </a:cubicBezTo>
                    <a:cubicBezTo>
                      <a:pt x="1100" y="12576"/>
                      <a:pt x="1480" y="12762"/>
                      <a:pt x="1881" y="12891"/>
                    </a:cubicBezTo>
                    <a:cubicBezTo>
                      <a:pt x="2974" y="13260"/>
                      <a:pt x="4113" y="13368"/>
                      <a:pt x="5253" y="13493"/>
                    </a:cubicBezTo>
                    <a:cubicBezTo>
                      <a:pt x="5565" y="13529"/>
                      <a:pt x="5876" y="13551"/>
                      <a:pt x="6185" y="13601"/>
                    </a:cubicBezTo>
                    <a:cubicBezTo>
                      <a:pt x="6557" y="13658"/>
                      <a:pt x="6923" y="13740"/>
                      <a:pt x="7295" y="13809"/>
                    </a:cubicBezTo>
                    <a:cubicBezTo>
                      <a:pt x="8786" y="14077"/>
                      <a:pt x="10094" y="14729"/>
                      <a:pt x="11265" y="15679"/>
                    </a:cubicBezTo>
                    <a:cubicBezTo>
                      <a:pt x="11326" y="15726"/>
                      <a:pt x="11380" y="15779"/>
                      <a:pt x="11437" y="15829"/>
                    </a:cubicBezTo>
                    <a:cubicBezTo>
                      <a:pt x="11222" y="15797"/>
                      <a:pt x="11018" y="15740"/>
                      <a:pt x="10817" y="15657"/>
                    </a:cubicBezTo>
                    <a:cubicBezTo>
                      <a:pt x="10359" y="15471"/>
                      <a:pt x="9879" y="15410"/>
                      <a:pt x="9391" y="15389"/>
                    </a:cubicBezTo>
                    <a:cubicBezTo>
                      <a:pt x="9311" y="15386"/>
                      <a:pt x="9231" y="15384"/>
                      <a:pt x="9151" y="15384"/>
                    </a:cubicBezTo>
                    <a:cubicBezTo>
                      <a:pt x="8304" y="15384"/>
                      <a:pt x="7465" y="15556"/>
                      <a:pt x="6683" y="15890"/>
                    </a:cubicBezTo>
                    <a:cubicBezTo>
                      <a:pt x="6346" y="16034"/>
                      <a:pt x="6002" y="16155"/>
                      <a:pt x="5651" y="16256"/>
                    </a:cubicBezTo>
                    <a:cubicBezTo>
                      <a:pt x="4970" y="16446"/>
                      <a:pt x="4339" y="16740"/>
                      <a:pt x="3730" y="17094"/>
                    </a:cubicBezTo>
                    <a:cubicBezTo>
                      <a:pt x="3325" y="17327"/>
                      <a:pt x="2949" y="17603"/>
                      <a:pt x="2637" y="17958"/>
                    </a:cubicBezTo>
                    <a:cubicBezTo>
                      <a:pt x="2480" y="18137"/>
                      <a:pt x="2347" y="18327"/>
                      <a:pt x="2300" y="18563"/>
                    </a:cubicBezTo>
                    <a:cubicBezTo>
                      <a:pt x="2218" y="18997"/>
                      <a:pt x="2311" y="19219"/>
                      <a:pt x="2669" y="19416"/>
                    </a:cubicBezTo>
                    <a:cubicBezTo>
                      <a:pt x="2727" y="19448"/>
                      <a:pt x="2788" y="19477"/>
                      <a:pt x="2852" y="19495"/>
                    </a:cubicBezTo>
                    <a:cubicBezTo>
                      <a:pt x="3117" y="19552"/>
                      <a:pt x="3383" y="19635"/>
                      <a:pt x="3651" y="19653"/>
                    </a:cubicBezTo>
                    <a:cubicBezTo>
                      <a:pt x="3803" y="19660"/>
                      <a:pt x="3955" y="19663"/>
                      <a:pt x="4108" y="19663"/>
                    </a:cubicBezTo>
                    <a:cubicBezTo>
                      <a:pt x="4376" y="19663"/>
                      <a:pt x="4645" y="19655"/>
                      <a:pt x="4913" y="19653"/>
                    </a:cubicBezTo>
                    <a:cubicBezTo>
                      <a:pt x="4974" y="19651"/>
                      <a:pt x="5035" y="19651"/>
                      <a:pt x="5096" y="19651"/>
                    </a:cubicBezTo>
                    <a:cubicBezTo>
                      <a:pt x="5569" y="19651"/>
                      <a:pt x="6041" y="19688"/>
                      <a:pt x="6507" y="19764"/>
                    </a:cubicBezTo>
                    <a:cubicBezTo>
                      <a:pt x="7166" y="19868"/>
                      <a:pt x="7804" y="20054"/>
                      <a:pt x="8445" y="20233"/>
                    </a:cubicBezTo>
                    <a:cubicBezTo>
                      <a:pt x="8764" y="20326"/>
                      <a:pt x="9087" y="20401"/>
                      <a:pt x="9416" y="20452"/>
                    </a:cubicBezTo>
                    <a:cubicBezTo>
                      <a:pt x="9558" y="20473"/>
                      <a:pt x="9699" y="20482"/>
                      <a:pt x="9840" y="20482"/>
                    </a:cubicBezTo>
                    <a:cubicBezTo>
                      <a:pt x="10223" y="20482"/>
                      <a:pt x="10604" y="20412"/>
                      <a:pt x="10979" y="20312"/>
                    </a:cubicBezTo>
                    <a:cubicBezTo>
                      <a:pt x="11623" y="20136"/>
                      <a:pt x="12271" y="19997"/>
                      <a:pt x="12939" y="19997"/>
                    </a:cubicBezTo>
                    <a:cubicBezTo>
                      <a:pt x="13073" y="19997"/>
                      <a:pt x="13208" y="20003"/>
                      <a:pt x="13344" y="20015"/>
                    </a:cubicBezTo>
                    <a:cubicBezTo>
                      <a:pt x="13946" y="20068"/>
                      <a:pt x="14526" y="20194"/>
                      <a:pt x="15074" y="20448"/>
                    </a:cubicBezTo>
                    <a:cubicBezTo>
                      <a:pt x="15175" y="20495"/>
                      <a:pt x="15268" y="20563"/>
                      <a:pt x="15372" y="20624"/>
                    </a:cubicBezTo>
                    <a:cubicBezTo>
                      <a:pt x="15321" y="20699"/>
                      <a:pt x="15286" y="20756"/>
                      <a:pt x="15257" y="20806"/>
                    </a:cubicBezTo>
                    <a:cubicBezTo>
                      <a:pt x="14992" y="21229"/>
                      <a:pt x="14831" y="21677"/>
                      <a:pt x="14856" y="22186"/>
                    </a:cubicBezTo>
                    <a:cubicBezTo>
                      <a:pt x="14877" y="22684"/>
                      <a:pt x="15053" y="23107"/>
                      <a:pt x="15458" y="23415"/>
                    </a:cubicBezTo>
                    <a:cubicBezTo>
                      <a:pt x="15605" y="23530"/>
                      <a:pt x="15759" y="23633"/>
                      <a:pt x="15923" y="23723"/>
                    </a:cubicBezTo>
                    <a:cubicBezTo>
                      <a:pt x="16249" y="23891"/>
                      <a:pt x="16576" y="24063"/>
                      <a:pt x="16912" y="24207"/>
                    </a:cubicBezTo>
                    <a:cubicBezTo>
                      <a:pt x="17346" y="24389"/>
                      <a:pt x="17726" y="24673"/>
                      <a:pt x="18077" y="24966"/>
                    </a:cubicBezTo>
                    <a:cubicBezTo>
                      <a:pt x="18482" y="25310"/>
                      <a:pt x="18819" y="25730"/>
                      <a:pt x="19184" y="26117"/>
                    </a:cubicBezTo>
                    <a:cubicBezTo>
                      <a:pt x="19367" y="26314"/>
                      <a:pt x="19524" y="26529"/>
                      <a:pt x="19718" y="26711"/>
                    </a:cubicBezTo>
                    <a:cubicBezTo>
                      <a:pt x="19876" y="26865"/>
                      <a:pt x="20051" y="26998"/>
                      <a:pt x="20241" y="27105"/>
                    </a:cubicBezTo>
                    <a:cubicBezTo>
                      <a:pt x="20408" y="27206"/>
                      <a:pt x="20598" y="27258"/>
                      <a:pt x="20790" y="27258"/>
                    </a:cubicBezTo>
                    <a:cubicBezTo>
                      <a:pt x="20858" y="27258"/>
                      <a:pt x="20926" y="27251"/>
                      <a:pt x="20994" y="27238"/>
                    </a:cubicBezTo>
                    <a:cubicBezTo>
                      <a:pt x="21467" y="27152"/>
                      <a:pt x="21782" y="26865"/>
                      <a:pt x="21968" y="26435"/>
                    </a:cubicBezTo>
                    <a:cubicBezTo>
                      <a:pt x="22151" y="26020"/>
                      <a:pt x="22194" y="25576"/>
                      <a:pt x="22212" y="25128"/>
                    </a:cubicBezTo>
                    <a:cubicBezTo>
                      <a:pt x="22223" y="24866"/>
                      <a:pt x="22294" y="24651"/>
                      <a:pt x="22481" y="24461"/>
                    </a:cubicBezTo>
                    <a:cubicBezTo>
                      <a:pt x="22631" y="24311"/>
                      <a:pt x="22764" y="24142"/>
                      <a:pt x="22868" y="23956"/>
                    </a:cubicBezTo>
                    <a:cubicBezTo>
                      <a:pt x="23437" y="22895"/>
                      <a:pt x="23616" y="21774"/>
                      <a:pt x="23355" y="20591"/>
                    </a:cubicBezTo>
                    <a:cubicBezTo>
                      <a:pt x="23340" y="20538"/>
                      <a:pt x="23337" y="20480"/>
                      <a:pt x="23330" y="20416"/>
                    </a:cubicBezTo>
                    <a:lnTo>
                      <a:pt x="23330" y="20416"/>
                    </a:lnTo>
                    <a:cubicBezTo>
                      <a:pt x="23419" y="20425"/>
                      <a:pt x="23507" y="20429"/>
                      <a:pt x="23594" y="20429"/>
                    </a:cubicBezTo>
                    <a:cubicBezTo>
                      <a:pt x="24052" y="20429"/>
                      <a:pt x="24475" y="20308"/>
                      <a:pt x="24885" y="20136"/>
                    </a:cubicBezTo>
                    <a:cubicBezTo>
                      <a:pt x="25347" y="19939"/>
                      <a:pt x="25799" y="19728"/>
                      <a:pt x="26250" y="19513"/>
                    </a:cubicBezTo>
                    <a:cubicBezTo>
                      <a:pt x="27701" y="18825"/>
                      <a:pt x="29235" y="18506"/>
                      <a:pt x="30833" y="18495"/>
                    </a:cubicBezTo>
                    <a:cubicBezTo>
                      <a:pt x="30856" y="18495"/>
                      <a:pt x="30879" y="18495"/>
                      <a:pt x="30902" y="18495"/>
                    </a:cubicBezTo>
                    <a:cubicBezTo>
                      <a:pt x="31105" y="18495"/>
                      <a:pt x="31311" y="18509"/>
                      <a:pt x="31510" y="18531"/>
                    </a:cubicBezTo>
                    <a:cubicBezTo>
                      <a:pt x="31868" y="18571"/>
                      <a:pt x="32230" y="18596"/>
                      <a:pt x="32578" y="18682"/>
                    </a:cubicBezTo>
                    <a:cubicBezTo>
                      <a:pt x="32961" y="18778"/>
                      <a:pt x="33334" y="18929"/>
                      <a:pt x="33710" y="19061"/>
                    </a:cubicBezTo>
                    <a:cubicBezTo>
                      <a:pt x="33804" y="19095"/>
                      <a:pt x="33894" y="19135"/>
                      <a:pt x="33998" y="19135"/>
                    </a:cubicBezTo>
                    <a:cubicBezTo>
                      <a:pt x="34049" y="19135"/>
                      <a:pt x="34103" y="19126"/>
                      <a:pt x="34162" y="19101"/>
                    </a:cubicBezTo>
                    <a:cubicBezTo>
                      <a:pt x="34190" y="19033"/>
                      <a:pt x="34208" y="18965"/>
                      <a:pt x="34226" y="18897"/>
                    </a:cubicBezTo>
                    <a:cubicBezTo>
                      <a:pt x="34273" y="18617"/>
                      <a:pt x="34176" y="18370"/>
                      <a:pt x="34015" y="18148"/>
                    </a:cubicBezTo>
                    <a:cubicBezTo>
                      <a:pt x="33821" y="17875"/>
                      <a:pt x="33574" y="17642"/>
                      <a:pt x="33287" y="17470"/>
                    </a:cubicBezTo>
                    <a:cubicBezTo>
                      <a:pt x="32961" y="17277"/>
                      <a:pt x="32632" y="17084"/>
                      <a:pt x="32295" y="16912"/>
                    </a:cubicBezTo>
                    <a:cubicBezTo>
                      <a:pt x="32148" y="16840"/>
                      <a:pt x="31983" y="16808"/>
                      <a:pt x="31818" y="16775"/>
                    </a:cubicBezTo>
                    <a:cubicBezTo>
                      <a:pt x="31653" y="16743"/>
                      <a:pt x="31481" y="16736"/>
                      <a:pt x="31291" y="16718"/>
                    </a:cubicBezTo>
                    <a:cubicBezTo>
                      <a:pt x="31338" y="16654"/>
                      <a:pt x="31377" y="16607"/>
                      <a:pt x="31410" y="16560"/>
                    </a:cubicBezTo>
                    <a:cubicBezTo>
                      <a:pt x="31517" y="16413"/>
                      <a:pt x="31546" y="16252"/>
                      <a:pt x="31467" y="16091"/>
                    </a:cubicBezTo>
                    <a:cubicBezTo>
                      <a:pt x="31410" y="15962"/>
                      <a:pt x="31334" y="15844"/>
                      <a:pt x="31241" y="15740"/>
                    </a:cubicBezTo>
                    <a:cubicBezTo>
                      <a:pt x="30951" y="15425"/>
                      <a:pt x="30596" y="15174"/>
                      <a:pt x="30199" y="15012"/>
                    </a:cubicBezTo>
                    <a:cubicBezTo>
                      <a:pt x="29647" y="14787"/>
                      <a:pt x="29063" y="14744"/>
                      <a:pt x="28479" y="14697"/>
                    </a:cubicBezTo>
                    <a:cubicBezTo>
                      <a:pt x="27902" y="14651"/>
                      <a:pt x="27321" y="14626"/>
                      <a:pt x="26744" y="14561"/>
                    </a:cubicBezTo>
                    <a:cubicBezTo>
                      <a:pt x="26580" y="14544"/>
                      <a:pt x="26415" y="14536"/>
                      <a:pt x="26250" y="14536"/>
                    </a:cubicBezTo>
                    <a:cubicBezTo>
                      <a:pt x="25916" y="14536"/>
                      <a:pt x="25582" y="14570"/>
                      <a:pt x="25254" y="14640"/>
                    </a:cubicBezTo>
                    <a:cubicBezTo>
                      <a:pt x="24369" y="14833"/>
                      <a:pt x="23520" y="15167"/>
                      <a:pt x="22739" y="15629"/>
                    </a:cubicBezTo>
                    <a:cubicBezTo>
                      <a:pt x="21957" y="16080"/>
                      <a:pt x="21277" y="16657"/>
                      <a:pt x="20621" y="17266"/>
                    </a:cubicBezTo>
                    <a:cubicBezTo>
                      <a:pt x="20510" y="17367"/>
                      <a:pt x="20399" y="17412"/>
                      <a:pt x="20262" y="17412"/>
                    </a:cubicBezTo>
                    <a:cubicBezTo>
                      <a:pt x="20214" y="17412"/>
                      <a:pt x="20162" y="17407"/>
                      <a:pt x="20105" y="17395"/>
                    </a:cubicBezTo>
                    <a:cubicBezTo>
                      <a:pt x="20141" y="17327"/>
                      <a:pt x="20184" y="17266"/>
                      <a:pt x="20234" y="17209"/>
                    </a:cubicBezTo>
                    <a:cubicBezTo>
                      <a:pt x="20427" y="17015"/>
                      <a:pt x="20610" y="16808"/>
                      <a:pt x="20829" y="16646"/>
                    </a:cubicBezTo>
                    <a:cubicBezTo>
                      <a:pt x="21266" y="16327"/>
                      <a:pt x="21717" y="16030"/>
                      <a:pt x="22169" y="15740"/>
                    </a:cubicBezTo>
                    <a:cubicBezTo>
                      <a:pt x="23247" y="15041"/>
                      <a:pt x="24369" y="14411"/>
                      <a:pt x="25336" y="13543"/>
                    </a:cubicBezTo>
                    <a:cubicBezTo>
                      <a:pt x="26017" y="12931"/>
                      <a:pt x="26687" y="12314"/>
                      <a:pt x="27275" y="11609"/>
                    </a:cubicBezTo>
                    <a:cubicBezTo>
                      <a:pt x="27959" y="10792"/>
                      <a:pt x="28482" y="9885"/>
                      <a:pt x="28683" y="8821"/>
                    </a:cubicBezTo>
                    <a:cubicBezTo>
                      <a:pt x="28758" y="8398"/>
                      <a:pt x="28815" y="7975"/>
                      <a:pt x="28626" y="7549"/>
                    </a:cubicBezTo>
                    <a:cubicBezTo>
                      <a:pt x="28665" y="7456"/>
                      <a:pt x="28712" y="7352"/>
                      <a:pt x="28758" y="7251"/>
                    </a:cubicBezTo>
                    <a:cubicBezTo>
                      <a:pt x="28851" y="7065"/>
                      <a:pt x="28948" y="6882"/>
                      <a:pt x="29038" y="6696"/>
                    </a:cubicBezTo>
                    <a:cubicBezTo>
                      <a:pt x="29213" y="6334"/>
                      <a:pt x="29288" y="5933"/>
                      <a:pt x="29260" y="5532"/>
                    </a:cubicBezTo>
                    <a:cubicBezTo>
                      <a:pt x="29217" y="4983"/>
                      <a:pt x="28927" y="4693"/>
                      <a:pt x="28529" y="4596"/>
                    </a:cubicBezTo>
                    <a:cubicBezTo>
                      <a:pt x="28375" y="4561"/>
                      <a:pt x="28217" y="4535"/>
                      <a:pt x="28059" y="4525"/>
                    </a:cubicBezTo>
                    <a:cubicBezTo>
                      <a:pt x="27983" y="4520"/>
                      <a:pt x="27907" y="4517"/>
                      <a:pt x="27832" y="4517"/>
                    </a:cubicBezTo>
                    <a:cubicBezTo>
                      <a:pt x="27381" y="4517"/>
                      <a:pt x="26939" y="4603"/>
                      <a:pt x="26497" y="4704"/>
                    </a:cubicBezTo>
                    <a:cubicBezTo>
                      <a:pt x="25616" y="4908"/>
                      <a:pt x="24734" y="5119"/>
                      <a:pt x="23846" y="5288"/>
                    </a:cubicBezTo>
                    <a:cubicBezTo>
                      <a:pt x="23057" y="5438"/>
                      <a:pt x="22312" y="5682"/>
                      <a:pt x="21642" y="6126"/>
                    </a:cubicBezTo>
                    <a:cubicBezTo>
                      <a:pt x="21112" y="6477"/>
                      <a:pt x="20589" y="6832"/>
                      <a:pt x="20073" y="7201"/>
                    </a:cubicBezTo>
                    <a:cubicBezTo>
                      <a:pt x="19689" y="7470"/>
                      <a:pt x="19349" y="7796"/>
                      <a:pt x="19066" y="8169"/>
                    </a:cubicBezTo>
                    <a:cubicBezTo>
                      <a:pt x="19051" y="8197"/>
                      <a:pt x="19037" y="8230"/>
                      <a:pt x="19030" y="8265"/>
                    </a:cubicBezTo>
                    <a:cubicBezTo>
                      <a:pt x="18980" y="8208"/>
                      <a:pt x="18969" y="8190"/>
                      <a:pt x="18969" y="8176"/>
                    </a:cubicBezTo>
                    <a:cubicBezTo>
                      <a:pt x="18973" y="8129"/>
                      <a:pt x="18980" y="8083"/>
                      <a:pt x="18987" y="8036"/>
                    </a:cubicBezTo>
                    <a:cubicBezTo>
                      <a:pt x="19066" y="7585"/>
                      <a:pt x="19094" y="7122"/>
                      <a:pt x="19073" y="6664"/>
                    </a:cubicBezTo>
                    <a:cubicBezTo>
                      <a:pt x="19051" y="6306"/>
                      <a:pt x="19034" y="5947"/>
                      <a:pt x="19008" y="5589"/>
                    </a:cubicBezTo>
                    <a:cubicBezTo>
                      <a:pt x="18983" y="5137"/>
                      <a:pt x="18908" y="4690"/>
                      <a:pt x="18783" y="4252"/>
                    </a:cubicBezTo>
                    <a:cubicBezTo>
                      <a:pt x="18611" y="3672"/>
                      <a:pt x="17629" y="1597"/>
                      <a:pt x="17296" y="1096"/>
                    </a:cubicBezTo>
                    <a:cubicBezTo>
                      <a:pt x="17041" y="712"/>
                      <a:pt x="16694" y="436"/>
                      <a:pt x="16307" y="214"/>
                    </a:cubicBezTo>
                    <a:cubicBezTo>
                      <a:pt x="16069" y="79"/>
                      <a:pt x="15817" y="0"/>
                      <a:pt x="15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71"/>
              <p:cNvSpPr/>
              <p:nvPr/>
            </p:nvSpPr>
            <p:spPr>
              <a:xfrm>
                <a:off x="2685750" y="3683250"/>
                <a:ext cx="914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7042" extrusionOk="0">
                    <a:moveTo>
                      <a:pt x="3623" y="0"/>
                    </a:moveTo>
                    <a:cubicBezTo>
                      <a:pt x="3612" y="29"/>
                      <a:pt x="3594" y="58"/>
                      <a:pt x="3583" y="90"/>
                    </a:cubicBezTo>
                    <a:cubicBezTo>
                      <a:pt x="3325" y="785"/>
                      <a:pt x="3074" y="1487"/>
                      <a:pt x="2806" y="2179"/>
                    </a:cubicBezTo>
                    <a:cubicBezTo>
                      <a:pt x="2128" y="3910"/>
                      <a:pt x="1272" y="5536"/>
                      <a:pt x="32" y="6937"/>
                    </a:cubicBezTo>
                    <a:cubicBezTo>
                      <a:pt x="22" y="6955"/>
                      <a:pt x="11" y="6973"/>
                      <a:pt x="0" y="6995"/>
                    </a:cubicBezTo>
                    <a:lnTo>
                      <a:pt x="50" y="7041"/>
                    </a:lnTo>
                    <a:cubicBezTo>
                      <a:pt x="86" y="6984"/>
                      <a:pt x="122" y="6930"/>
                      <a:pt x="165" y="6876"/>
                    </a:cubicBezTo>
                    <a:cubicBezTo>
                      <a:pt x="713" y="6249"/>
                      <a:pt x="1226" y="5594"/>
                      <a:pt x="1641" y="4870"/>
                    </a:cubicBezTo>
                    <a:cubicBezTo>
                      <a:pt x="2275" y="3763"/>
                      <a:pt x="2763" y="2587"/>
                      <a:pt x="3203" y="1394"/>
                    </a:cubicBezTo>
                    <a:cubicBezTo>
                      <a:pt x="3368" y="943"/>
                      <a:pt x="3508" y="477"/>
                      <a:pt x="3658" y="18"/>
                    </a:cubicBezTo>
                    <a:lnTo>
                      <a:pt x="362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71"/>
              <p:cNvSpPr/>
              <p:nvPr/>
            </p:nvSpPr>
            <p:spPr>
              <a:xfrm>
                <a:off x="2469150" y="3874950"/>
                <a:ext cx="103400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2934" extrusionOk="0">
                    <a:moveTo>
                      <a:pt x="4107" y="2918"/>
                    </a:moveTo>
                    <a:lnTo>
                      <a:pt x="4107" y="2918"/>
                    </a:lnTo>
                    <a:cubicBezTo>
                      <a:pt x="4108" y="2921"/>
                      <a:pt x="4109" y="2925"/>
                      <a:pt x="4110" y="2928"/>
                    </a:cubicBezTo>
                    <a:lnTo>
                      <a:pt x="4121" y="2921"/>
                    </a:lnTo>
                    <a:cubicBezTo>
                      <a:pt x="4116" y="2920"/>
                      <a:pt x="4112" y="2919"/>
                      <a:pt x="4107" y="2918"/>
                    </a:cubicBezTo>
                    <a:close/>
                    <a:moveTo>
                      <a:pt x="4135" y="0"/>
                    </a:moveTo>
                    <a:cubicBezTo>
                      <a:pt x="3931" y="420"/>
                      <a:pt x="3863" y="900"/>
                      <a:pt x="3787" y="1376"/>
                    </a:cubicBezTo>
                    <a:cubicBezTo>
                      <a:pt x="3716" y="1856"/>
                      <a:pt x="3780" y="2344"/>
                      <a:pt x="3974" y="2788"/>
                    </a:cubicBezTo>
                    <a:cubicBezTo>
                      <a:pt x="3712" y="2826"/>
                      <a:pt x="3456" y="2844"/>
                      <a:pt x="3203" y="2844"/>
                    </a:cubicBezTo>
                    <a:cubicBezTo>
                      <a:pt x="2069" y="2844"/>
                      <a:pt x="1020" y="2485"/>
                      <a:pt x="0" y="1975"/>
                    </a:cubicBezTo>
                    <a:lnTo>
                      <a:pt x="0" y="1975"/>
                    </a:lnTo>
                    <a:cubicBezTo>
                      <a:pt x="312" y="2154"/>
                      <a:pt x="634" y="2315"/>
                      <a:pt x="964" y="2458"/>
                    </a:cubicBezTo>
                    <a:cubicBezTo>
                      <a:pt x="1674" y="2774"/>
                      <a:pt x="2443" y="2934"/>
                      <a:pt x="3216" y="2934"/>
                    </a:cubicBezTo>
                    <a:cubicBezTo>
                      <a:pt x="3453" y="2934"/>
                      <a:pt x="3691" y="2919"/>
                      <a:pt x="3927" y="2888"/>
                    </a:cubicBezTo>
                    <a:cubicBezTo>
                      <a:pt x="3934" y="2888"/>
                      <a:pt x="3941" y="2887"/>
                      <a:pt x="3947" y="2887"/>
                    </a:cubicBezTo>
                    <a:cubicBezTo>
                      <a:pt x="3999" y="2887"/>
                      <a:pt x="4054" y="2907"/>
                      <a:pt x="4107" y="2918"/>
                    </a:cubicBezTo>
                    <a:lnTo>
                      <a:pt x="4107" y="2918"/>
                    </a:lnTo>
                    <a:cubicBezTo>
                      <a:pt x="4084" y="2832"/>
                      <a:pt x="4066" y="2745"/>
                      <a:pt x="4035" y="2663"/>
                    </a:cubicBezTo>
                    <a:cubicBezTo>
                      <a:pt x="3895" y="2294"/>
                      <a:pt x="3820" y="1914"/>
                      <a:pt x="3870" y="1527"/>
                    </a:cubicBezTo>
                    <a:cubicBezTo>
                      <a:pt x="3942" y="1007"/>
                      <a:pt x="4045" y="495"/>
                      <a:pt x="4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71"/>
              <p:cNvSpPr/>
              <p:nvPr/>
            </p:nvSpPr>
            <p:spPr>
              <a:xfrm>
                <a:off x="2761075" y="3992125"/>
                <a:ext cx="1208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613" extrusionOk="0">
                    <a:moveTo>
                      <a:pt x="29" y="0"/>
                    </a:moveTo>
                    <a:lnTo>
                      <a:pt x="0" y="75"/>
                    </a:lnTo>
                    <a:cubicBezTo>
                      <a:pt x="108" y="133"/>
                      <a:pt x="219" y="194"/>
                      <a:pt x="327" y="251"/>
                    </a:cubicBezTo>
                    <a:cubicBezTo>
                      <a:pt x="1498" y="864"/>
                      <a:pt x="2749" y="1240"/>
                      <a:pt x="4035" y="1509"/>
                    </a:cubicBezTo>
                    <a:cubicBezTo>
                      <a:pt x="4297" y="1566"/>
                      <a:pt x="4565" y="1580"/>
                      <a:pt x="4834" y="1612"/>
                    </a:cubicBezTo>
                    <a:cubicBezTo>
                      <a:pt x="4694" y="1562"/>
                      <a:pt x="4547" y="1555"/>
                      <a:pt x="4408" y="1519"/>
                    </a:cubicBezTo>
                    <a:cubicBezTo>
                      <a:pt x="3709" y="1333"/>
                      <a:pt x="3007" y="1150"/>
                      <a:pt x="2315" y="946"/>
                    </a:cubicBezTo>
                    <a:cubicBezTo>
                      <a:pt x="1599" y="735"/>
                      <a:pt x="921" y="419"/>
                      <a:pt x="255" y="86"/>
                    </a:cubicBezTo>
                    <a:cubicBezTo>
                      <a:pt x="180" y="50"/>
                      <a:pt x="104" y="25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71"/>
              <p:cNvSpPr/>
              <p:nvPr/>
            </p:nvSpPr>
            <p:spPr>
              <a:xfrm>
                <a:off x="2501925" y="3715225"/>
                <a:ext cx="55825" cy="12687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5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617"/>
                      <a:pt x="155" y="1197"/>
                      <a:pt x="362" y="1767"/>
                    </a:cubicBezTo>
                    <a:cubicBezTo>
                      <a:pt x="796" y="2978"/>
                      <a:pt x="1441" y="4067"/>
                      <a:pt x="2233" y="5074"/>
                    </a:cubicBezTo>
                    <a:cubicBezTo>
                      <a:pt x="1982" y="4644"/>
                      <a:pt x="1710" y="4229"/>
                      <a:pt x="1455" y="3802"/>
                    </a:cubicBezTo>
                    <a:cubicBezTo>
                      <a:pt x="857" y="2810"/>
                      <a:pt x="388" y="1764"/>
                      <a:pt x="122" y="635"/>
                    </a:cubicBezTo>
                    <a:cubicBezTo>
                      <a:pt x="72" y="423"/>
                      <a:pt x="40" y="21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71"/>
              <p:cNvSpPr/>
              <p:nvPr/>
            </p:nvSpPr>
            <p:spPr>
              <a:xfrm>
                <a:off x="2582625" y="3649025"/>
                <a:ext cx="20000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74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" y="140"/>
                      <a:pt x="30" y="277"/>
                      <a:pt x="65" y="413"/>
                    </a:cubicBezTo>
                    <a:cubicBezTo>
                      <a:pt x="227" y="1058"/>
                      <a:pt x="341" y="1713"/>
                      <a:pt x="413" y="2373"/>
                    </a:cubicBezTo>
                    <a:cubicBezTo>
                      <a:pt x="438" y="2645"/>
                      <a:pt x="474" y="2914"/>
                      <a:pt x="499" y="3186"/>
                    </a:cubicBezTo>
                    <a:cubicBezTo>
                      <a:pt x="538" y="3577"/>
                      <a:pt x="574" y="3967"/>
                      <a:pt x="606" y="4358"/>
                    </a:cubicBezTo>
                    <a:cubicBezTo>
                      <a:pt x="628" y="4609"/>
                      <a:pt x="639" y="4863"/>
                      <a:pt x="660" y="5114"/>
                    </a:cubicBezTo>
                    <a:cubicBezTo>
                      <a:pt x="675" y="5325"/>
                      <a:pt x="692" y="5537"/>
                      <a:pt x="710" y="5748"/>
                    </a:cubicBezTo>
                    <a:lnTo>
                      <a:pt x="764" y="5748"/>
                    </a:lnTo>
                    <a:cubicBezTo>
                      <a:pt x="764" y="5669"/>
                      <a:pt x="771" y="5590"/>
                      <a:pt x="764" y="5515"/>
                    </a:cubicBezTo>
                    <a:cubicBezTo>
                      <a:pt x="732" y="5168"/>
                      <a:pt x="800" y="4813"/>
                      <a:pt x="692" y="4465"/>
                    </a:cubicBezTo>
                    <a:cubicBezTo>
                      <a:pt x="632" y="4275"/>
                      <a:pt x="657" y="4057"/>
                      <a:pt x="642" y="3849"/>
                    </a:cubicBezTo>
                    <a:cubicBezTo>
                      <a:pt x="603" y="3412"/>
                      <a:pt x="563" y="2975"/>
                      <a:pt x="524" y="2538"/>
                    </a:cubicBezTo>
                    <a:cubicBezTo>
                      <a:pt x="456" y="1803"/>
                      <a:pt x="305" y="1083"/>
                      <a:pt x="116" y="370"/>
                    </a:cubicBezTo>
                    <a:cubicBezTo>
                      <a:pt x="83" y="244"/>
                      <a:pt x="40" y="12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71"/>
              <p:cNvSpPr/>
              <p:nvPr/>
            </p:nvSpPr>
            <p:spPr>
              <a:xfrm>
                <a:off x="2771650" y="3954400"/>
                <a:ext cx="1203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549" extrusionOk="0">
                    <a:moveTo>
                      <a:pt x="0" y="1"/>
                    </a:moveTo>
                    <a:cubicBezTo>
                      <a:pt x="76" y="122"/>
                      <a:pt x="76" y="122"/>
                      <a:pt x="265" y="183"/>
                    </a:cubicBezTo>
                    <a:cubicBezTo>
                      <a:pt x="925" y="395"/>
                      <a:pt x="1613" y="509"/>
                      <a:pt x="2304" y="534"/>
                    </a:cubicBezTo>
                    <a:cubicBezTo>
                      <a:pt x="2518" y="544"/>
                      <a:pt x="2731" y="548"/>
                      <a:pt x="2944" y="548"/>
                    </a:cubicBezTo>
                    <a:cubicBezTo>
                      <a:pt x="3569" y="548"/>
                      <a:pt x="4193" y="506"/>
                      <a:pt x="4812" y="402"/>
                    </a:cubicBezTo>
                    <a:lnTo>
                      <a:pt x="4812" y="402"/>
                    </a:lnTo>
                    <a:cubicBezTo>
                      <a:pt x="4619" y="405"/>
                      <a:pt x="4425" y="431"/>
                      <a:pt x="4236" y="434"/>
                    </a:cubicBezTo>
                    <a:cubicBezTo>
                      <a:pt x="3834" y="441"/>
                      <a:pt x="3437" y="438"/>
                      <a:pt x="3035" y="445"/>
                    </a:cubicBezTo>
                    <a:cubicBezTo>
                      <a:pt x="2956" y="447"/>
                      <a:pt x="2877" y="448"/>
                      <a:pt x="2797" y="448"/>
                    </a:cubicBezTo>
                    <a:cubicBezTo>
                      <a:pt x="2085" y="448"/>
                      <a:pt x="1375" y="361"/>
                      <a:pt x="685" y="190"/>
                    </a:cubicBezTo>
                    <a:cubicBezTo>
                      <a:pt x="452" y="133"/>
                      <a:pt x="226" y="6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71"/>
              <p:cNvSpPr/>
              <p:nvPr/>
            </p:nvSpPr>
            <p:spPr>
              <a:xfrm>
                <a:off x="2380000" y="3723200"/>
                <a:ext cx="6362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33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" y="470"/>
                      <a:pt x="1835" y="2853"/>
                      <a:pt x="2545" y="3358"/>
                    </a:cubicBezTo>
                    <a:cubicBezTo>
                      <a:pt x="2405" y="3186"/>
                      <a:pt x="2251" y="3021"/>
                      <a:pt x="2111" y="2849"/>
                    </a:cubicBezTo>
                    <a:cubicBezTo>
                      <a:pt x="1405" y="2000"/>
                      <a:pt x="718" y="1133"/>
                      <a:pt x="155" y="180"/>
                    </a:cubicBezTo>
                    <a:cubicBezTo>
                      <a:pt x="108" y="115"/>
                      <a:pt x="58" y="5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71"/>
              <p:cNvSpPr/>
              <p:nvPr/>
            </p:nvSpPr>
            <p:spPr>
              <a:xfrm>
                <a:off x="2344275" y="3977700"/>
                <a:ext cx="1127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1083" extrusionOk="0">
                    <a:moveTo>
                      <a:pt x="3931" y="0"/>
                    </a:moveTo>
                    <a:cubicBezTo>
                      <a:pt x="3472" y="14"/>
                      <a:pt x="3014" y="75"/>
                      <a:pt x="2569" y="186"/>
                    </a:cubicBezTo>
                    <a:cubicBezTo>
                      <a:pt x="1767" y="380"/>
                      <a:pt x="978" y="602"/>
                      <a:pt x="222" y="946"/>
                    </a:cubicBezTo>
                    <a:cubicBezTo>
                      <a:pt x="147" y="978"/>
                      <a:pt x="75" y="1018"/>
                      <a:pt x="0" y="1054"/>
                    </a:cubicBezTo>
                    <a:lnTo>
                      <a:pt x="15" y="1082"/>
                    </a:lnTo>
                    <a:cubicBezTo>
                      <a:pt x="32" y="1079"/>
                      <a:pt x="47" y="1075"/>
                      <a:pt x="65" y="1071"/>
                    </a:cubicBezTo>
                    <a:cubicBezTo>
                      <a:pt x="1125" y="663"/>
                      <a:pt x="2207" y="319"/>
                      <a:pt x="3340" y="158"/>
                    </a:cubicBezTo>
                    <a:cubicBezTo>
                      <a:pt x="3564" y="127"/>
                      <a:pt x="3790" y="93"/>
                      <a:pt x="4017" y="93"/>
                    </a:cubicBezTo>
                    <a:cubicBezTo>
                      <a:pt x="4135" y="93"/>
                      <a:pt x="4253" y="102"/>
                      <a:pt x="4372" y="126"/>
                    </a:cubicBezTo>
                    <a:cubicBezTo>
                      <a:pt x="4418" y="126"/>
                      <a:pt x="4465" y="122"/>
                      <a:pt x="4508" y="111"/>
                    </a:cubicBezTo>
                    <a:cubicBezTo>
                      <a:pt x="4483" y="61"/>
                      <a:pt x="4454" y="32"/>
                      <a:pt x="4425" y="32"/>
                    </a:cubicBezTo>
                    <a:cubicBezTo>
                      <a:pt x="4261" y="11"/>
                      <a:pt x="4096" y="0"/>
                      <a:pt x="3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71"/>
              <p:cNvSpPr/>
              <p:nvPr/>
            </p:nvSpPr>
            <p:spPr>
              <a:xfrm>
                <a:off x="2802825" y="3679125"/>
                <a:ext cx="5107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656" extrusionOk="0">
                    <a:moveTo>
                      <a:pt x="2043" y="1"/>
                    </a:moveTo>
                    <a:lnTo>
                      <a:pt x="2043" y="1"/>
                    </a:lnTo>
                    <a:cubicBezTo>
                      <a:pt x="1828" y="416"/>
                      <a:pt x="1638" y="835"/>
                      <a:pt x="1426" y="1251"/>
                    </a:cubicBezTo>
                    <a:cubicBezTo>
                      <a:pt x="1218" y="1663"/>
                      <a:pt x="1000" y="2082"/>
                      <a:pt x="763" y="2480"/>
                    </a:cubicBezTo>
                    <a:cubicBezTo>
                      <a:pt x="527" y="2874"/>
                      <a:pt x="262" y="3254"/>
                      <a:pt x="0" y="3655"/>
                    </a:cubicBezTo>
                    <a:cubicBezTo>
                      <a:pt x="129" y="3641"/>
                      <a:pt x="129" y="3641"/>
                      <a:pt x="204" y="3541"/>
                    </a:cubicBezTo>
                    <a:cubicBezTo>
                      <a:pt x="928" y="2559"/>
                      <a:pt x="1487" y="1491"/>
                      <a:pt x="1924" y="352"/>
                    </a:cubicBezTo>
                    <a:cubicBezTo>
                      <a:pt x="1967" y="237"/>
                      <a:pt x="2003" y="119"/>
                      <a:pt x="2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71"/>
              <p:cNvSpPr/>
              <p:nvPr/>
            </p:nvSpPr>
            <p:spPr>
              <a:xfrm>
                <a:off x="2623750" y="3728125"/>
                <a:ext cx="12650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297" extrusionOk="0">
                    <a:moveTo>
                      <a:pt x="416" y="1"/>
                    </a:moveTo>
                    <a:cubicBezTo>
                      <a:pt x="405" y="1437"/>
                      <a:pt x="402" y="2878"/>
                      <a:pt x="1" y="4282"/>
                    </a:cubicBezTo>
                    <a:lnTo>
                      <a:pt x="51" y="4297"/>
                    </a:lnTo>
                    <a:cubicBezTo>
                      <a:pt x="65" y="4286"/>
                      <a:pt x="90" y="4279"/>
                      <a:pt x="94" y="4264"/>
                    </a:cubicBezTo>
                    <a:cubicBezTo>
                      <a:pt x="130" y="4164"/>
                      <a:pt x="169" y="4064"/>
                      <a:pt x="198" y="3964"/>
                    </a:cubicBezTo>
                    <a:cubicBezTo>
                      <a:pt x="402" y="3218"/>
                      <a:pt x="445" y="2455"/>
                      <a:pt x="470" y="1692"/>
                    </a:cubicBezTo>
                    <a:cubicBezTo>
                      <a:pt x="488" y="1129"/>
                      <a:pt x="506" y="560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71"/>
              <p:cNvSpPr/>
              <p:nvPr/>
            </p:nvSpPr>
            <p:spPr>
              <a:xfrm>
                <a:off x="2266600" y="3790200"/>
                <a:ext cx="76350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230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484"/>
                      <a:pt x="2172" y="2004"/>
                      <a:pt x="3054" y="2305"/>
                    </a:cubicBezTo>
                    <a:cubicBezTo>
                      <a:pt x="1957" y="1602"/>
                      <a:pt x="893" y="91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71"/>
              <p:cNvSpPr/>
              <p:nvPr/>
            </p:nvSpPr>
            <p:spPr>
              <a:xfrm>
                <a:off x="2393350" y="4003850"/>
                <a:ext cx="9587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1606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2584" y="645"/>
                      <a:pt x="1273" y="1075"/>
                      <a:pt x="1" y="1606"/>
                    </a:cubicBezTo>
                    <a:cubicBezTo>
                      <a:pt x="22" y="1602"/>
                      <a:pt x="40" y="1598"/>
                      <a:pt x="58" y="1595"/>
                    </a:cubicBezTo>
                    <a:cubicBezTo>
                      <a:pt x="997" y="1319"/>
                      <a:pt x="1907" y="961"/>
                      <a:pt x="2817" y="599"/>
                    </a:cubicBezTo>
                    <a:cubicBezTo>
                      <a:pt x="3118" y="477"/>
                      <a:pt x="3408" y="326"/>
                      <a:pt x="3702" y="183"/>
                    </a:cubicBezTo>
                    <a:cubicBezTo>
                      <a:pt x="3759" y="158"/>
                      <a:pt x="3835" y="129"/>
                      <a:pt x="38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71"/>
              <p:cNvSpPr/>
              <p:nvPr/>
            </p:nvSpPr>
            <p:spPr>
              <a:xfrm>
                <a:off x="2489825" y="3783225"/>
                <a:ext cx="7115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29" extrusionOk="0">
                    <a:moveTo>
                      <a:pt x="1" y="0"/>
                    </a:moveTo>
                    <a:cubicBezTo>
                      <a:pt x="262" y="1089"/>
                      <a:pt x="1810" y="2842"/>
                      <a:pt x="2846" y="3229"/>
                    </a:cubicBezTo>
                    <a:cubicBezTo>
                      <a:pt x="1563" y="2465"/>
                      <a:pt x="696" y="133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71"/>
              <p:cNvSpPr/>
              <p:nvPr/>
            </p:nvSpPr>
            <p:spPr>
              <a:xfrm>
                <a:off x="2268925" y="3988900"/>
                <a:ext cx="790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914" extrusionOk="0">
                    <a:moveTo>
                      <a:pt x="3161" y="0"/>
                    </a:moveTo>
                    <a:lnTo>
                      <a:pt x="3161" y="0"/>
                    </a:lnTo>
                    <a:cubicBezTo>
                      <a:pt x="2319" y="265"/>
                      <a:pt x="1517" y="652"/>
                      <a:pt x="782" y="1147"/>
                    </a:cubicBezTo>
                    <a:cubicBezTo>
                      <a:pt x="542" y="1308"/>
                      <a:pt x="330" y="1516"/>
                      <a:pt x="112" y="1709"/>
                    </a:cubicBezTo>
                    <a:cubicBezTo>
                      <a:pt x="62" y="1752"/>
                      <a:pt x="37" y="1820"/>
                      <a:pt x="1" y="1878"/>
                    </a:cubicBezTo>
                    <a:cubicBezTo>
                      <a:pt x="19" y="1888"/>
                      <a:pt x="37" y="1903"/>
                      <a:pt x="47" y="1913"/>
                    </a:cubicBezTo>
                    <a:cubicBezTo>
                      <a:pt x="83" y="1888"/>
                      <a:pt x="119" y="1860"/>
                      <a:pt x="151" y="1831"/>
                    </a:cubicBezTo>
                    <a:cubicBezTo>
                      <a:pt x="406" y="1559"/>
                      <a:pt x="700" y="1322"/>
                      <a:pt x="1018" y="1129"/>
                    </a:cubicBezTo>
                    <a:cubicBezTo>
                      <a:pt x="1599" y="767"/>
                      <a:pt x="2204" y="444"/>
                      <a:pt x="2828" y="165"/>
                    </a:cubicBezTo>
                    <a:cubicBezTo>
                      <a:pt x="2889" y="136"/>
                      <a:pt x="2950" y="104"/>
                      <a:pt x="3007" y="75"/>
                    </a:cubicBezTo>
                    <a:cubicBezTo>
                      <a:pt x="3057" y="50"/>
                      <a:pt x="3111" y="25"/>
                      <a:pt x="3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71"/>
              <p:cNvSpPr/>
              <p:nvPr/>
            </p:nvSpPr>
            <p:spPr>
              <a:xfrm>
                <a:off x="2655900" y="3718800"/>
                <a:ext cx="1660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882" extrusionOk="0">
                    <a:moveTo>
                      <a:pt x="442" y="1"/>
                    </a:moveTo>
                    <a:cubicBezTo>
                      <a:pt x="434" y="87"/>
                      <a:pt x="438" y="173"/>
                      <a:pt x="452" y="259"/>
                    </a:cubicBezTo>
                    <a:cubicBezTo>
                      <a:pt x="542" y="728"/>
                      <a:pt x="549" y="1212"/>
                      <a:pt x="467" y="1685"/>
                    </a:cubicBezTo>
                    <a:cubicBezTo>
                      <a:pt x="388" y="2190"/>
                      <a:pt x="270" y="2688"/>
                      <a:pt x="166" y="3186"/>
                    </a:cubicBezTo>
                    <a:cubicBezTo>
                      <a:pt x="116" y="3419"/>
                      <a:pt x="55" y="3645"/>
                      <a:pt x="1" y="3878"/>
                    </a:cubicBezTo>
                    <a:lnTo>
                      <a:pt x="19" y="3881"/>
                    </a:lnTo>
                    <a:cubicBezTo>
                      <a:pt x="33" y="3864"/>
                      <a:pt x="47" y="3842"/>
                      <a:pt x="58" y="3821"/>
                    </a:cubicBezTo>
                    <a:cubicBezTo>
                      <a:pt x="399" y="2774"/>
                      <a:pt x="664" y="1714"/>
                      <a:pt x="589" y="599"/>
                    </a:cubicBezTo>
                    <a:cubicBezTo>
                      <a:pt x="578" y="395"/>
                      <a:pt x="546" y="187"/>
                      <a:pt x="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71"/>
              <p:cNvSpPr/>
              <p:nvPr/>
            </p:nvSpPr>
            <p:spPr>
              <a:xfrm>
                <a:off x="2715750" y="3627000"/>
                <a:ext cx="2565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132" extrusionOk="0">
                    <a:moveTo>
                      <a:pt x="1025" y="0"/>
                    </a:moveTo>
                    <a:lnTo>
                      <a:pt x="1025" y="0"/>
                    </a:lnTo>
                    <a:cubicBezTo>
                      <a:pt x="971" y="15"/>
                      <a:pt x="928" y="43"/>
                      <a:pt x="896" y="90"/>
                    </a:cubicBezTo>
                    <a:cubicBezTo>
                      <a:pt x="825" y="230"/>
                      <a:pt x="735" y="366"/>
                      <a:pt x="688" y="516"/>
                    </a:cubicBezTo>
                    <a:cubicBezTo>
                      <a:pt x="495" y="1154"/>
                      <a:pt x="312" y="1792"/>
                      <a:pt x="137" y="2433"/>
                    </a:cubicBezTo>
                    <a:cubicBezTo>
                      <a:pt x="72" y="2659"/>
                      <a:pt x="47" y="2899"/>
                      <a:pt x="0" y="3132"/>
                    </a:cubicBezTo>
                    <a:cubicBezTo>
                      <a:pt x="348" y="2089"/>
                      <a:pt x="559" y="1011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71"/>
              <p:cNvSpPr/>
              <p:nvPr/>
            </p:nvSpPr>
            <p:spPr>
              <a:xfrm>
                <a:off x="2769050" y="3929050"/>
                <a:ext cx="918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653" extrusionOk="0">
                    <a:moveTo>
                      <a:pt x="3673" y="1"/>
                    </a:moveTo>
                    <a:lnTo>
                      <a:pt x="1856" y="409"/>
                    </a:lnTo>
                    <a:cubicBezTo>
                      <a:pt x="1244" y="549"/>
                      <a:pt x="620" y="570"/>
                      <a:pt x="0" y="645"/>
                    </a:cubicBezTo>
                    <a:cubicBezTo>
                      <a:pt x="112" y="650"/>
                      <a:pt x="223" y="653"/>
                      <a:pt x="334" y="653"/>
                    </a:cubicBezTo>
                    <a:cubicBezTo>
                      <a:pt x="1485" y="653"/>
                      <a:pt x="2591" y="403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71"/>
              <p:cNvSpPr/>
              <p:nvPr/>
            </p:nvSpPr>
            <p:spPr>
              <a:xfrm>
                <a:off x="2428300" y="3866425"/>
                <a:ext cx="712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23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6" y="968"/>
                      <a:pt x="1760" y="1724"/>
                      <a:pt x="2849" y="2312"/>
                    </a:cubicBezTo>
                    <a:cubicBezTo>
                      <a:pt x="2530" y="2086"/>
                      <a:pt x="2215" y="1868"/>
                      <a:pt x="1896" y="1628"/>
                    </a:cubicBezTo>
                    <a:cubicBezTo>
                      <a:pt x="1573" y="1388"/>
                      <a:pt x="1251" y="1140"/>
                      <a:pt x="953" y="882"/>
                    </a:cubicBezTo>
                    <a:cubicBezTo>
                      <a:pt x="660" y="624"/>
                      <a:pt x="387" y="338"/>
                      <a:pt x="104" y="69"/>
                    </a:cubicBezTo>
                    <a:cubicBezTo>
                      <a:pt x="72" y="44"/>
                      <a:pt x="36" y="2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71"/>
              <p:cNvSpPr/>
              <p:nvPr/>
            </p:nvSpPr>
            <p:spPr>
              <a:xfrm>
                <a:off x="2467350" y="3870375"/>
                <a:ext cx="837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1789" extrusionOk="0">
                    <a:moveTo>
                      <a:pt x="22" y="1"/>
                    </a:moveTo>
                    <a:lnTo>
                      <a:pt x="0" y="26"/>
                    </a:lnTo>
                    <a:cubicBezTo>
                      <a:pt x="29" y="54"/>
                      <a:pt x="58" y="87"/>
                      <a:pt x="90" y="115"/>
                    </a:cubicBezTo>
                    <a:cubicBezTo>
                      <a:pt x="520" y="427"/>
                      <a:pt x="928" y="764"/>
                      <a:pt x="1391" y="1033"/>
                    </a:cubicBezTo>
                    <a:cubicBezTo>
                      <a:pt x="1932" y="1351"/>
                      <a:pt x="2491" y="1620"/>
                      <a:pt x="3107" y="1763"/>
                    </a:cubicBezTo>
                    <a:cubicBezTo>
                      <a:pt x="3186" y="1774"/>
                      <a:pt x="3265" y="1785"/>
                      <a:pt x="3344" y="1789"/>
                    </a:cubicBezTo>
                    <a:cubicBezTo>
                      <a:pt x="3347" y="1774"/>
                      <a:pt x="3351" y="1760"/>
                      <a:pt x="3351" y="1746"/>
                    </a:cubicBezTo>
                    <a:cubicBezTo>
                      <a:pt x="3322" y="1735"/>
                      <a:pt x="3297" y="1724"/>
                      <a:pt x="3268" y="1713"/>
                    </a:cubicBezTo>
                    <a:cubicBezTo>
                      <a:pt x="2946" y="1609"/>
                      <a:pt x="2613" y="1531"/>
                      <a:pt x="2308" y="1387"/>
                    </a:cubicBezTo>
                    <a:cubicBezTo>
                      <a:pt x="1871" y="1190"/>
                      <a:pt x="1448" y="964"/>
                      <a:pt x="1040" y="717"/>
                    </a:cubicBezTo>
                    <a:cubicBezTo>
                      <a:pt x="688" y="502"/>
                      <a:pt x="359" y="24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71"/>
              <p:cNvSpPr/>
              <p:nvPr/>
            </p:nvSpPr>
            <p:spPr>
              <a:xfrm>
                <a:off x="2538475" y="3661025"/>
                <a:ext cx="1847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3025" extrusionOk="0">
                    <a:moveTo>
                      <a:pt x="79" y="1"/>
                    </a:moveTo>
                    <a:lnTo>
                      <a:pt x="0" y="15"/>
                    </a:lnTo>
                    <a:cubicBezTo>
                      <a:pt x="15" y="184"/>
                      <a:pt x="26" y="356"/>
                      <a:pt x="47" y="528"/>
                    </a:cubicBezTo>
                    <a:cubicBezTo>
                      <a:pt x="144" y="1330"/>
                      <a:pt x="352" y="2118"/>
                      <a:pt x="663" y="2871"/>
                    </a:cubicBezTo>
                    <a:cubicBezTo>
                      <a:pt x="685" y="2921"/>
                      <a:pt x="713" y="2971"/>
                      <a:pt x="739" y="3025"/>
                    </a:cubicBezTo>
                    <a:cubicBezTo>
                      <a:pt x="685" y="2767"/>
                      <a:pt x="606" y="2523"/>
                      <a:pt x="538" y="2273"/>
                    </a:cubicBezTo>
                    <a:cubicBezTo>
                      <a:pt x="470" y="2022"/>
                      <a:pt x="413" y="1778"/>
                      <a:pt x="355" y="1520"/>
                    </a:cubicBezTo>
                    <a:cubicBezTo>
                      <a:pt x="298" y="1259"/>
                      <a:pt x="258" y="997"/>
                      <a:pt x="198" y="739"/>
                    </a:cubicBezTo>
                    <a:cubicBezTo>
                      <a:pt x="144" y="495"/>
                      <a:pt x="172" y="237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71"/>
              <p:cNvSpPr/>
              <p:nvPr/>
            </p:nvSpPr>
            <p:spPr>
              <a:xfrm>
                <a:off x="2767975" y="3777675"/>
                <a:ext cx="392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297" extrusionOk="0">
                    <a:moveTo>
                      <a:pt x="1505" y="0"/>
                    </a:moveTo>
                    <a:lnTo>
                      <a:pt x="1505" y="0"/>
                    </a:lnTo>
                    <a:cubicBezTo>
                      <a:pt x="1265" y="1222"/>
                      <a:pt x="599" y="2239"/>
                      <a:pt x="0" y="3297"/>
                    </a:cubicBezTo>
                    <a:cubicBezTo>
                      <a:pt x="33" y="3261"/>
                      <a:pt x="65" y="3225"/>
                      <a:pt x="94" y="3182"/>
                    </a:cubicBezTo>
                    <a:cubicBezTo>
                      <a:pt x="509" y="2605"/>
                      <a:pt x="868" y="1985"/>
                      <a:pt x="1158" y="1333"/>
                    </a:cubicBezTo>
                    <a:cubicBezTo>
                      <a:pt x="1287" y="1028"/>
                      <a:pt x="1398" y="717"/>
                      <a:pt x="1487" y="394"/>
                    </a:cubicBezTo>
                    <a:cubicBezTo>
                      <a:pt x="1527" y="272"/>
                      <a:pt x="1570" y="140"/>
                      <a:pt x="1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71"/>
              <p:cNvSpPr/>
              <p:nvPr/>
            </p:nvSpPr>
            <p:spPr>
              <a:xfrm>
                <a:off x="2715475" y="3706175"/>
                <a:ext cx="390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3932" extrusionOk="0">
                    <a:moveTo>
                      <a:pt x="1556" y="1"/>
                    </a:moveTo>
                    <a:lnTo>
                      <a:pt x="1556" y="1"/>
                    </a:lnTo>
                    <a:cubicBezTo>
                      <a:pt x="1169" y="1373"/>
                      <a:pt x="703" y="2699"/>
                      <a:pt x="1" y="3931"/>
                    </a:cubicBezTo>
                    <a:cubicBezTo>
                      <a:pt x="538" y="3319"/>
                      <a:pt x="1563" y="714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71"/>
              <p:cNvSpPr/>
              <p:nvPr/>
            </p:nvSpPr>
            <p:spPr>
              <a:xfrm>
                <a:off x="2663625" y="4101575"/>
                <a:ext cx="1937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8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0" y="248"/>
                      <a:pt x="183" y="495"/>
                      <a:pt x="269" y="742"/>
                    </a:cubicBezTo>
                    <a:cubicBezTo>
                      <a:pt x="487" y="1387"/>
                      <a:pt x="699" y="2032"/>
                      <a:pt x="652" y="2731"/>
                    </a:cubicBezTo>
                    <a:cubicBezTo>
                      <a:pt x="656" y="2770"/>
                      <a:pt x="667" y="2813"/>
                      <a:pt x="681" y="2853"/>
                    </a:cubicBezTo>
                    <a:cubicBezTo>
                      <a:pt x="724" y="2831"/>
                      <a:pt x="753" y="2792"/>
                      <a:pt x="763" y="2745"/>
                    </a:cubicBezTo>
                    <a:cubicBezTo>
                      <a:pt x="770" y="2631"/>
                      <a:pt x="774" y="2520"/>
                      <a:pt x="774" y="2405"/>
                    </a:cubicBezTo>
                    <a:cubicBezTo>
                      <a:pt x="770" y="1932"/>
                      <a:pt x="627" y="1488"/>
                      <a:pt x="484" y="1043"/>
                    </a:cubicBezTo>
                    <a:cubicBezTo>
                      <a:pt x="366" y="678"/>
                      <a:pt x="222" y="323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71"/>
              <p:cNvSpPr/>
              <p:nvPr/>
            </p:nvSpPr>
            <p:spPr>
              <a:xfrm>
                <a:off x="2602350" y="3852825"/>
                <a:ext cx="135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204" extrusionOk="0">
                    <a:moveTo>
                      <a:pt x="0" y="0"/>
                    </a:moveTo>
                    <a:cubicBezTo>
                      <a:pt x="54" y="136"/>
                      <a:pt x="101" y="258"/>
                      <a:pt x="144" y="380"/>
                    </a:cubicBezTo>
                    <a:cubicBezTo>
                      <a:pt x="330" y="946"/>
                      <a:pt x="359" y="1541"/>
                      <a:pt x="416" y="2129"/>
                    </a:cubicBezTo>
                    <a:cubicBezTo>
                      <a:pt x="452" y="2498"/>
                      <a:pt x="459" y="2870"/>
                      <a:pt x="480" y="3204"/>
                    </a:cubicBezTo>
                    <a:cubicBezTo>
                      <a:pt x="534" y="2824"/>
                      <a:pt x="541" y="2444"/>
                      <a:pt x="498" y="2064"/>
                    </a:cubicBezTo>
                    <a:cubicBezTo>
                      <a:pt x="445" y="1649"/>
                      <a:pt x="427" y="1229"/>
                      <a:pt x="362" y="817"/>
                    </a:cubicBezTo>
                    <a:cubicBezTo>
                      <a:pt x="330" y="588"/>
                      <a:pt x="240" y="369"/>
                      <a:pt x="169" y="151"/>
                    </a:cubicBezTo>
                    <a:cubicBezTo>
                      <a:pt x="147" y="83"/>
                      <a:pt x="11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71"/>
              <p:cNvSpPr/>
              <p:nvPr/>
            </p:nvSpPr>
            <p:spPr>
              <a:xfrm>
                <a:off x="2528975" y="3759925"/>
                <a:ext cx="44375" cy="8825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530" extrusionOk="0">
                    <a:moveTo>
                      <a:pt x="22" y="1"/>
                    </a:moveTo>
                    <a:cubicBezTo>
                      <a:pt x="8" y="26"/>
                      <a:pt x="1" y="33"/>
                      <a:pt x="1" y="36"/>
                    </a:cubicBezTo>
                    <a:cubicBezTo>
                      <a:pt x="312" y="1165"/>
                      <a:pt x="803" y="2240"/>
                      <a:pt x="1455" y="3215"/>
                    </a:cubicBezTo>
                    <a:cubicBezTo>
                      <a:pt x="1538" y="3322"/>
                      <a:pt x="1624" y="3430"/>
                      <a:pt x="1717" y="3530"/>
                    </a:cubicBezTo>
                    <a:lnTo>
                      <a:pt x="1774" y="3494"/>
                    </a:lnTo>
                    <a:cubicBezTo>
                      <a:pt x="1384" y="2975"/>
                      <a:pt x="1043" y="2419"/>
                      <a:pt x="750" y="1839"/>
                    </a:cubicBezTo>
                    <a:cubicBezTo>
                      <a:pt x="459" y="1248"/>
                      <a:pt x="216" y="63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71"/>
              <p:cNvSpPr/>
              <p:nvPr/>
            </p:nvSpPr>
            <p:spPr>
              <a:xfrm>
                <a:off x="2486525" y="4033150"/>
                <a:ext cx="248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376" extrusionOk="0">
                    <a:moveTo>
                      <a:pt x="918" y="0"/>
                    </a:moveTo>
                    <a:cubicBezTo>
                      <a:pt x="742" y="846"/>
                      <a:pt x="348" y="1602"/>
                      <a:pt x="0" y="2376"/>
                    </a:cubicBezTo>
                    <a:cubicBezTo>
                      <a:pt x="29" y="2336"/>
                      <a:pt x="61" y="2297"/>
                      <a:pt x="90" y="2254"/>
                    </a:cubicBezTo>
                    <a:cubicBezTo>
                      <a:pt x="344" y="1863"/>
                      <a:pt x="556" y="1448"/>
                      <a:pt x="717" y="1011"/>
                    </a:cubicBezTo>
                    <a:cubicBezTo>
                      <a:pt x="806" y="788"/>
                      <a:pt x="878" y="559"/>
                      <a:pt x="943" y="330"/>
                    </a:cubicBezTo>
                    <a:cubicBezTo>
                      <a:pt x="971" y="226"/>
                      <a:pt x="993" y="111"/>
                      <a:pt x="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71"/>
              <p:cNvSpPr/>
              <p:nvPr/>
            </p:nvSpPr>
            <p:spPr>
              <a:xfrm>
                <a:off x="2861225" y="3936225"/>
                <a:ext cx="7455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674" extrusionOk="0">
                    <a:moveTo>
                      <a:pt x="2967" y="0"/>
                    </a:moveTo>
                    <a:cubicBezTo>
                      <a:pt x="2648" y="104"/>
                      <a:pt x="2337" y="222"/>
                      <a:pt x="2014" y="308"/>
                    </a:cubicBezTo>
                    <a:cubicBezTo>
                      <a:pt x="1681" y="398"/>
                      <a:pt x="1341" y="459"/>
                      <a:pt x="1000" y="520"/>
                    </a:cubicBezTo>
                    <a:cubicBezTo>
                      <a:pt x="670" y="577"/>
                      <a:pt x="334" y="624"/>
                      <a:pt x="0" y="674"/>
                    </a:cubicBezTo>
                    <a:cubicBezTo>
                      <a:pt x="1029" y="638"/>
                      <a:pt x="2032" y="495"/>
                      <a:pt x="2982" y="72"/>
                    </a:cubicBezTo>
                    <a:cubicBezTo>
                      <a:pt x="2974" y="47"/>
                      <a:pt x="2971" y="22"/>
                      <a:pt x="2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71"/>
              <p:cNvSpPr/>
              <p:nvPr/>
            </p:nvSpPr>
            <p:spPr>
              <a:xfrm>
                <a:off x="2653575" y="3918300"/>
                <a:ext cx="625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054" extrusionOk="0">
                    <a:moveTo>
                      <a:pt x="2502" y="1"/>
                    </a:moveTo>
                    <a:lnTo>
                      <a:pt x="2502" y="1"/>
                    </a:lnTo>
                    <a:cubicBezTo>
                      <a:pt x="2083" y="223"/>
                      <a:pt x="1688" y="438"/>
                      <a:pt x="1287" y="646"/>
                    </a:cubicBezTo>
                    <a:cubicBezTo>
                      <a:pt x="886" y="853"/>
                      <a:pt x="449" y="932"/>
                      <a:pt x="1" y="997"/>
                    </a:cubicBezTo>
                    <a:cubicBezTo>
                      <a:pt x="62" y="1036"/>
                      <a:pt x="133" y="1054"/>
                      <a:pt x="205" y="1054"/>
                    </a:cubicBezTo>
                    <a:cubicBezTo>
                      <a:pt x="327" y="1047"/>
                      <a:pt x="445" y="1029"/>
                      <a:pt x="560" y="1004"/>
                    </a:cubicBezTo>
                    <a:cubicBezTo>
                      <a:pt x="1137" y="878"/>
                      <a:pt x="1645" y="610"/>
                      <a:pt x="2129" y="287"/>
                    </a:cubicBezTo>
                    <a:cubicBezTo>
                      <a:pt x="2255" y="201"/>
                      <a:pt x="2369" y="101"/>
                      <a:pt x="2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71"/>
              <p:cNvSpPr/>
              <p:nvPr/>
            </p:nvSpPr>
            <p:spPr>
              <a:xfrm>
                <a:off x="2661650" y="4085825"/>
                <a:ext cx="43250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83" extrusionOk="0">
                    <a:moveTo>
                      <a:pt x="95" y="1"/>
                    </a:moveTo>
                    <a:cubicBezTo>
                      <a:pt x="73" y="1"/>
                      <a:pt x="39" y="20"/>
                      <a:pt x="0" y="29"/>
                    </a:cubicBezTo>
                    <a:cubicBezTo>
                      <a:pt x="32" y="61"/>
                      <a:pt x="43" y="79"/>
                      <a:pt x="61" y="86"/>
                    </a:cubicBezTo>
                    <a:cubicBezTo>
                      <a:pt x="380" y="208"/>
                      <a:pt x="638" y="419"/>
                      <a:pt x="853" y="677"/>
                    </a:cubicBezTo>
                    <a:cubicBezTo>
                      <a:pt x="1158" y="1046"/>
                      <a:pt x="1444" y="1422"/>
                      <a:pt x="1727" y="1781"/>
                    </a:cubicBezTo>
                    <a:cubicBezTo>
                      <a:pt x="1728" y="1782"/>
                      <a:pt x="1728" y="1782"/>
                      <a:pt x="1728" y="1782"/>
                    </a:cubicBezTo>
                    <a:cubicBezTo>
                      <a:pt x="1730" y="1782"/>
                      <a:pt x="1726" y="1768"/>
                      <a:pt x="1720" y="1756"/>
                    </a:cubicBezTo>
                    <a:cubicBezTo>
                      <a:pt x="1444" y="1186"/>
                      <a:pt x="1057" y="677"/>
                      <a:pt x="574" y="262"/>
                    </a:cubicBezTo>
                    <a:cubicBezTo>
                      <a:pt x="441" y="150"/>
                      <a:pt x="265" y="86"/>
                      <a:pt x="108" y="4"/>
                    </a:cubicBezTo>
                    <a:cubicBezTo>
                      <a:pt x="104" y="2"/>
                      <a:pt x="10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71"/>
              <p:cNvSpPr/>
              <p:nvPr/>
            </p:nvSpPr>
            <p:spPr>
              <a:xfrm>
                <a:off x="2622850" y="4087700"/>
                <a:ext cx="657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785" extrusionOk="0">
                    <a:moveTo>
                      <a:pt x="1" y="0"/>
                    </a:moveTo>
                    <a:cubicBezTo>
                      <a:pt x="144" y="935"/>
                      <a:pt x="130" y="1878"/>
                      <a:pt x="223" y="2784"/>
                    </a:cubicBezTo>
                    <a:cubicBezTo>
                      <a:pt x="237" y="2003"/>
                      <a:pt x="262" y="1190"/>
                      <a:pt x="151" y="384"/>
                    </a:cubicBezTo>
                    <a:cubicBezTo>
                      <a:pt x="133" y="244"/>
                      <a:pt x="126" y="10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71"/>
              <p:cNvSpPr/>
              <p:nvPr/>
            </p:nvSpPr>
            <p:spPr>
              <a:xfrm>
                <a:off x="2629125" y="3910775"/>
                <a:ext cx="121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2305" extrusionOk="0">
                    <a:moveTo>
                      <a:pt x="348" y="1"/>
                    </a:moveTo>
                    <a:cubicBezTo>
                      <a:pt x="337" y="337"/>
                      <a:pt x="345" y="667"/>
                      <a:pt x="352" y="1000"/>
                    </a:cubicBezTo>
                    <a:cubicBezTo>
                      <a:pt x="362" y="1455"/>
                      <a:pt x="273" y="1885"/>
                      <a:pt x="1" y="2262"/>
                    </a:cubicBezTo>
                    <a:cubicBezTo>
                      <a:pt x="15" y="2276"/>
                      <a:pt x="26" y="2290"/>
                      <a:pt x="40" y="2305"/>
                    </a:cubicBezTo>
                    <a:cubicBezTo>
                      <a:pt x="90" y="2262"/>
                      <a:pt x="158" y="2226"/>
                      <a:pt x="183" y="2172"/>
                    </a:cubicBezTo>
                    <a:cubicBezTo>
                      <a:pt x="262" y="2025"/>
                      <a:pt x="327" y="1871"/>
                      <a:pt x="377" y="1717"/>
                    </a:cubicBezTo>
                    <a:cubicBezTo>
                      <a:pt x="484" y="1359"/>
                      <a:pt x="477" y="990"/>
                      <a:pt x="452" y="628"/>
                    </a:cubicBezTo>
                    <a:cubicBezTo>
                      <a:pt x="438" y="413"/>
                      <a:pt x="384" y="208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71"/>
              <p:cNvSpPr/>
              <p:nvPr/>
            </p:nvSpPr>
            <p:spPr>
              <a:xfrm>
                <a:off x="2750675" y="4017475"/>
                <a:ext cx="53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4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0" y="355"/>
                      <a:pt x="1624" y="1283"/>
                      <a:pt x="2133" y="1408"/>
                    </a:cubicBezTo>
                    <a:cubicBezTo>
                      <a:pt x="1767" y="1186"/>
                      <a:pt x="1402" y="971"/>
                      <a:pt x="1047" y="738"/>
                    </a:cubicBezTo>
                    <a:cubicBezTo>
                      <a:pt x="692" y="502"/>
                      <a:pt x="348" y="24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71"/>
              <p:cNvSpPr/>
              <p:nvPr/>
            </p:nvSpPr>
            <p:spPr>
              <a:xfrm>
                <a:off x="2386900" y="3719250"/>
                <a:ext cx="37475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1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" y="377"/>
                      <a:pt x="1040" y="1800"/>
                      <a:pt x="1499" y="2158"/>
                    </a:cubicBezTo>
                    <a:cubicBezTo>
                      <a:pt x="1370" y="1997"/>
                      <a:pt x="1262" y="1868"/>
                      <a:pt x="1162" y="1732"/>
                    </a:cubicBezTo>
                    <a:cubicBezTo>
                      <a:pt x="1054" y="1588"/>
                      <a:pt x="943" y="1438"/>
                      <a:pt x="846" y="1294"/>
                    </a:cubicBezTo>
                    <a:cubicBezTo>
                      <a:pt x="746" y="1155"/>
                      <a:pt x="653" y="1015"/>
                      <a:pt x="556" y="864"/>
                    </a:cubicBezTo>
                    <a:cubicBezTo>
                      <a:pt x="459" y="714"/>
                      <a:pt x="366" y="560"/>
                      <a:pt x="270" y="409"/>
                    </a:cubicBezTo>
                    <a:cubicBezTo>
                      <a:pt x="180" y="273"/>
                      <a:pt x="130" y="10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71"/>
              <p:cNvSpPr/>
              <p:nvPr/>
            </p:nvSpPr>
            <p:spPr>
              <a:xfrm>
                <a:off x="2616050" y="3971700"/>
                <a:ext cx="557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3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" y="763"/>
                      <a:pt x="129" y="1534"/>
                      <a:pt x="137" y="2304"/>
                    </a:cubicBezTo>
                    <a:cubicBezTo>
                      <a:pt x="165" y="2093"/>
                      <a:pt x="215" y="1878"/>
                      <a:pt x="215" y="1663"/>
                    </a:cubicBezTo>
                    <a:cubicBezTo>
                      <a:pt x="223" y="1261"/>
                      <a:pt x="205" y="864"/>
                      <a:pt x="176" y="466"/>
                    </a:cubicBezTo>
                    <a:cubicBezTo>
                      <a:pt x="165" y="305"/>
                      <a:pt x="147" y="12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71"/>
              <p:cNvSpPr/>
              <p:nvPr/>
            </p:nvSpPr>
            <p:spPr>
              <a:xfrm>
                <a:off x="2824950" y="3620900"/>
                <a:ext cx="1927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1879" extrusionOk="0">
                    <a:moveTo>
                      <a:pt x="771" y="1"/>
                    </a:moveTo>
                    <a:lnTo>
                      <a:pt x="771" y="1"/>
                    </a:lnTo>
                    <a:cubicBezTo>
                      <a:pt x="720" y="4"/>
                      <a:pt x="688" y="4"/>
                      <a:pt x="685" y="15"/>
                    </a:cubicBezTo>
                    <a:cubicBezTo>
                      <a:pt x="459" y="628"/>
                      <a:pt x="233" y="1240"/>
                      <a:pt x="0" y="1878"/>
                    </a:cubicBezTo>
                    <a:cubicBezTo>
                      <a:pt x="29" y="1853"/>
                      <a:pt x="40" y="1849"/>
                      <a:pt x="43" y="1842"/>
                    </a:cubicBezTo>
                    <a:cubicBezTo>
                      <a:pt x="330" y="1316"/>
                      <a:pt x="566" y="764"/>
                      <a:pt x="749" y="194"/>
                    </a:cubicBezTo>
                    <a:cubicBezTo>
                      <a:pt x="763" y="130"/>
                      <a:pt x="771" y="65"/>
                      <a:pt x="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71"/>
              <p:cNvSpPr/>
              <p:nvPr/>
            </p:nvSpPr>
            <p:spPr>
              <a:xfrm>
                <a:off x="2290875" y="3723300"/>
                <a:ext cx="4042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6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" y="337"/>
                      <a:pt x="911" y="1240"/>
                      <a:pt x="1617" y="1691"/>
                    </a:cubicBezTo>
                    <a:cubicBezTo>
                      <a:pt x="1477" y="1562"/>
                      <a:pt x="1334" y="1430"/>
                      <a:pt x="1194" y="1297"/>
                    </a:cubicBezTo>
                    <a:cubicBezTo>
                      <a:pt x="1054" y="1168"/>
                      <a:pt x="918" y="1039"/>
                      <a:pt x="782" y="896"/>
                    </a:cubicBezTo>
                    <a:cubicBezTo>
                      <a:pt x="646" y="753"/>
                      <a:pt x="513" y="602"/>
                      <a:pt x="381" y="455"/>
                    </a:cubicBezTo>
                    <a:cubicBezTo>
                      <a:pt x="252" y="319"/>
                      <a:pt x="169" y="14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71"/>
              <p:cNvSpPr/>
              <p:nvPr/>
            </p:nvSpPr>
            <p:spPr>
              <a:xfrm>
                <a:off x="2501825" y="3885150"/>
                <a:ext cx="52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933" extrusionOk="0">
                    <a:moveTo>
                      <a:pt x="1" y="1"/>
                    </a:moveTo>
                    <a:cubicBezTo>
                      <a:pt x="48" y="55"/>
                      <a:pt x="101" y="101"/>
                      <a:pt x="159" y="144"/>
                    </a:cubicBezTo>
                    <a:cubicBezTo>
                      <a:pt x="739" y="488"/>
                      <a:pt x="1352" y="768"/>
                      <a:pt x="2007" y="932"/>
                    </a:cubicBezTo>
                    <a:cubicBezTo>
                      <a:pt x="2040" y="932"/>
                      <a:pt x="2072" y="929"/>
                      <a:pt x="2104" y="922"/>
                    </a:cubicBezTo>
                    <a:lnTo>
                      <a:pt x="2111" y="875"/>
                    </a:lnTo>
                    <a:cubicBezTo>
                      <a:pt x="1384" y="642"/>
                      <a:pt x="664" y="38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71"/>
              <p:cNvSpPr/>
              <p:nvPr/>
            </p:nvSpPr>
            <p:spPr>
              <a:xfrm>
                <a:off x="2711800" y="3627275"/>
                <a:ext cx="21450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2118" extrusionOk="0">
                    <a:moveTo>
                      <a:pt x="857" y="0"/>
                    </a:moveTo>
                    <a:cubicBezTo>
                      <a:pt x="717" y="57"/>
                      <a:pt x="653" y="176"/>
                      <a:pt x="606" y="294"/>
                    </a:cubicBezTo>
                    <a:cubicBezTo>
                      <a:pt x="452" y="688"/>
                      <a:pt x="305" y="1086"/>
                      <a:pt x="166" y="1491"/>
                    </a:cubicBezTo>
                    <a:cubicBezTo>
                      <a:pt x="98" y="1695"/>
                      <a:pt x="55" y="1906"/>
                      <a:pt x="1" y="2118"/>
                    </a:cubicBezTo>
                    <a:cubicBezTo>
                      <a:pt x="287" y="1408"/>
                      <a:pt x="492" y="677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71"/>
              <p:cNvSpPr/>
              <p:nvPr/>
            </p:nvSpPr>
            <p:spPr>
              <a:xfrm>
                <a:off x="2543750" y="3640700"/>
                <a:ext cx="9175" cy="568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273" extrusionOk="0">
                    <a:moveTo>
                      <a:pt x="116" y="0"/>
                    </a:moveTo>
                    <a:cubicBezTo>
                      <a:pt x="1" y="119"/>
                      <a:pt x="44" y="244"/>
                      <a:pt x="55" y="352"/>
                    </a:cubicBezTo>
                    <a:cubicBezTo>
                      <a:pt x="83" y="674"/>
                      <a:pt x="116" y="1000"/>
                      <a:pt x="166" y="1319"/>
                    </a:cubicBezTo>
                    <a:cubicBezTo>
                      <a:pt x="216" y="1638"/>
                      <a:pt x="288" y="1953"/>
                      <a:pt x="348" y="2272"/>
                    </a:cubicBezTo>
                    <a:lnTo>
                      <a:pt x="366" y="2258"/>
                    </a:lnTo>
                    <a:cubicBezTo>
                      <a:pt x="284" y="1513"/>
                      <a:pt x="202" y="767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71"/>
              <p:cNvSpPr/>
              <p:nvPr/>
            </p:nvSpPr>
            <p:spPr>
              <a:xfrm>
                <a:off x="2764750" y="4049075"/>
                <a:ext cx="451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36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8" y="65"/>
                      <a:pt x="111" y="130"/>
                      <a:pt x="172" y="194"/>
                    </a:cubicBezTo>
                    <a:cubicBezTo>
                      <a:pt x="581" y="639"/>
                      <a:pt x="1065" y="1015"/>
                      <a:pt x="1598" y="1302"/>
                    </a:cubicBezTo>
                    <a:cubicBezTo>
                      <a:pt x="1656" y="1327"/>
                      <a:pt x="1717" y="1348"/>
                      <a:pt x="1781" y="1366"/>
                    </a:cubicBezTo>
                    <a:lnTo>
                      <a:pt x="1806" y="1312"/>
                    </a:lnTo>
                    <a:cubicBezTo>
                      <a:pt x="1154" y="947"/>
                      <a:pt x="567" y="49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71"/>
              <p:cNvSpPr/>
              <p:nvPr/>
            </p:nvSpPr>
            <p:spPr>
              <a:xfrm>
                <a:off x="2765375" y="3986325"/>
                <a:ext cx="5905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734" extrusionOk="0">
                    <a:moveTo>
                      <a:pt x="52" y="0"/>
                    </a:moveTo>
                    <a:cubicBezTo>
                      <a:pt x="43" y="0"/>
                      <a:pt x="33" y="1"/>
                      <a:pt x="22" y="3"/>
                    </a:cubicBezTo>
                    <a:cubicBezTo>
                      <a:pt x="15" y="6"/>
                      <a:pt x="11" y="10"/>
                      <a:pt x="8" y="13"/>
                    </a:cubicBezTo>
                    <a:cubicBezTo>
                      <a:pt x="4" y="21"/>
                      <a:pt x="0" y="24"/>
                      <a:pt x="0" y="31"/>
                    </a:cubicBezTo>
                    <a:cubicBezTo>
                      <a:pt x="262" y="250"/>
                      <a:pt x="1853" y="726"/>
                      <a:pt x="2362" y="734"/>
                    </a:cubicBezTo>
                    <a:cubicBezTo>
                      <a:pt x="1591" y="519"/>
                      <a:pt x="817" y="322"/>
                      <a:pt x="83" y="3"/>
                    </a:cubicBezTo>
                    <a:cubicBezTo>
                      <a:pt x="72" y="1"/>
                      <a:pt x="62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71"/>
              <p:cNvSpPr/>
              <p:nvPr/>
            </p:nvSpPr>
            <p:spPr>
              <a:xfrm>
                <a:off x="2524400" y="4096925"/>
                <a:ext cx="3417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549" extrusionOk="0">
                    <a:moveTo>
                      <a:pt x="1366" y="0"/>
                    </a:moveTo>
                    <a:cubicBezTo>
                      <a:pt x="1298" y="40"/>
                      <a:pt x="1233" y="86"/>
                      <a:pt x="1173" y="140"/>
                    </a:cubicBezTo>
                    <a:cubicBezTo>
                      <a:pt x="793" y="455"/>
                      <a:pt x="452" y="814"/>
                      <a:pt x="151" y="1208"/>
                    </a:cubicBezTo>
                    <a:cubicBezTo>
                      <a:pt x="83" y="1305"/>
                      <a:pt x="1" y="1405"/>
                      <a:pt x="19" y="1548"/>
                    </a:cubicBezTo>
                    <a:cubicBezTo>
                      <a:pt x="406" y="975"/>
                      <a:pt x="915" y="509"/>
                      <a:pt x="1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71"/>
              <p:cNvSpPr/>
              <p:nvPr/>
            </p:nvSpPr>
            <p:spPr>
              <a:xfrm>
                <a:off x="2765200" y="3757050"/>
                <a:ext cx="15075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782" extrusionOk="0">
                    <a:moveTo>
                      <a:pt x="538" y="1"/>
                    </a:moveTo>
                    <a:cubicBezTo>
                      <a:pt x="359" y="596"/>
                      <a:pt x="187" y="1173"/>
                      <a:pt x="0" y="1782"/>
                    </a:cubicBezTo>
                    <a:cubicBezTo>
                      <a:pt x="244" y="1416"/>
                      <a:pt x="509" y="646"/>
                      <a:pt x="574" y="209"/>
                    </a:cubicBezTo>
                    <a:cubicBezTo>
                      <a:pt x="584" y="144"/>
                      <a:pt x="602" y="65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71"/>
              <p:cNvSpPr/>
              <p:nvPr/>
            </p:nvSpPr>
            <p:spPr>
              <a:xfrm>
                <a:off x="2570000" y="4084625"/>
                <a:ext cx="237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690" extrusionOk="0">
                    <a:moveTo>
                      <a:pt x="890" y="1"/>
                    </a:moveTo>
                    <a:cubicBezTo>
                      <a:pt x="813" y="1"/>
                      <a:pt x="781" y="66"/>
                      <a:pt x="746" y="112"/>
                    </a:cubicBezTo>
                    <a:cubicBezTo>
                      <a:pt x="409" y="589"/>
                      <a:pt x="155" y="1123"/>
                      <a:pt x="1" y="1689"/>
                    </a:cubicBezTo>
                    <a:cubicBezTo>
                      <a:pt x="287" y="1119"/>
                      <a:pt x="535" y="525"/>
                      <a:pt x="950" y="12"/>
                    </a:cubicBezTo>
                    <a:cubicBezTo>
                      <a:pt x="927" y="4"/>
                      <a:pt x="90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71"/>
              <p:cNvSpPr/>
              <p:nvPr/>
            </p:nvSpPr>
            <p:spPr>
              <a:xfrm>
                <a:off x="2449975" y="4009225"/>
                <a:ext cx="411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2" extrusionOk="0">
                    <a:moveTo>
                      <a:pt x="1613" y="0"/>
                    </a:moveTo>
                    <a:cubicBezTo>
                      <a:pt x="1118" y="416"/>
                      <a:pt x="538" y="681"/>
                      <a:pt x="0" y="1022"/>
                    </a:cubicBezTo>
                    <a:cubicBezTo>
                      <a:pt x="29" y="1022"/>
                      <a:pt x="61" y="1011"/>
                      <a:pt x="90" y="997"/>
                    </a:cubicBezTo>
                    <a:cubicBezTo>
                      <a:pt x="448" y="814"/>
                      <a:pt x="807" y="631"/>
                      <a:pt x="1165" y="438"/>
                    </a:cubicBezTo>
                    <a:cubicBezTo>
                      <a:pt x="1290" y="366"/>
                      <a:pt x="1408" y="283"/>
                      <a:pt x="1523" y="194"/>
                    </a:cubicBezTo>
                    <a:cubicBezTo>
                      <a:pt x="1570" y="144"/>
                      <a:pt x="1609" y="94"/>
                      <a:pt x="1645" y="36"/>
                    </a:cubicBezTo>
                    <a:lnTo>
                      <a:pt x="16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71"/>
              <p:cNvSpPr/>
              <p:nvPr/>
            </p:nvSpPr>
            <p:spPr>
              <a:xfrm>
                <a:off x="2892225" y="3926800"/>
                <a:ext cx="369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464" extrusionOk="0">
                    <a:moveTo>
                      <a:pt x="1462" y="1"/>
                    </a:moveTo>
                    <a:lnTo>
                      <a:pt x="0" y="456"/>
                    </a:lnTo>
                    <a:lnTo>
                      <a:pt x="7" y="463"/>
                    </a:lnTo>
                    <a:cubicBezTo>
                      <a:pt x="201" y="434"/>
                      <a:pt x="401" y="413"/>
                      <a:pt x="595" y="366"/>
                    </a:cubicBezTo>
                    <a:cubicBezTo>
                      <a:pt x="839" y="309"/>
                      <a:pt x="1079" y="227"/>
                      <a:pt x="1319" y="148"/>
                    </a:cubicBezTo>
                    <a:cubicBezTo>
                      <a:pt x="1383" y="126"/>
                      <a:pt x="1476" y="105"/>
                      <a:pt x="14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71"/>
              <p:cNvSpPr/>
              <p:nvPr/>
            </p:nvSpPr>
            <p:spPr>
              <a:xfrm>
                <a:off x="2733575" y="4042550"/>
                <a:ext cx="2367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115" extrusionOk="0">
                    <a:moveTo>
                      <a:pt x="15" y="0"/>
                    </a:moveTo>
                    <a:cubicBezTo>
                      <a:pt x="0" y="226"/>
                      <a:pt x="448" y="753"/>
                      <a:pt x="946" y="1115"/>
                    </a:cubicBezTo>
                    <a:cubicBezTo>
                      <a:pt x="635" y="742"/>
                      <a:pt x="330" y="377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71"/>
              <p:cNvSpPr/>
              <p:nvPr/>
            </p:nvSpPr>
            <p:spPr>
              <a:xfrm>
                <a:off x="2618375" y="3793425"/>
                <a:ext cx="63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520" extrusionOk="0">
                    <a:moveTo>
                      <a:pt x="183" y="1"/>
                    </a:moveTo>
                    <a:lnTo>
                      <a:pt x="183" y="1"/>
                    </a:lnTo>
                    <a:cubicBezTo>
                      <a:pt x="126" y="492"/>
                      <a:pt x="62" y="993"/>
                      <a:pt x="1" y="1498"/>
                    </a:cubicBezTo>
                    <a:cubicBezTo>
                      <a:pt x="1" y="1502"/>
                      <a:pt x="22" y="1513"/>
                      <a:pt x="33" y="1520"/>
                    </a:cubicBezTo>
                    <a:cubicBezTo>
                      <a:pt x="162" y="1337"/>
                      <a:pt x="255" y="377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71"/>
              <p:cNvSpPr/>
              <p:nvPr/>
            </p:nvSpPr>
            <p:spPr>
              <a:xfrm>
                <a:off x="2612550" y="3843050"/>
                <a:ext cx="315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707" extrusionOk="0">
                    <a:moveTo>
                      <a:pt x="177" y="0"/>
                    </a:moveTo>
                    <a:cubicBezTo>
                      <a:pt x="117" y="0"/>
                      <a:pt x="57" y="14"/>
                      <a:pt x="1" y="40"/>
                    </a:cubicBezTo>
                    <a:cubicBezTo>
                      <a:pt x="499" y="123"/>
                      <a:pt x="871" y="431"/>
                      <a:pt x="1262" y="707"/>
                    </a:cubicBezTo>
                    <a:cubicBezTo>
                      <a:pt x="1022" y="395"/>
                      <a:pt x="710" y="191"/>
                      <a:pt x="359" y="44"/>
                    </a:cubicBezTo>
                    <a:cubicBezTo>
                      <a:pt x="301" y="15"/>
                      <a:pt x="239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71"/>
              <p:cNvSpPr/>
              <p:nvPr/>
            </p:nvSpPr>
            <p:spPr>
              <a:xfrm>
                <a:off x="2607175" y="3851750"/>
                <a:ext cx="137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6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62" y="534"/>
                      <a:pt x="413" y="1093"/>
                      <a:pt x="531" y="1659"/>
                    </a:cubicBezTo>
                    <a:cubicBezTo>
                      <a:pt x="549" y="1140"/>
                      <a:pt x="234" y="144"/>
                      <a:pt x="1" y="0"/>
                    </a:cubicBezTo>
                    <a:close/>
                    <a:moveTo>
                      <a:pt x="531" y="1659"/>
                    </a:moveTo>
                    <a:cubicBezTo>
                      <a:pt x="528" y="1662"/>
                      <a:pt x="528" y="1663"/>
                      <a:pt x="528" y="1663"/>
                    </a:cubicBezTo>
                    <a:cubicBezTo>
                      <a:pt x="529" y="1663"/>
                      <a:pt x="531" y="1661"/>
                      <a:pt x="531" y="165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71"/>
              <p:cNvSpPr/>
              <p:nvPr/>
            </p:nvSpPr>
            <p:spPr>
              <a:xfrm>
                <a:off x="2536225" y="3947950"/>
                <a:ext cx="382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22" extrusionOk="0">
                    <a:moveTo>
                      <a:pt x="1434" y="1"/>
                    </a:moveTo>
                    <a:lnTo>
                      <a:pt x="1427" y="4"/>
                    </a:lnTo>
                    <a:lnTo>
                      <a:pt x="1429" y="5"/>
                    </a:lnTo>
                    <a:lnTo>
                      <a:pt x="1429" y="5"/>
                    </a:lnTo>
                    <a:cubicBezTo>
                      <a:pt x="1430" y="4"/>
                      <a:pt x="1432" y="2"/>
                      <a:pt x="1434" y="1"/>
                    </a:cubicBezTo>
                    <a:close/>
                    <a:moveTo>
                      <a:pt x="1429" y="5"/>
                    </a:moveTo>
                    <a:cubicBezTo>
                      <a:pt x="1405" y="24"/>
                      <a:pt x="1378" y="37"/>
                      <a:pt x="1348" y="51"/>
                    </a:cubicBezTo>
                    <a:cubicBezTo>
                      <a:pt x="982" y="163"/>
                      <a:pt x="613" y="259"/>
                      <a:pt x="223" y="259"/>
                    </a:cubicBezTo>
                    <a:cubicBezTo>
                      <a:pt x="216" y="259"/>
                      <a:pt x="209" y="259"/>
                      <a:pt x="202" y="259"/>
                    </a:cubicBezTo>
                    <a:lnTo>
                      <a:pt x="1" y="259"/>
                    </a:lnTo>
                    <a:cubicBezTo>
                      <a:pt x="1" y="276"/>
                      <a:pt x="4" y="294"/>
                      <a:pt x="4" y="312"/>
                    </a:cubicBezTo>
                    <a:cubicBezTo>
                      <a:pt x="87" y="319"/>
                      <a:pt x="170" y="322"/>
                      <a:pt x="252" y="322"/>
                    </a:cubicBezTo>
                    <a:cubicBezTo>
                      <a:pt x="692" y="322"/>
                      <a:pt x="1126" y="233"/>
                      <a:pt x="1527" y="61"/>
                    </a:cubicBezTo>
                    <a:lnTo>
                      <a:pt x="1429" y="5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71"/>
              <p:cNvSpPr/>
              <p:nvPr/>
            </p:nvSpPr>
            <p:spPr>
              <a:xfrm>
                <a:off x="2644525" y="3973650"/>
                <a:ext cx="19300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65" extrusionOk="0">
                    <a:moveTo>
                      <a:pt x="37" y="1"/>
                    </a:moveTo>
                    <a:lnTo>
                      <a:pt x="1" y="26"/>
                    </a:lnTo>
                    <a:cubicBezTo>
                      <a:pt x="87" y="130"/>
                      <a:pt x="176" y="234"/>
                      <a:pt x="266" y="341"/>
                    </a:cubicBezTo>
                    <a:cubicBezTo>
                      <a:pt x="356" y="445"/>
                      <a:pt x="442" y="556"/>
                      <a:pt x="535" y="660"/>
                    </a:cubicBezTo>
                    <a:cubicBezTo>
                      <a:pt x="621" y="757"/>
                      <a:pt x="639" y="904"/>
                      <a:pt x="771" y="965"/>
                    </a:cubicBezTo>
                    <a:cubicBezTo>
                      <a:pt x="667" y="535"/>
                      <a:pt x="331" y="284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71"/>
              <p:cNvSpPr/>
              <p:nvPr/>
            </p:nvSpPr>
            <p:spPr>
              <a:xfrm>
                <a:off x="2923025" y="4033750"/>
                <a:ext cx="277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35" extrusionOk="0">
                    <a:moveTo>
                      <a:pt x="926" y="1"/>
                    </a:moveTo>
                    <a:cubicBezTo>
                      <a:pt x="821" y="1"/>
                      <a:pt x="714" y="27"/>
                      <a:pt x="606" y="27"/>
                    </a:cubicBezTo>
                    <a:cubicBezTo>
                      <a:pt x="598" y="27"/>
                      <a:pt x="590" y="27"/>
                      <a:pt x="581" y="26"/>
                    </a:cubicBezTo>
                    <a:cubicBezTo>
                      <a:pt x="572" y="26"/>
                      <a:pt x="562" y="26"/>
                      <a:pt x="553" y="26"/>
                    </a:cubicBezTo>
                    <a:cubicBezTo>
                      <a:pt x="380" y="26"/>
                      <a:pt x="205" y="56"/>
                      <a:pt x="1" y="76"/>
                    </a:cubicBezTo>
                    <a:cubicBezTo>
                      <a:pt x="159" y="115"/>
                      <a:pt x="322" y="135"/>
                      <a:pt x="484" y="135"/>
                    </a:cubicBezTo>
                    <a:cubicBezTo>
                      <a:pt x="695" y="135"/>
                      <a:pt x="905" y="102"/>
                      <a:pt x="1108" y="37"/>
                    </a:cubicBezTo>
                    <a:cubicBezTo>
                      <a:pt x="1048" y="9"/>
                      <a:pt x="987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71"/>
              <p:cNvSpPr/>
              <p:nvPr/>
            </p:nvSpPr>
            <p:spPr>
              <a:xfrm>
                <a:off x="2592125" y="3968550"/>
                <a:ext cx="148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29" extrusionOk="0">
                    <a:moveTo>
                      <a:pt x="567" y="1"/>
                    </a:moveTo>
                    <a:lnTo>
                      <a:pt x="567" y="1"/>
                    </a:lnTo>
                    <a:cubicBezTo>
                      <a:pt x="366" y="334"/>
                      <a:pt x="180" y="631"/>
                      <a:pt x="1" y="929"/>
                    </a:cubicBezTo>
                    <a:cubicBezTo>
                      <a:pt x="338" y="685"/>
                      <a:pt x="592" y="273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71"/>
              <p:cNvSpPr/>
              <p:nvPr/>
            </p:nvSpPr>
            <p:spPr>
              <a:xfrm>
                <a:off x="2505425" y="4040750"/>
                <a:ext cx="103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216" extrusionOk="0">
                    <a:moveTo>
                      <a:pt x="344" y="1"/>
                    </a:moveTo>
                    <a:lnTo>
                      <a:pt x="344" y="1"/>
                    </a:lnTo>
                    <a:cubicBezTo>
                      <a:pt x="233" y="395"/>
                      <a:pt x="126" y="785"/>
                      <a:pt x="0" y="1215"/>
                    </a:cubicBezTo>
                    <a:cubicBezTo>
                      <a:pt x="208" y="900"/>
                      <a:pt x="412" y="230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71"/>
              <p:cNvSpPr/>
              <p:nvPr/>
            </p:nvSpPr>
            <p:spPr>
              <a:xfrm>
                <a:off x="2621875" y="3972325"/>
                <a:ext cx="59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294" extrusionOk="0">
                    <a:moveTo>
                      <a:pt x="0" y="0"/>
                    </a:moveTo>
                    <a:cubicBezTo>
                      <a:pt x="76" y="437"/>
                      <a:pt x="154" y="874"/>
                      <a:pt x="226" y="1294"/>
                    </a:cubicBezTo>
                    <a:cubicBezTo>
                      <a:pt x="237" y="860"/>
                      <a:pt x="219" y="412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71"/>
              <p:cNvSpPr/>
              <p:nvPr/>
            </p:nvSpPr>
            <p:spPr>
              <a:xfrm>
                <a:off x="2650100" y="3947150"/>
                <a:ext cx="285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7" extrusionOk="0">
                    <a:moveTo>
                      <a:pt x="1139" y="0"/>
                    </a:moveTo>
                    <a:lnTo>
                      <a:pt x="0" y="119"/>
                    </a:lnTo>
                    <a:cubicBezTo>
                      <a:pt x="70" y="158"/>
                      <a:pt x="187" y="176"/>
                      <a:pt x="324" y="176"/>
                    </a:cubicBezTo>
                    <a:cubicBezTo>
                      <a:pt x="592" y="176"/>
                      <a:pt x="935" y="107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71"/>
              <p:cNvSpPr/>
              <p:nvPr/>
            </p:nvSpPr>
            <p:spPr>
              <a:xfrm>
                <a:off x="2628500" y="4087425"/>
                <a:ext cx="630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34" extrusionOk="0">
                    <a:moveTo>
                      <a:pt x="0" y="0"/>
                    </a:moveTo>
                    <a:cubicBezTo>
                      <a:pt x="76" y="398"/>
                      <a:pt x="151" y="796"/>
                      <a:pt x="230" y="1233"/>
                    </a:cubicBezTo>
                    <a:cubicBezTo>
                      <a:pt x="251" y="814"/>
                      <a:pt x="158" y="212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71"/>
              <p:cNvSpPr/>
              <p:nvPr/>
            </p:nvSpPr>
            <p:spPr>
              <a:xfrm>
                <a:off x="2575650" y="4114475"/>
                <a:ext cx="87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936" extrusionOk="0">
                    <a:moveTo>
                      <a:pt x="348" y="1"/>
                    </a:moveTo>
                    <a:cubicBezTo>
                      <a:pt x="162" y="287"/>
                      <a:pt x="26" y="588"/>
                      <a:pt x="0" y="925"/>
                    </a:cubicBezTo>
                    <a:lnTo>
                      <a:pt x="58" y="936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71"/>
              <p:cNvSpPr/>
              <p:nvPr/>
            </p:nvSpPr>
            <p:spPr>
              <a:xfrm>
                <a:off x="2780075" y="3758575"/>
                <a:ext cx="67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97" extrusionOk="0">
                    <a:moveTo>
                      <a:pt x="208" y="1"/>
                    </a:moveTo>
                    <a:lnTo>
                      <a:pt x="0" y="796"/>
                    </a:lnTo>
                    <a:cubicBezTo>
                      <a:pt x="140" y="549"/>
                      <a:pt x="269" y="302"/>
                      <a:pt x="262" y="12"/>
                    </a:cubicBezTo>
                    <a:lnTo>
                      <a:pt x="20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71"/>
              <p:cNvSpPr/>
              <p:nvPr/>
            </p:nvSpPr>
            <p:spPr>
              <a:xfrm>
                <a:off x="2862925" y="3637375"/>
                <a:ext cx="485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50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40" y="191"/>
                      <a:pt x="18" y="370"/>
                      <a:pt x="0" y="549"/>
                    </a:cubicBezTo>
                    <a:cubicBezTo>
                      <a:pt x="180" y="230"/>
                      <a:pt x="194" y="90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71"/>
              <p:cNvSpPr/>
              <p:nvPr/>
            </p:nvSpPr>
            <p:spPr>
              <a:xfrm>
                <a:off x="2199700" y="5080025"/>
                <a:ext cx="467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534" extrusionOk="0">
                    <a:moveTo>
                      <a:pt x="104" y="1"/>
                    </a:moveTo>
                    <a:cubicBezTo>
                      <a:pt x="0" y="87"/>
                      <a:pt x="18" y="177"/>
                      <a:pt x="18" y="259"/>
                    </a:cubicBezTo>
                    <a:cubicBezTo>
                      <a:pt x="29" y="997"/>
                      <a:pt x="43" y="1735"/>
                      <a:pt x="54" y="2477"/>
                    </a:cubicBezTo>
                    <a:cubicBezTo>
                      <a:pt x="57" y="2828"/>
                      <a:pt x="61" y="3179"/>
                      <a:pt x="65" y="3534"/>
                    </a:cubicBezTo>
                    <a:lnTo>
                      <a:pt x="186" y="3534"/>
                    </a:lnTo>
                    <a:cubicBezTo>
                      <a:pt x="161" y="2362"/>
                      <a:pt x="133" y="1194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71"/>
              <p:cNvSpPr/>
              <p:nvPr/>
            </p:nvSpPr>
            <p:spPr>
              <a:xfrm>
                <a:off x="2190025" y="5094900"/>
                <a:ext cx="4325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939" extrusionOk="0">
                    <a:moveTo>
                      <a:pt x="115" y="1"/>
                    </a:moveTo>
                    <a:cubicBezTo>
                      <a:pt x="0" y="87"/>
                      <a:pt x="25" y="180"/>
                      <a:pt x="25" y="262"/>
                    </a:cubicBezTo>
                    <a:cubicBezTo>
                      <a:pt x="36" y="1054"/>
                      <a:pt x="54" y="1846"/>
                      <a:pt x="68" y="2638"/>
                    </a:cubicBezTo>
                    <a:cubicBezTo>
                      <a:pt x="72" y="2738"/>
                      <a:pt x="86" y="2839"/>
                      <a:pt x="93" y="2939"/>
                    </a:cubicBezTo>
                    <a:lnTo>
                      <a:pt x="172" y="2939"/>
                    </a:lnTo>
                    <a:cubicBezTo>
                      <a:pt x="161" y="1964"/>
                      <a:pt x="143" y="993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71"/>
              <p:cNvSpPr/>
              <p:nvPr/>
            </p:nvSpPr>
            <p:spPr>
              <a:xfrm>
                <a:off x="2528075" y="4202450"/>
                <a:ext cx="74300" cy="15767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6307" extrusionOk="0">
                    <a:moveTo>
                      <a:pt x="2541" y="0"/>
                    </a:moveTo>
                    <a:cubicBezTo>
                      <a:pt x="1900" y="2172"/>
                      <a:pt x="1112" y="4282"/>
                      <a:pt x="1" y="6267"/>
                    </a:cubicBezTo>
                    <a:lnTo>
                      <a:pt x="37" y="6306"/>
                    </a:lnTo>
                    <a:cubicBezTo>
                      <a:pt x="80" y="6271"/>
                      <a:pt x="119" y="6235"/>
                      <a:pt x="155" y="6192"/>
                    </a:cubicBezTo>
                    <a:cubicBezTo>
                      <a:pt x="191" y="6134"/>
                      <a:pt x="227" y="6077"/>
                      <a:pt x="255" y="6020"/>
                    </a:cubicBezTo>
                    <a:cubicBezTo>
                      <a:pt x="1112" y="4436"/>
                      <a:pt x="1771" y="2770"/>
                      <a:pt x="2330" y="1064"/>
                    </a:cubicBezTo>
                    <a:cubicBezTo>
                      <a:pt x="2348" y="1000"/>
                      <a:pt x="2373" y="935"/>
                      <a:pt x="2405" y="849"/>
                    </a:cubicBezTo>
                    <a:lnTo>
                      <a:pt x="2591" y="1104"/>
                    </a:lnTo>
                    <a:cubicBezTo>
                      <a:pt x="2444" y="1537"/>
                      <a:pt x="2301" y="1967"/>
                      <a:pt x="2147" y="2394"/>
                    </a:cubicBezTo>
                    <a:cubicBezTo>
                      <a:pt x="1993" y="2820"/>
                      <a:pt x="1835" y="3246"/>
                      <a:pt x="1663" y="3666"/>
                    </a:cubicBezTo>
                    <a:cubicBezTo>
                      <a:pt x="1488" y="4089"/>
                      <a:pt x="1301" y="4511"/>
                      <a:pt x="1112" y="4931"/>
                    </a:cubicBezTo>
                    <a:cubicBezTo>
                      <a:pt x="922" y="5335"/>
                      <a:pt x="717" y="5733"/>
                      <a:pt x="520" y="6134"/>
                    </a:cubicBezTo>
                    <a:lnTo>
                      <a:pt x="563" y="6167"/>
                    </a:lnTo>
                    <a:cubicBezTo>
                      <a:pt x="599" y="6138"/>
                      <a:pt x="631" y="6102"/>
                      <a:pt x="660" y="6066"/>
                    </a:cubicBezTo>
                    <a:cubicBezTo>
                      <a:pt x="1309" y="5017"/>
                      <a:pt x="2971" y="717"/>
                      <a:pt x="2939" y="201"/>
                    </a:cubicBezTo>
                    <a:lnTo>
                      <a:pt x="25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71"/>
              <p:cNvSpPr/>
              <p:nvPr/>
            </p:nvSpPr>
            <p:spPr>
              <a:xfrm>
                <a:off x="2438150" y="4408125"/>
                <a:ext cx="609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3143" extrusionOk="0">
                    <a:moveTo>
                      <a:pt x="2412" y="0"/>
                    </a:moveTo>
                    <a:lnTo>
                      <a:pt x="0" y="3114"/>
                    </a:lnTo>
                    <a:lnTo>
                      <a:pt x="29" y="3142"/>
                    </a:lnTo>
                    <a:cubicBezTo>
                      <a:pt x="94" y="3096"/>
                      <a:pt x="151" y="3042"/>
                      <a:pt x="208" y="2985"/>
                    </a:cubicBezTo>
                    <a:cubicBezTo>
                      <a:pt x="860" y="2150"/>
                      <a:pt x="1512" y="1315"/>
                      <a:pt x="2161" y="477"/>
                    </a:cubicBezTo>
                    <a:cubicBezTo>
                      <a:pt x="2251" y="358"/>
                      <a:pt x="2333" y="236"/>
                      <a:pt x="2415" y="115"/>
                    </a:cubicBezTo>
                    <a:cubicBezTo>
                      <a:pt x="2430" y="79"/>
                      <a:pt x="2437" y="43"/>
                      <a:pt x="2437" y="4"/>
                    </a:cubicBezTo>
                    <a:lnTo>
                      <a:pt x="241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71"/>
              <p:cNvSpPr/>
              <p:nvPr/>
            </p:nvSpPr>
            <p:spPr>
              <a:xfrm>
                <a:off x="2453100" y="4415500"/>
                <a:ext cx="531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733" extrusionOk="0">
                    <a:moveTo>
                      <a:pt x="2063" y="0"/>
                    </a:moveTo>
                    <a:cubicBezTo>
                      <a:pt x="2060" y="0"/>
                      <a:pt x="2058" y="1"/>
                      <a:pt x="2057" y="2"/>
                    </a:cubicBezTo>
                    <a:cubicBezTo>
                      <a:pt x="1373" y="898"/>
                      <a:pt x="689" y="1798"/>
                      <a:pt x="1" y="2697"/>
                    </a:cubicBezTo>
                    <a:lnTo>
                      <a:pt x="26" y="2733"/>
                    </a:lnTo>
                    <a:cubicBezTo>
                      <a:pt x="80" y="2693"/>
                      <a:pt x="130" y="2650"/>
                      <a:pt x="173" y="2604"/>
                    </a:cubicBezTo>
                    <a:cubicBezTo>
                      <a:pt x="359" y="2378"/>
                      <a:pt x="545" y="2152"/>
                      <a:pt x="725" y="1919"/>
                    </a:cubicBezTo>
                    <a:cubicBezTo>
                      <a:pt x="1162" y="1346"/>
                      <a:pt x="1595" y="769"/>
                      <a:pt x="2025" y="192"/>
                    </a:cubicBezTo>
                    <a:cubicBezTo>
                      <a:pt x="2065" y="142"/>
                      <a:pt x="2126" y="92"/>
                      <a:pt x="2108" y="10"/>
                    </a:cubicBezTo>
                    <a:cubicBezTo>
                      <a:pt x="2089" y="7"/>
                      <a:pt x="2072" y="0"/>
                      <a:pt x="20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71"/>
              <p:cNvSpPr/>
              <p:nvPr/>
            </p:nvSpPr>
            <p:spPr>
              <a:xfrm>
                <a:off x="2255500" y="3614200"/>
                <a:ext cx="699350" cy="600400"/>
              </a:xfrm>
              <a:custGeom>
                <a:avLst/>
                <a:gdLst/>
                <a:ahLst/>
                <a:cxnLst/>
                <a:rect l="l" t="t" r="r" b="b"/>
                <a:pathLst>
                  <a:path w="27974" h="24016" extrusionOk="0">
                    <a:moveTo>
                      <a:pt x="13695" y="459"/>
                    </a:moveTo>
                    <a:cubicBezTo>
                      <a:pt x="13724" y="459"/>
                      <a:pt x="13752" y="462"/>
                      <a:pt x="13781" y="469"/>
                    </a:cubicBezTo>
                    <a:cubicBezTo>
                      <a:pt x="13817" y="491"/>
                      <a:pt x="13846" y="512"/>
                      <a:pt x="13874" y="541"/>
                    </a:cubicBezTo>
                    <a:cubicBezTo>
                      <a:pt x="14254" y="964"/>
                      <a:pt x="14723" y="1265"/>
                      <a:pt x="15182" y="1591"/>
                    </a:cubicBezTo>
                    <a:cubicBezTo>
                      <a:pt x="15716" y="1974"/>
                      <a:pt x="16135" y="2497"/>
                      <a:pt x="16393" y="3099"/>
                    </a:cubicBezTo>
                    <a:cubicBezTo>
                      <a:pt x="16597" y="3569"/>
                      <a:pt x="16744" y="4063"/>
                      <a:pt x="16916" y="4543"/>
                    </a:cubicBezTo>
                    <a:cubicBezTo>
                      <a:pt x="16927" y="4583"/>
                      <a:pt x="16931" y="4622"/>
                      <a:pt x="16934" y="4662"/>
                    </a:cubicBezTo>
                    <a:cubicBezTo>
                      <a:pt x="16884" y="4590"/>
                      <a:pt x="16855" y="4554"/>
                      <a:pt x="16834" y="4518"/>
                    </a:cubicBezTo>
                    <a:cubicBezTo>
                      <a:pt x="16576" y="4060"/>
                      <a:pt x="16207" y="3708"/>
                      <a:pt x="15773" y="3422"/>
                    </a:cubicBezTo>
                    <a:cubicBezTo>
                      <a:pt x="15580" y="3293"/>
                      <a:pt x="15383" y="3164"/>
                      <a:pt x="15186" y="3038"/>
                    </a:cubicBezTo>
                    <a:cubicBezTo>
                      <a:pt x="14684" y="2730"/>
                      <a:pt x="14308" y="2246"/>
                      <a:pt x="14125" y="1684"/>
                    </a:cubicBezTo>
                    <a:cubicBezTo>
                      <a:pt x="14032" y="1397"/>
                      <a:pt x="13942" y="1114"/>
                      <a:pt x="13846" y="828"/>
                    </a:cubicBezTo>
                    <a:cubicBezTo>
                      <a:pt x="13806" y="713"/>
                      <a:pt x="13752" y="602"/>
                      <a:pt x="13695" y="459"/>
                    </a:cubicBezTo>
                    <a:close/>
                    <a:moveTo>
                      <a:pt x="13941" y="8681"/>
                    </a:moveTo>
                    <a:cubicBezTo>
                      <a:pt x="14055" y="8681"/>
                      <a:pt x="14169" y="8701"/>
                      <a:pt x="14272" y="8743"/>
                    </a:cubicBezTo>
                    <a:cubicBezTo>
                      <a:pt x="14111" y="8807"/>
                      <a:pt x="14082" y="8925"/>
                      <a:pt x="14096" y="9069"/>
                    </a:cubicBezTo>
                    <a:cubicBezTo>
                      <a:pt x="14107" y="9165"/>
                      <a:pt x="14053" y="9234"/>
                      <a:pt x="13953" y="9266"/>
                    </a:cubicBezTo>
                    <a:cubicBezTo>
                      <a:pt x="13874" y="9176"/>
                      <a:pt x="13813" y="9065"/>
                      <a:pt x="13713" y="9004"/>
                    </a:cubicBezTo>
                    <a:cubicBezTo>
                      <a:pt x="13613" y="8940"/>
                      <a:pt x="13480" y="8925"/>
                      <a:pt x="13369" y="8890"/>
                    </a:cubicBezTo>
                    <a:cubicBezTo>
                      <a:pt x="13493" y="8758"/>
                      <a:pt x="13715" y="8681"/>
                      <a:pt x="13941" y="8681"/>
                    </a:cubicBezTo>
                    <a:close/>
                    <a:moveTo>
                      <a:pt x="8879" y="7166"/>
                    </a:moveTo>
                    <a:cubicBezTo>
                      <a:pt x="9130" y="7589"/>
                      <a:pt x="9524" y="7854"/>
                      <a:pt x="9911" y="8126"/>
                    </a:cubicBezTo>
                    <a:cubicBezTo>
                      <a:pt x="10345" y="8431"/>
                      <a:pt x="10689" y="8843"/>
                      <a:pt x="10911" y="9323"/>
                    </a:cubicBezTo>
                    <a:cubicBezTo>
                      <a:pt x="11176" y="9882"/>
                      <a:pt x="11398" y="10459"/>
                      <a:pt x="11638" y="11029"/>
                    </a:cubicBezTo>
                    <a:cubicBezTo>
                      <a:pt x="11638" y="11032"/>
                      <a:pt x="11631" y="11039"/>
                      <a:pt x="11624" y="11050"/>
                    </a:cubicBezTo>
                    <a:cubicBezTo>
                      <a:pt x="11606" y="11043"/>
                      <a:pt x="11592" y="11036"/>
                      <a:pt x="11577" y="11029"/>
                    </a:cubicBezTo>
                    <a:cubicBezTo>
                      <a:pt x="10983" y="10495"/>
                      <a:pt x="10370" y="9975"/>
                      <a:pt x="9861" y="9355"/>
                    </a:cubicBezTo>
                    <a:cubicBezTo>
                      <a:pt x="9377" y="8775"/>
                      <a:pt x="9037" y="8091"/>
                      <a:pt x="8861" y="7356"/>
                    </a:cubicBezTo>
                    <a:cubicBezTo>
                      <a:pt x="8847" y="7299"/>
                      <a:pt x="8844" y="7241"/>
                      <a:pt x="8836" y="7184"/>
                    </a:cubicBezTo>
                    <a:lnTo>
                      <a:pt x="8879" y="7170"/>
                    </a:lnTo>
                    <a:lnTo>
                      <a:pt x="8879" y="7166"/>
                    </a:lnTo>
                    <a:close/>
                    <a:moveTo>
                      <a:pt x="12786" y="133"/>
                    </a:moveTo>
                    <a:cubicBezTo>
                      <a:pt x="12951" y="133"/>
                      <a:pt x="13123" y="167"/>
                      <a:pt x="13301" y="229"/>
                    </a:cubicBezTo>
                    <a:cubicBezTo>
                      <a:pt x="13473" y="287"/>
                      <a:pt x="13555" y="437"/>
                      <a:pt x="13613" y="598"/>
                    </a:cubicBezTo>
                    <a:cubicBezTo>
                      <a:pt x="13742" y="967"/>
                      <a:pt x="13881" y="1329"/>
                      <a:pt x="14000" y="1702"/>
                    </a:cubicBezTo>
                    <a:cubicBezTo>
                      <a:pt x="14182" y="2289"/>
                      <a:pt x="14566" y="2791"/>
                      <a:pt x="15085" y="3117"/>
                    </a:cubicBezTo>
                    <a:cubicBezTo>
                      <a:pt x="15307" y="3264"/>
                      <a:pt x="15537" y="3404"/>
                      <a:pt x="15755" y="3554"/>
                    </a:cubicBezTo>
                    <a:cubicBezTo>
                      <a:pt x="16110" y="3794"/>
                      <a:pt x="16418" y="4099"/>
                      <a:pt x="16655" y="4454"/>
                    </a:cubicBezTo>
                    <a:cubicBezTo>
                      <a:pt x="16916" y="4851"/>
                      <a:pt x="17035" y="5289"/>
                      <a:pt x="17099" y="5747"/>
                    </a:cubicBezTo>
                    <a:cubicBezTo>
                      <a:pt x="17228" y="6704"/>
                      <a:pt x="17052" y="7632"/>
                      <a:pt x="16794" y="8546"/>
                    </a:cubicBezTo>
                    <a:cubicBezTo>
                      <a:pt x="16640" y="9087"/>
                      <a:pt x="16443" y="9617"/>
                      <a:pt x="16257" y="10197"/>
                    </a:cubicBezTo>
                    <a:cubicBezTo>
                      <a:pt x="16200" y="10111"/>
                      <a:pt x="16171" y="10072"/>
                      <a:pt x="16146" y="10029"/>
                    </a:cubicBezTo>
                    <a:cubicBezTo>
                      <a:pt x="15831" y="9466"/>
                      <a:pt x="15383" y="9044"/>
                      <a:pt x="14781" y="8793"/>
                    </a:cubicBezTo>
                    <a:cubicBezTo>
                      <a:pt x="14702" y="8761"/>
                      <a:pt x="14623" y="8721"/>
                      <a:pt x="14544" y="8682"/>
                    </a:cubicBezTo>
                    <a:cubicBezTo>
                      <a:pt x="14350" y="8587"/>
                      <a:pt x="14154" y="8543"/>
                      <a:pt x="13964" y="8543"/>
                    </a:cubicBezTo>
                    <a:cubicBezTo>
                      <a:pt x="13567" y="8543"/>
                      <a:pt x="13199" y="8733"/>
                      <a:pt x="12932" y="9036"/>
                    </a:cubicBezTo>
                    <a:cubicBezTo>
                      <a:pt x="12527" y="9495"/>
                      <a:pt x="12208" y="10011"/>
                      <a:pt x="12061" y="10617"/>
                    </a:cubicBezTo>
                    <a:cubicBezTo>
                      <a:pt x="12004" y="10835"/>
                      <a:pt x="11964" y="11057"/>
                      <a:pt x="11914" y="11276"/>
                    </a:cubicBezTo>
                    <a:lnTo>
                      <a:pt x="11875" y="11294"/>
                    </a:lnTo>
                    <a:cubicBezTo>
                      <a:pt x="11810" y="11151"/>
                      <a:pt x="11739" y="11011"/>
                      <a:pt x="11678" y="10867"/>
                    </a:cubicBezTo>
                    <a:cubicBezTo>
                      <a:pt x="11517" y="10459"/>
                      <a:pt x="11373" y="10043"/>
                      <a:pt x="11198" y="9638"/>
                    </a:cubicBezTo>
                    <a:cubicBezTo>
                      <a:pt x="11069" y="9355"/>
                      <a:pt x="10918" y="9079"/>
                      <a:pt x="10753" y="8814"/>
                    </a:cubicBezTo>
                    <a:cubicBezTo>
                      <a:pt x="10567" y="8517"/>
                      <a:pt x="10323" y="8266"/>
                      <a:pt x="10037" y="8069"/>
                    </a:cubicBezTo>
                    <a:cubicBezTo>
                      <a:pt x="9818" y="7915"/>
                      <a:pt x="9603" y="7757"/>
                      <a:pt x="9395" y="7592"/>
                    </a:cubicBezTo>
                    <a:cubicBezTo>
                      <a:pt x="8998" y="7277"/>
                      <a:pt x="8765" y="6869"/>
                      <a:pt x="8736" y="6363"/>
                    </a:cubicBezTo>
                    <a:cubicBezTo>
                      <a:pt x="8718" y="6016"/>
                      <a:pt x="8772" y="5668"/>
                      <a:pt x="8894" y="5342"/>
                    </a:cubicBezTo>
                    <a:cubicBezTo>
                      <a:pt x="8958" y="5174"/>
                      <a:pt x="9019" y="5002"/>
                      <a:pt x="9098" y="4841"/>
                    </a:cubicBezTo>
                    <a:cubicBezTo>
                      <a:pt x="9349" y="4325"/>
                      <a:pt x="9506" y="3776"/>
                      <a:pt x="9643" y="3218"/>
                    </a:cubicBezTo>
                    <a:cubicBezTo>
                      <a:pt x="9746" y="2834"/>
                      <a:pt x="9868" y="2454"/>
                      <a:pt x="10008" y="2078"/>
                    </a:cubicBezTo>
                    <a:cubicBezTo>
                      <a:pt x="10069" y="1924"/>
                      <a:pt x="10148" y="1777"/>
                      <a:pt x="10241" y="1637"/>
                    </a:cubicBezTo>
                    <a:cubicBezTo>
                      <a:pt x="10316" y="1508"/>
                      <a:pt x="10438" y="1412"/>
                      <a:pt x="10585" y="1372"/>
                    </a:cubicBezTo>
                    <a:cubicBezTo>
                      <a:pt x="10667" y="1430"/>
                      <a:pt x="10746" y="1494"/>
                      <a:pt x="10818" y="1562"/>
                    </a:cubicBezTo>
                    <a:cubicBezTo>
                      <a:pt x="10940" y="1695"/>
                      <a:pt x="11044" y="1842"/>
                      <a:pt x="11155" y="1985"/>
                    </a:cubicBezTo>
                    <a:cubicBezTo>
                      <a:pt x="11248" y="2107"/>
                      <a:pt x="11255" y="2110"/>
                      <a:pt x="11398" y="2135"/>
                    </a:cubicBezTo>
                    <a:cubicBezTo>
                      <a:pt x="11506" y="2046"/>
                      <a:pt x="11491" y="1910"/>
                      <a:pt x="11520" y="1791"/>
                    </a:cubicBezTo>
                    <a:cubicBezTo>
                      <a:pt x="11577" y="1537"/>
                      <a:pt x="11610" y="1279"/>
                      <a:pt x="11681" y="1032"/>
                    </a:cubicBezTo>
                    <a:cubicBezTo>
                      <a:pt x="11724" y="871"/>
                      <a:pt x="11800" y="720"/>
                      <a:pt x="11900" y="587"/>
                    </a:cubicBezTo>
                    <a:cubicBezTo>
                      <a:pt x="12157" y="268"/>
                      <a:pt x="12458" y="133"/>
                      <a:pt x="12786" y="133"/>
                    </a:cubicBezTo>
                    <a:close/>
                    <a:moveTo>
                      <a:pt x="24968" y="2508"/>
                    </a:moveTo>
                    <a:cubicBezTo>
                      <a:pt x="25054" y="2977"/>
                      <a:pt x="25039" y="3415"/>
                      <a:pt x="25000" y="3852"/>
                    </a:cubicBezTo>
                    <a:cubicBezTo>
                      <a:pt x="24989" y="4006"/>
                      <a:pt x="24971" y="4156"/>
                      <a:pt x="24939" y="4307"/>
                    </a:cubicBezTo>
                    <a:cubicBezTo>
                      <a:pt x="24824" y="4808"/>
                      <a:pt x="24735" y="5317"/>
                      <a:pt x="24645" y="5822"/>
                    </a:cubicBezTo>
                    <a:cubicBezTo>
                      <a:pt x="24588" y="6138"/>
                      <a:pt x="24573" y="6460"/>
                      <a:pt x="24609" y="6779"/>
                    </a:cubicBezTo>
                    <a:cubicBezTo>
                      <a:pt x="24667" y="7317"/>
                      <a:pt x="24609" y="7861"/>
                      <a:pt x="24441" y="8374"/>
                    </a:cubicBezTo>
                    <a:cubicBezTo>
                      <a:pt x="24090" y="9474"/>
                      <a:pt x="23498" y="10427"/>
                      <a:pt x="22725" y="11276"/>
                    </a:cubicBezTo>
                    <a:cubicBezTo>
                      <a:pt x="22689" y="11319"/>
                      <a:pt x="22642" y="11351"/>
                      <a:pt x="22588" y="11369"/>
                    </a:cubicBezTo>
                    <a:cubicBezTo>
                      <a:pt x="22596" y="11340"/>
                      <a:pt x="22606" y="11312"/>
                      <a:pt x="22621" y="11287"/>
                    </a:cubicBezTo>
                    <a:cubicBezTo>
                      <a:pt x="22929" y="10746"/>
                      <a:pt x="23162" y="10176"/>
                      <a:pt x="23269" y="9556"/>
                    </a:cubicBezTo>
                    <a:cubicBezTo>
                      <a:pt x="23305" y="9366"/>
                      <a:pt x="23326" y="9176"/>
                      <a:pt x="23330" y="8983"/>
                    </a:cubicBezTo>
                    <a:cubicBezTo>
                      <a:pt x="23326" y="8377"/>
                      <a:pt x="23305" y="7772"/>
                      <a:pt x="23294" y="7163"/>
                    </a:cubicBezTo>
                    <a:cubicBezTo>
                      <a:pt x="23283" y="6220"/>
                      <a:pt x="23552" y="5349"/>
                      <a:pt x="24040" y="4547"/>
                    </a:cubicBezTo>
                    <a:cubicBezTo>
                      <a:pt x="24161" y="4343"/>
                      <a:pt x="24312" y="4153"/>
                      <a:pt x="24430" y="3945"/>
                    </a:cubicBezTo>
                    <a:cubicBezTo>
                      <a:pt x="24563" y="3712"/>
                      <a:pt x="24677" y="3475"/>
                      <a:pt x="24788" y="3232"/>
                    </a:cubicBezTo>
                    <a:cubicBezTo>
                      <a:pt x="24831" y="3139"/>
                      <a:pt x="24831" y="3024"/>
                      <a:pt x="24856" y="2924"/>
                    </a:cubicBezTo>
                    <a:cubicBezTo>
                      <a:pt x="24885" y="2795"/>
                      <a:pt x="24921" y="2673"/>
                      <a:pt x="24968" y="2508"/>
                    </a:cubicBezTo>
                    <a:close/>
                    <a:moveTo>
                      <a:pt x="14430" y="8869"/>
                    </a:moveTo>
                    <a:cubicBezTo>
                      <a:pt x="14457" y="8869"/>
                      <a:pt x="14485" y="8874"/>
                      <a:pt x="14512" y="8882"/>
                    </a:cubicBezTo>
                    <a:cubicBezTo>
                      <a:pt x="14680" y="8933"/>
                      <a:pt x="14863" y="8976"/>
                      <a:pt x="15014" y="9065"/>
                    </a:cubicBezTo>
                    <a:cubicBezTo>
                      <a:pt x="15730" y="9499"/>
                      <a:pt x="16178" y="10119"/>
                      <a:pt x="16300" y="10961"/>
                    </a:cubicBezTo>
                    <a:cubicBezTo>
                      <a:pt x="16361" y="11380"/>
                      <a:pt x="16364" y="11795"/>
                      <a:pt x="16257" y="12208"/>
                    </a:cubicBezTo>
                    <a:cubicBezTo>
                      <a:pt x="16246" y="12243"/>
                      <a:pt x="16232" y="12283"/>
                      <a:pt x="16214" y="12319"/>
                    </a:cubicBezTo>
                    <a:cubicBezTo>
                      <a:pt x="16210" y="12329"/>
                      <a:pt x="16196" y="12333"/>
                      <a:pt x="16182" y="12344"/>
                    </a:cubicBezTo>
                    <a:cubicBezTo>
                      <a:pt x="16167" y="12147"/>
                      <a:pt x="16149" y="11950"/>
                      <a:pt x="16128" y="11752"/>
                    </a:cubicBezTo>
                    <a:cubicBezTo>
                      <a:pt x="16099" y="11419"/>
                      <a:pt x="15970" y="11100"/>
                      <a:pt x="15763" y="10842"/>
                    </a:cubicBezTo>
                    <a:cubicBezTo>
                      <a:pt x="15569" y="10595"/>
                      <a:pt x="15397" y="10330"/>
                      <a:pt x="15196" y="10094"/>
                    </a:cubicBezTo>
                    <a:cubicBezTo>
                      <a:pt x="14985" y="9846"/>
                      <a:pt x="14752" y="9617"/>
                      <a:pt x="14523" y="9388"/>
                    </a:cubicBezTo>
                    <a:cubicBezTo>
                      <a:pt x="14401" y="9266"/>
                      <a:pt x="14304" y="9122"/>
                      <a:pt x="14236" y="8961"/>
                    </a:cubicBezTo>
                    <a:cubicBezTo>
                      <a:pt x="14283" y="8901"/>
                      <a:pt x="14355" y="8869"/>
                      <a:pt x="14430" y="8869"/>
                    </a:cubicBezTo>
                    <a:close/>
                    <a:moveTo>
                      <a:pt x="19102" y="8707"/>
                    </a:moveTo>
                    <a:cubicBezTo>
                      <a:pt x="19077" y="8778"/>
                      <a:pt x="19066" y="8814"/>
                      <a:pt x="19052" y="8847"/>
                    </a:cubicBezTo>
                    <a:cubicBezTo>
                      <a:pt x="18837" y="9377"/>
                      <a:pt x="18633" y="9911"/>
                      <a:pt x="18407" y="10437"/>
                    </a:cubicBezTo>
                    <a:cubicBezTo>
                      <a:pt x="18274" y="10764"/>
                      <a:pt x="18138" y="11093"/>
                      <a:pt x="17959" y="11394"/>
                    </a:cubicBezTo>
                    <a:cubicBezTo>
                      <a:pt x="17644" y="11942"/>
                      <a:pt x="17171" y="12301"/>
                      <a:pt x="16522" y="12423"/>
                    </a:cubicBezTo>
                    <a:lnTo>
                      <a:pt x="16522" y="12419"/>
                    </a:lnTo>
                    <a:cubicBezTo>
                      <a:pt x="16891" y="11957"/>
                      <a:pt x="17164" y="11459"/>
                      <a:pt x="17425" y="10950"/>
                    </a:cubicBezTo>
                    <a:cubicBezTo>
                      <a:pt x="17830" y="10144"/>
                      <a:pt x="18364" y="9409"/>
                      <a:pt x="19009" y="8778"/>
                    </a:cubicBezTo>
                    <a:cubicBezTo>
                      <a:pt x="19027" y="8761"/>
                      <a:pt x="19048" y="8746"/>
                      <a:pt x="19102" y="8707"/>
                    </a:cubicBezTo>
                    <a:close/>
                    <a:moveTo>
                      <a:pt x="387" y="8918"/>
                    </a:moveTo>
                    <a:cubicBezTo>
                      <a:pt x="416" y="8933"/>
                      <a:pt x="445" y="8947"/>
                      <a:pt x="473" y="8965"/>
                    </a:cubicBezTo>
                    <a:cubicBezTo>
                      <a:pt x="821" y="9262"/>
                      <a:pt x="1211" y="9488"/>
                      <a:pt x="1606" y="9714"/>
                    </a:cubicBezTo>
                    <a:cubicBezTo>
                      <a:pt x="1957" y="9911"/>
                      <a:pt x="2301" y="10115"/>
                      <a:pt x="2630" y="10337"/>
                    </a:cubicBezTo>
                    <a:cubicBezTo>
                      <a:pt x="2931" y="10527"/>
                      <a:pt x="3186" y="10778"/>
                      <a:pt x="3383" y="11072"/>
                    </a:cubicBezTo>
                    <a:cubicBezTo>
                      <a:pt x="3555" y="11340"/>
                      <a:pt x="3784" y="11573"/>
                      <a:pt x="3970" y="11831"/>
                    </a:cubicBezTo>
                    <a:cubicBezTo>
                      <a:pt x="4221" y="12182"/>
                      <a:pt x="4533" y="12466"/>
                      <a:pt x="4873" y="12727"/>
                    </a:cubicBezTo>
                    <a:cubicBezTo>
                      <a:pt x="4888" y="12741"/>
                      <a:pt x="4899" y="12756"/>
                      <a:pt x="4909" y="12774"/>
                    </a:cubicBezTo>
                    <a:cubicBezTo>
                      <a:pt x="4906" y="12784"/>
                      <a:pt x="4899" y="12795"/>
                      <a:pt x="4895" y="12810"/>
                    </a:cubicBezTo>
                    <a:cubicBezTo>
                      <a:pt x="4834" y="12788"/>
                      <a:pt x="4773" y="12763"/>
                      <a:pt x="4716" y="12734"/>
                    </a:cubicBezTo>
                    <a:cubicBezTo>
                      <a:pt x="4350" y="12548"/>
                      <a:pt x="3960" y="12390"/>
                      <a:pt x="3626" y="12154"/>
                    </a:cubicBezTo>
                    <a:cubicBezTo>
                      <a:pt x="2501" y="11366"/>
                      <a:pt x="1398" y="10545"/>
                      <a:pt x="631" y="9370"/>
                    </a:cubicBezTo>
                    <a:cubicBezTo>
                      <a:pt x="559" y="9255"/>
                      <a:pt x="495" y="9140"/>
                      <a:pt x="427" y="9022"/>
                    </a:cubicBezTo>
                    <a:cubicBezTo>
                      <a:pt x="412" y="8990"/>
                      <a:pt x="398" y="8954"/>
                      <a:pt x="387" y="8918"/>
                    </a:cubicBezTo>
                    <a:close/>
                    <a:moveTo>
                      <a:pt x="22595" y="199"/>
                    </a:moveTo>
                    <a:cubicBezTo>
                      <a:pt x="22939" y="199"/>
                      <a:pt x="23282" y="246"/>
                      <a:pt x="23613" y="344"/>
                    </a:cubicBezTo>
                    <a:cubicBezTo>
                      <a:pt x="23792" y="398"/>
                      <a:pt x="23954" y="498"/>
                      <a:pt x="24086" y="634"/>
                    </a:cubicBezTo>
                    <a:cubicBezTo>
                      <a:pt x="24455" y="1003"/>
                      <a:pt x="24717" y="1469"/>
                      <a:pt x="24839" y="1978"/>
                    </a:cubicBezTo>
                    <a:cubicBezTo>
                      <a:pt x="24917" y="2289"/>
                      <a:pt x="24839" y="2601"/>
                      <a:pt x="24767" y="2906"/>
                    </a:cubicBezTo>
                    <a:cubicBezTo>
                      <a:pt x="24681" y="3257"/>
                      <a:pt x="24512" y="3576"/>
                      <a:pt x="24319" y="3880"/>
                    </a:cubicBezTo>
                    <a:cubicBezTo>
                      <a:pt x="24108" y="4203"/>
                      <a:pt x="23889" y="4525"/>
                      <a:pt x="23710" y="4866"/>
                    </a:cubicBezTo>
                    <a:cubicBezTo>
                      <a:pt x="23323" y="5593"/>
                      <a:pt x="23137" y="6410"/>
                      <a:pt x="23169" y="7234"/>
                    </a:cubicBezTo>
                    <a:cubicBezTo>
                      <a:pt x="23183" y="7628"/>
                      <a:pt x="23201" y="8022"/>
                      <a:pt x="23215" y="8413"/>
                    </a:cubicBezTo>
                    <a:cubicBezTo>
                      <a:pt x="23262" y="9420"/>
                      <a:pt x="23008" y="10416"/>
                      <a:pt x="22484" y="11276"/>
                    </a:cubicBezTo>
                    <a:cubicBezTo>
                      <a:pt x="22158" y="11813"/>
                      <a:pt x="21736" y="12261"/>
                      <a:pt x="21162" y="12544"/>
                    </a:cubicBezTo>
                    <a:cubicBezTo>
                      <a:pt x="20951" y="12645"/>
                      <a:pt x="20750" y="12767"/>
                      <a:pt x="20539" y="12863"/>
                    </a:cubicBezTo>
                    <a:cubicBezTo>
                      <a:pt x="20453" y="12899"/>
                      <a:pt x="20363" y="12917"/>
                      <a:pt x="20270" y="12917"/>
                    </a:cubicBezTo>
                    <a:cubicBezTo>
                      <a:pt x="20120" y="12917"/>
                      <a:pt x="19969" y="12895"/>
                      <a:pt x="19804" y="12881"/>
                    </a:cubicBezTo>
                    <a:cubicBezTo>
                      <a:pt x="19829" y="12853"/>
                      <a:pt x="19858" y="12813"/>
                      <a:pt x="19890" y="12781"/>
                    </a:cubicBezTo>
                    <a:cubicBezTo>
                      <a:pt x="20098" y="12569"/>
                      <a:pt x="20320" y="12376"/>
                      <a:pt x="20510" y="12154"/>
                    </a:cubicBezTo>
                    <a:cubicBezTo>
                      <a:pt x="21338" y="11179"/>
                      <a:pt x="21933" y="10079"/>
                      <a:pt x="22194" y="8818"/>
                    </a:cubicBezTo>
                    <a:cubicBezTo>
                      <a:pt x="22341" y="8108"/>
                      <a:pt x="22377" y="7388"/>
                      <a:pt x="22133" y="6686"/>
                    </a:cubicBezTo>
                    <a:cubicBezTo>
                      <a:pt x="22069" y="6492"/>
                      <a:pt x="21979" y="6306"/>
                      <a:pt x="21865" y="6134"/>
                    </a:cubicBezTo>
                    <a:cubicBezTo>
                      <a:pt x="21771" y="5994"/>
                      <a:pt x="21653" y="5876"/>
                      <a:pt x="21517" y="5783"/>
                    </a:cubicBezTo>
                    <a:cubicBezTo>
                      <a:pt x="21329" y="5656"/>
                      <a:pt x="21136" y="5594"/>
                      <a:pt x="20941" y="5594"/>
                    </a:cubicBezTo>
                    <a:cubicBezTo>
                      <a:pt x="20751" y="5594"/>
                      <a:pt x="20560" y="5654"/>
                      <a:pt x="20370" y="5772"/>
                    </a:cubicBezTo>
                    <a:cubicBezTo>
                      <a:pt x="20091" y="5948"/>
                      <a:pt x="19905" y="6206"/>
                      <a:pt x="19743" y="6485"/>
                    </a:cubicBezTo>
                    <a:cubicBezTo>
                      <a:pt x="19528" y="6865"/>
                      <a:pt x="19421" y="7277"/>
                      <a:pt x="19342" y="7696"/>
                    </a:cubicBezTo>
                    <a:cubicBezTo>
                      <a:pt x="19267" y="8144"/>
                      <a:pt x="19048" y="8556"/>
                      <a:pt x="18722" y="8875"/>
                    </a:cubicBezTo>
                    <a:cubicBezTo>
                      <a:pt x="18117" y="9474"/>
                      <a:pt x="17658" y="10187"/>
                      <a:pt x="17264" y="10943"/>
                    </a:cubicBezTo>
                    <a:cubicBezTo>
                      <a:pt x="17070" y="11319"/>
                      <a:pt x="16855" y="11688"/>
                      <a:pt x="16637" y="12057"/>
                    </a:cubicBezTo>
                    <a:cubicBezTo>
                      <a:pt x="16583" y="12150"/>
                      <a:pt x="16493" y="12222"/>
                      <a:pt x="16404" y="12319"/>
                    </a:cubicBezTo>
                    <a:cubicBezTo>
                      <a:pt x="16433" y="12003"/>
                      <a:pt x="16479" y="11727"/>
                      <a:pt x="16476" y="11452"/>
                    </a:cubicBezTo>
                    <a:cubicBezTo>
                      <a:pt x="16479" y="11197"/>
                      <a:pt x="16447" y="10946"/>
                      <a:pt x="16386" y="10699"/>
                    </a:cubicBezTo>
                    <a:cubicBezTo>
                      <a:pt x="16321" y="10463"/>
                      <a:pt x="16357" y="10255"/>
                      <a:pt x="16429" y="10040"/>
                    </a:cubicBezTo>
                    <a:cubicBezTo>
                      <a:pt x="16515" y="9796"/>
                      <a:pt x="16612" y="9556"/>
                      <a:pt x="16698" y="9309"/>
                    </a:cubicBezTo>
                    <a:cubicBezTo>
                      <a:pt x="16966" y="8564"/>
                      <a:pt x="17146" y="7790"/>
                      <a:pt x="17235" y="7001"/>
                    </a:cubicBezTo>
                    <a:cubicBezTo>
                      <a:pt x="17278" y="6503"/>
                      <a:pt x="17275" y="6002"/>
                      <a:pt x="17221" y="5504"/>
                    </a:cubicBezTo>
                    <a:cubicBezTo>
                      <a:pt x="17135" y="4622"/>
                      <a:pt x="16841" y="3809"/>
                      <a:pt x="16497" y="2977"/>
                    </a:cubicBezTo>
                    <a:cubicBezTo>
                      <a:pt x="16615" y="2605"/>
                      <a:pt x="16805" y="2254"/>
                      <a:pt x="17056" y="1953"/>
                    </a:cubicBezTo>
                    <a:cubicBezTo>
                      <a:pt x="17547" y="1372"/>
                      <a:pt x="18181" y="996"/>
                      <a:pt x="18873" y="709"/>
                    </a:cubicBezTo>
                    <a:cubicBezTo>
                      <a:pt x="19435" y="476"/>
                      <a:pt x="20012" y="322"/>
                      <a:pt x="20632" y="294"/>
                    </a:cubicBezTo>
                    <a:cubicBezTo>
                      <a:pt x="21248" y="269"/>
                      <a:pt x="21868" y="218"/>
                      <a:pt x="22488" y="201"/>
                    </a:cubicBezTo>
                    <a:cubicBezTo>
                      <a:pt x="22524" y="200"/>
                      <a:pt x="22559" y="199"/>
                      <a:pt x="22595" y="199"/>
                    </a:cubicBezTo>
                    <a:close/>
                    <a:moveTo>
                      <a:pt x="6357" y="3816"/>
                    </a:moveTo>
                    <a:cubicBezTo>
                      <a:pt x="6497" y="3816"/>
                      <a:pt x="6636" y="3834"/>
                      <a:pt x="6772" y="3870"/>
                    </a:cubicBezTo>
                    <a:cubicBezTo>
                      <a:pt x="7285" y="3991"/>
                      <a:pt x="7786" y="4153"/>
                      <a:pt x="8245" y="4421"/>
                    </a:cubicBezTo>
                    <a:cubicBezTo>
                      <a:pt x="8485" y="4565"/>
                      <a:pt x="8704" y="4747"/>
                      <a:pt x="8887" y="4962"/>
                    </a:cubicBezTo>
                    <a:cubicBezTo>
                      <a:pt x="8876" y="4998"/>
                      <a:pt x="8869" y="5031"/>
                      <a:pt x="8858" y="5059"/>
                    </a:cubicBezTo>
                    <a:cubicBezTo>
                      <a:pt x="8625" y="5622"/>
                      <a:pt x="8571" y="6199"/>
                      <a:pt x="8636" y="6804"/>
                    </a:cubicBezTo>
                    <a:cubicBezTo>
                      <a:pt x="8715" y="7582"/>
                      <a:pt x="8983" y="8331"/>
                      <a:pt x="9420" y="8979"/>
                    </a:cubicBezTo>
                    <a:cubicBezTo>
                      <a:pt x="9653" y="9320"/>
                      <a:pt x="9918" y="9642"/>
                      <a:pt x="10209" y="9936"/>
                    </a:cubicBezTo>
                    <a:cubicBezTo>
                      <a:pt x="10653" y="10384"/>
                      <a:pt x="11133" y="10799"/>
                      <a:pt x="11599" y="11229"/>
                    </a:cubicBezTo>
                    <a:cubicBezTo>
                      <a:pt x="11706" y="11330"/>
                      <a:pt x="11810" y="11430"/>
                      <a:pt x="11925" y="11537"/>
                    </a:cubicBezTo>
                    <a:cubicBezTo>
                      <a:pt x="11918" y="12050"/>
                      <a:pt x="11997" y="12544"/>
                      <a:pt x="12276" y="13050"/>
                    </a:cubicBezTo>
                    <a:cubicBezTo>
                      <a:pt x="12172" y="13032"/>
                      <a:pt x="12115" y="13032"/>
                      <a:pt x="12058" y="13017"/>
                    </a:cubicBezTo>
                    <a:cubicBezTo>
                      <a:pt x="11366" y="12838"/>
                      <a:pt x="10717" y="12516"/>
                      <a:pt x="10159" y="12071"/>
                    </a:cubicBezTo>
                    <a:cubicBezTo>
                      <a:pt x="9195" y="11323"/>
                      <a:pt x="8356" y="10448"/>
                      <a:pt x="7568" y="9524"/>
                    </a:cubicBezTo>
                    <a:cubicBezTo>
                      <a:pt x="6894" y="8732"/>
                      <a:pt x="6196" y="7958"/>
                      <a:pt x="5432" y="7249"/>
                    </a:cubicBezTo>
                    <a:cubicBezTo>
                      <a:pt x="5185" y="7023"/>
                      <a:pt x="4931" y="6808"/>
                      <a:pt x="4666" y="6604"/>
                    </a:cubicBezTo>
                    <a:cubicBezTo>
                      <a:pt x="4529" y="6500"/>
                      <a:pt x="4375" y="6417"/>
                      <a:pt x="4214" y="6356"/>
                    </a:cubicBezTo>
                    <a:cubicBezTo>
                      <a:pt x="4138" y="6327"/>
                      <a:pt x="4064" y="6313"/>
                      <a:pt x="3993" y="6313"/>
                    </a:cubicBezTo>
                    <a:cubicBezTo>
                      <a:pt x="3775" y="6313"/>
                      <a:pt x="3593" y="6446"/>
                      <a:pt x="3501" y="6679"/>
                    </a:cubicBezTo>
                    <a:cubicBezTo>
                      <a:pt x="3404" y="6930"/>
                      <a:pt x="3376" y="7202"/>
                      <a:pt x="3419" y="7467"/>
                    </a:cubicBezTo>
                    <a:cubicBezTo>
                      <a:pt x="3480" y="7854"/>
                      <a:pt x="3605" y="8230"/>
                      <a:pt x="3791" y="8578"/>
                    </a:cubicBezTo>
                    <a:cubicBezTo>
                      <a:pt x="4168" y="9316"/>
                      <a:pt x="4633" y="10000"/>
                      <a:pt x="5081" y="10695"/>
                    </a:cubicBezTo>
                    <a:cubicBezTo>
                      <a:pt x="5210" y="10896"/>
                      <a:pt x="5343" y="11097"/>
                      <a:pt x="5475" y="11297"/>
                    </a:cubicBezTo>
                    <a:cubicBezTo>
                      <a:pt x="5819" y="11806"/>
                      <a:pt x="6099" y="12351"/>
                      <a:pt x="6375" y="12899"/>
                    </a:cubicBezTo>
                    <a:cubicBezTo>
                      <a:pt x="6471" y="13075"/>
                      <a:pt x="6554" y="13257"/>
                      <a:pt x="6626" y="13444"/>
                    </a:cubicBezTo>
                    <a:cubicBezTo>
                      <a:pt x="6407" y="13376"/>
                      <a:pt x="6181" y="13318"/>
                      <a:pt x="5970" y="13232"/>
                    </a:cubicBezTo>
                    <a:cubicBezTo>
                      <a:pt x="5371" y="12985"/>
                      <a:pt x="4830" y="12612"/>
                      <a:pt x="4390" y="12132"/>
                    </a:cubicBezTo>
                    <a:cubicBezTo>
                      <a:pt x="4121" y="11842"/>
                      <a:pt x="3892" y="11509"/>
                      <a:pt x="3641" y="11197"/>
                    </a:cubicBezTo>
                    <a:cubicBezTo>
                      <a:pt x="3394" y="10889"/>
                      <a:pt x="3182" y="10541"/>
                      <a:pt x="2838" y="10316"/>
                    </a:cubicBezTo>
                    <a:cubicBezTo>
                      <a:pt x="2519" y="10111"/>
                      <a:pt x="2200" y="9907"/>
                      <a:pt x="1874" y="9710"/>
                    </a:cubicBezTo>
                    <a:cubicBezTo>
                      <a:pt x="1512" y="9488"/>
                      <a:pt x="1143" y="9273"/>
                      <a:pt x="782" y="9051"/>
                    </a:cubicBezTo>
                    <a:cubicBezTo>
                      <a:pt x="681" y="8983"/>
                      <a:pt x="588" y="8907"/>
                      <a:pt x="498" y="8829"/>
                    </a:cubicBezTo>
                    <a:cubicBezTo>
                      <a:pt x="183" y="8578"/>
                      <a:pt x="101" y="8259"/>
                      <a:pt x="219" y="7883"/>
                    </a:cubicBezTo>
                    <a:cubicBezTo>
                      <a:pt x="330" y="7517"/>
                      <a:pt x="459" y="7159"/>
                      <a:pt x="556" y="6793"/>
                    </a:cubicBezTo>
                    <a:cubicBezTo>
                      <a:pt x="660" y="6381"/>
                      <a:pt x="724" y="5959"/>
                      <a:pt x="835" y="5550"/>
                    </a:cubicBezTo>
                    <a:cubicBezTo>
                      <a:pt x="1061" y="4708"/>
                      <a:pt x="1595" y="4171"/>
                      <a:pt x="2462" y="4006"/>
                    </a:cubicBezTo>
                    <a:cubicBezTo>
                      <a:pt x="2611" y="3978"/>
                      <a:pt x="2762" y="3965"/>
                      <a:pt x="2912" y="3965"/>
                    </a:cubicBezTo>
                    <a:cubicBezTo>
                      <a:pt x="3175" y="3965"/>
                      <a:pt x="3437" y="4006"/>
                      <a:pt x="3687" y="4088"/>
                    </a:cubicBezTo>
                    <a:cubicBezTo>
                      <a:pt x="4064" y="4206"/>
                      <a:pt x="4429" y="4350"/>
                      <a:pt x="4798" y="4479"/>
                    </a:cubicBezTo>
                    <a:cubicBezTo>
                      <a:pt x="4857" y="4499"/>
                      <a:pt x="4915" y="4529"/>
                      <a:pt x="4977" y="4529"/>
                    </a:cubicBezTo>
                    <a:cubicBezTo>
                      <a:pt x="5013" y="4529"/>
                      <a:pt x="5050" y="4519"/>
                      <a:pt x="5088" y="4490"/>
                    </a:cubicBezTo>
                    <a:cubicBezTo>
                      <a:pt x="5210" y="4070"/>
                      <a:pt x="5583" y="3970"/>
                      <a:pt x="5941" y="3870"/>
                    </a:cubicBezTo>
                    <a:cubicBezTo>
                      <a:pt x="6077" y="3834"/>
                      <a:pt x="6217" y="3816"/>
                      <a:pt x="6357" y="3816"/>
                    </a:cubicBezTo>
                    <a:close/>
                    <a:moveTo>
                      <a:pt x="13443" y="9055"/>
                    </a:moveTo>
                    <a:cubicBezTo>
                      <a:pt x="13539" y="9055"/>
                      <a:pt x="13613" y="9112"/>
                      <a:pt x="13699" y="9230"/>
                    </a:cubicBezTo>
                    <a:lnTo>
                      <a:pt x="13849" y="9434"/>
                    </a:lnTo>
                    <a:lnTo>
                      <a:pt x="13849" y="9438"/>
                    </a:lnTo>
                    <a:cubicBezTo>
                      <a:pt x="13487" y="9538"/>
                      <a:pt x="13347" y="9764"/>
                      <a:pt x="13283" y="10065"/>
                    </a:cubicBezTo>
                    <a:cubicBezTo>
                      <a:pt x="13222" y="10355"/>
                      <a:pt x="13107" y="10635"/>
                      <a:pt x="13043" y="10928"/>
                    </a:cubicBezTo>
                    <a:cubicBezTo>
                      <a:pt x="12950" y="11366"/>
                      <a:pt x="12943" y="11813"/>
                      <a:pt x="12957" y="12261"/>
                    </a:cubicBezTo>
                    <a:cubicBezTo>
                      <a:pt x="12978" y="12784"/>
                      <a:pt x="13111" y="13282"/>
                      <a:pt x="13340" y="13795"/>
                    </a:cubicBezTo>
                    <a:cubicBezTo>
                      <a:pt x="13290" y="13777"/>
                      <a:pt x="13244" y="13759"/>
                      <a:pt x="13197" y="13734"/>
                    </a:cubicBezTo>
                    <a:cubicBezTo>
                      <a:pt x="12520" y="13297"/>
                      <a:pt x="12136" y="12695"/>
                      <a:pt x="12075" y="11878"/>
                    </a:cubicBezTo>
                    <a:cubicBezTo>
                      <a:pt x="12022" y="11151"/>
                      <a:pt x="12187" y="10488"/>
                      <a:pt x="12523" y="9861"/>
                    </a:cubicBezTo>
                    <a:cubicBezTo>
                      <a:pt x="12634" y="9660"/>
                      <a:pt x="12792" y="9481"/>
                      <a:pt x="12950" y="9309"/>
                    </a:cubicBezTo>
                    <a:cubicBezTo>
                      <a:pt x="13039" y="9223"/>
                      <a:pt x="13147" y="9151"/>
                      <a:pt x="13261" y="9105"/>
                    </a:cubicBezTo>
                    <a:cubicBezTo>
                      <a:pt x="13332" y="9072"/>
                      <a:pt x="13391" y="9055"/>
                      <a:pt x="13443" y="9055"/>
                    </a:cubicBezTo>
                    <a:close/>
                    <a:moveTo>
                      <a:pt x="22062" y="8847"/>
                    </a:moveTo>
                    <a:lnTo>
                      <a:pt x="22062" y="8847"/>
                    </a:lnTo>
                    <a:cubicBezTo>
                      <a:pt x="22004" y="9054"/>
                      <a:pt x="21954" y="9266"/>
                      <a:pt x="21882" y="9470"/>
                    </a:cubicBezTo>
                    <a:cubicBezTo>
                      <a:pt x="21578" y="10351"/>
                      <a:pt x="21148" y="11165"/>
                      <a:pt x="20542" y="11885"/>
                    </a:cubicBezTo>
                    <a:cubicBezTo>
                      <a:pt x="20299" y="12190"/>
                      <a:pt x="20026" y="12476"/>
                      <a:pt x="19736" y="12741"/>
                    </a:cubicBezTo>
                    <a:cubicBezTo>
                      <a:pt x="19077" y="13322"/>
                      <a:pt x="18310" y="13680"/>
                      <a:pt x="17447" y="13841"/>
                    </a:cubicBezTo>
                    <a:cubicBezTo>
                      <a:pt x="17332" y="13863"/>
                      <a:pt x="17214" y="13874"/>
                      <a:pt x="17095" y="13888"/>
                    </a:cubicBezTo>
                    <a:lnTo>
                      <a:pt x="17082" y="13841"/>
                    </a:lnTo>
                    <a:lnTo>
                      <a:pt x="17082" y="13841"/>
                    </a:lnTo>
                    <a:cubicBezTo>
                      <a:pt x="17096" y="13830"/>
                      <a:pt x="17114" y="13820"/>
                      <a:pt x="17128" y="13806"/>
                    </a:cubicBezTo>
                    <a:cubicBezTo>
                      <a:pt x="17791" y="13429"/>
                      <a:pt x="18364" y="12906"/>
                      <a:pt x="18797" y="12279"/>
                    </a:cubicBezTo>
                    <a:cubicBezTo>
                      <a:pt x="19213" y="11692"/>
                      <a:pt x="19729" y="11226"/>
                      <a:pt x="20277" y="10778"/>
                    </a:cubicBezTo>
                    <a:cubicBezTo>
                      <a:pt x="20593" y="10520"/>
                      <a:pt x="20890" y="10240"/>
                      <a:pt x="21187" y="9968"/>
                    </a:cubicBezTo>
                    <a:cubicBezTo>
                      <a:pt x="21513" y="9667"/>
                      <a:pt x="21782" y="9312"/>
                      <a:pt x="21979" y="8918"/>
                    </a:cubicBezTo>
                    <a:cubicBezTo>
                      <a:pt x="21994" y="8882"/>
                      <a:pt x="22026" y="8857"/>
                      <a:pt x="22062" y="8847"/>
                    </a:cubicBezTo>
                    <a:close/>
                    <a:moveTo>
                      <a:pt x="20950" y="5726"/>
                    </a:moveTo>
                    <a:cubicBezTo>
                      <a:pt x="21151" y="5726"/>
                      <a:pt x="21350" y="5800"/>
                      <a:pt x="21517" y="5948"/>
                    </a:cubicBezTo>
                    <a:cubicBezTo>
                      <a:pt x="21667" y="6080"/>
                      <a:pt x="21789" y="6242"/>
                      <a:pt x="21879" y="6417"/>
                    </a:cubicBezTo>
                    <a:cubicBezTo>
                      <a:pt x="22144" y="6948"/>
                      <a:pt x="22237" y="7546"/>
                      <a:pt x="22144" y="8130"/>
                    </a:cubicBezTo>
                    <a:cubicBezTo>
                      <a:pt x="22094" y="8449"/>
                      <a:pt x="21947" y="8736"/>
                      <a:pt x="21786" y="9011"/>
                    </a:cubicBezTo>
                    <a:cubicBezTo>
                      <a:pt x="21513" y="9488"/>
                      <a:pt x="21126" y="9868"/>
                      <a:pt x="20718" y="10222"/>
                    </a:cubicBezTo>
                    <a:cubicBezTo>
                      <a:pt x="20363" y="10527"/>
                      <a:pt x="19994" y="10817"/>
                      <a:pt x="19654" y="11133"/>
                    </a:cubicBezTo>
                    <a:cubicBezTo>
                      <a:pt x="19389" y="11380"/>
                      <a:pt x="19141" y="11638"/>
                      <a:pt x="18908" y="11914"/>
                    </a:cubicBezTo>
                    <a:cubicBezTo>
                      <a:pt x="18726" y="12122"/>
                      <a:pt x="18575" y="12362"/>
                      <a:pt x="18396" y="12577"/>
                    </a:cubicBezTo>
                    <a:cubicBezTo>
                      <a:pt x="18052" y="12989"/>
                      <a:pt x="17647" y="13329"/>
                      <a:pt x="17207" y="13637"/>
                    </a:cubicBezTo>
                    <a:cubicBezTo>
                      <a:pt x="16884" y="13865"/>
                      <a:pt x="16536" y="13957"/>
                      <a:pt x="16159" y="13957"/>
                    </a:cubicBezTo>
                    <a:cubicBezTo>
                      <a:pt x="16138" y="13957"/>
                      <a:pt x="16117" y="13957"/>
                      <a:pt x="16096" y="13956"/>
                    </a:cubicBezTo>
                    <a:cubicBezTo>
                      <a:pt x="15902" y="13949"/>
                      <a:pt x="15709" y="13927"/>
                      <a:pt x="15479" y="13910"/>
                    </a:cubicBezTo>
                    <a:cubicBezTo>
                      <a:pt x="15537" y="13834"/>
                      <a:pt x="15569" y="13788"/>
                      <a:pt x="15608" y="13741"/>
                    </a:cubicBezTo>
                    <a:cubicBezTo>
                      <a:pt x="15795" y="13515"/>
                      <a:pt x="15945" y="13261"/>
                      <a:pt x="16049" y="12985"/>
                    </a:cubicBezTo>
                    <a:cubicBezTo>
                      <a:pt x="16124" y="12784"/>
                      <a:pt x="16239" y="12623"/>
                      <a:pt x="16468" y="12573"/>
                    </a:cubicBezTo>
                    <a:cubicBezTo>
                      <a:pt x="16590" y="12544"/>
                      <a:pt x="16705" y="12476"/>
                      <a:pt x="16827" y="12448"/>
                    </a:cubicBezTo>
                    <a:cubicBezTo>
                      <a:pt x="17368" y="12322"/>
                      <a:pt x="17751" y="11982"/>
                      <a:pt x="18027" y="11523"/>
                    </a:cubicBezTo>
                    <a:cubicBezTo>
                      <a:pt x="18199" y="11240"/>
                      <a:pt x="18346" y="10939"/>
                      <a:pt x="18464" y="10627"/>
                    </a:cubicBezTo>
                    <a:cubicBezTo>
                      <a:pt x="18740" y="9936"/>
                      <a:pt x="18987" y="9234"/>
                      <a:pt x="19267" y="8542"/>
                    </a:cubicBezTo>
                    <a:cubicBezTo>
                      <a:pt x="19407" y="8194"/>
                      <a:pt x="19446" y="7833"/>
                      <a:pt x="19532" y="7478"/>
                    </a:cubicBezTo>
                    <a:cubicBezTo>
                      <a:pt x="19632" y="7055"/>
                      <a:pt x="19761" y="6643"/>
                      <a:pt x="20034" y="6292"/>
                    </a:cubicBezTo>
                    <a:cubicBezTo>
                      <a:pt x="20148" y="6145"/>
                      <a:pt x="20281" y="6012"/>
                      <a:pt x="20428" y="5901"/>
                    </a:cubicBezTo>
                    <a:cubicBezTo>
                      <a:pt x="20590" y="5785"/>
                      <a:pt x="20771" y="5726"/>
                      <a:pt x="20950" y="5726"/>
                    </a:cubicBezTo>
                    <a:close/>
                    <a:moveTo>
                      <a:pt x="14104" y="9554"/>
                    </a:moveTo>
                    <a:cubicBezTo>
                      <a:pt x="14152" y="9554"/>
                      <a:pt x="14201" y="9558"/>
                      <a:pt x="14250" y="9563"/>
                    </a:cubicBezTo>
                    <a:cubicBezTo>
                      <a:pt x="14455" y="9588"/>
                      <a:pt x="14648" y="9685"/>
                      <a:pt x="14795" y="9832"/>
                    </a:cubicBezTo>
                    <a:cubicBezTo>
                      <a:pt x="14834" y="9868"/>
                      <a:pt x="14874" y="9904"/>
                      <a:pt x="14906" y="9947"/>
                    </a:cubicBezTo>
                    <a:cubicBezTo>
                      <a:pt x="15200" y="10334"/>
                      <a:pt x="15494" y="10721"/>
                      <a:pt x="15777" y="11115"/>
                    </a:cubicBezTo>
                    <a:cubicBezTo>
                      <a:pt x="15920" y="11315"/>
                      <a:pt x="15970" y="11555"/>
                      <a:pt x="16003" y="11792"/>
                    </a:cubicBezTo>
                    <a:cubicBezTo>
                      <a:pt x="16124" y="12684"/>
                      <a:pt x="15845" y="13422"/>
                      <a:pt x="15146" y="13992"/>
                    </a:cubicBezTo>
                    <a:cubicBezTo>
                      <a:pt x="15071" y="14056"/>
                      <a:pt x="14985" y="14110"/>
                      <a:pt x="14895" y="14153"/>
                    </a:cubicBezTo>
                    <a:cubicBezTo>
                      <a:pt x="14741" y="14228"/>
                      <a:pt x="14590" y="14263"/>
                      <a:pt x="14442" y="14263"/>
                    </a:cubicBezTo>
                    <a:cubicBezTo>
                      <a:pt x="14229" y="14263"/>
                      <a:pt x="14022" y="14192"/>
                      <a:pt x="13817" y="14067"/>
                    </a:cubicBezTo>
                    <a:cubicBezTo>
                      <a:pt x="13609" y="13945"/>
                      <a:pt x="13487" y="13763"/>
                      <a:pt x="13394" y="13551"/>
                    </a:cubicBezTo>
                    <a:cubicBezTo>
                      <a:pt x="13172" y="13046"/>
                      <a:pt x="13068" y="12494"/>
                      <a:pt x="13082" y="11939"/>
                    </a:cubicBezTo>
                    <a:cubicBezTo>
                      <a:pt x="13097" y="11426"/>
                      <a:pt x="13129" y="10918"/>
                      <a:pt x="13337" y="10434"/>
                    </a:cubicBezTo>
                    <a:cubicBezTo>
                      <a:pt x="13373" y="10341"/>
                      <a:pt x="13398" y="10244"/>
                      <a:pt x="13408" y="10144"/>
                    </a:cubicBezTo>
                    <a:cubicBezTo>
                      <a:pt x="13468" y="9710"/>
                      <a:pt x="13760" y="9554"/>
                      <a:pt x="14104" y="9554"/>
                    </a:cubicBezTo>
                    <a:close/>
                    <a:moveTo>
                      <a:pt x="3983" y="6441"/>
                    </a:moveTo>
                    <a:cubicBezTo>
                      <a:pt x="4013" y="6441"/>
                      <a:pt x="4045" y="6446"/>
                      <a:pt x="4078" y="6457"/>
                    </a:cubicBezTo>
                    <a:cubicBezTo>
                      <a:pt x="4225" y="6496"/>
                      <a:pt x="4365" y="6561"/>
                      <a:pt x="4490" y="6650"/>
                    </a:cubicBezTo>
                    <a:cubicBezTo>
                      <a:pt x="4802" y="6890"/>
                      <a:pt x="5106" y="7137"/>
                      <a:pt x="5393" y="7406"/>
                    </a:cubicBezTo>
                    <a:cubicBezTo>
                      <a:pt x="6110" y="8069"/>
                      <a:pt x="6758" y="8796"/>
                      <a:pt x="7392" y="9535"/>
                    </a:cubicBezTo>
                    <a:cubicBezTo>
                      <a:pt x="8130" y="10387"/>
                      <a:pt x="8897" y="11211"/>
                      <a:pt x="9772" y="11932"/>
                    </a:cubicBezTo>
                    <a:cubicBezTo>
                      <a:pt x="10245" y="12322"/>
                      <a:pt x="10743" y="12655"/>
                      <a:pt x="11309" y="12881"/>
                    </a:cubicBezTo>
                    <a:cubicBezTo>
                      <a:pt x="11610" y="12999"/>
                      <a:pt x="11929" y="13064"/>
                      <a:pt x="12244" y="13153"/>
                    </a:cubicBezTo>
                    <a:cubicBezTo>
                      <a:pt x="12305" y="13171"/>
                      <a:pt x="12376" y="13196"/>
                      <a:pt x="12416" y="13239"/>
                    </a:cubicBezTo>
                    <a:cubicBezTo>
                      <a:pt x="12681" y="13566"/>
                      <a:pt x="13018" y="13831"/>
                      <a:pt x="13401" y="14010"/>
                    </a:cubicBezTo>
                    <a:cubicBezTo>
                      <a:pt x="13426" y="14024"/>
                      <a:pt x="13448" y="14046"/>
                      <a:pt x="13466" y="14064"/>
                    </a:cubicBezTo>
                    <a:cubicBezTo>
                      <a:pt x="13208" y="14297"/>
                      <a:pt x="12911" y="14379"/>
                      <a:pt x="12583" y="14379"/>
                    </a:cubicBezTo>
                    <a:cubicBezTo>
                      <a:pt x="12569" y="14379"/>
                      <a:pt x="12555" y="14379"/>
                      <a:pt x="12541" y="14379"/>
                    </a:cubicBezTo>
                    <a:cubicBezTo>
                      <a:pt x="12079" y="14375"/>
                      <a:pt x="11646" y="14253"/>
                      <a:pt x="11233" y="14056"/>
                    </a:cubicBezTo>
                    <a:cubicBezTo>
                      <a:pt x="10918" y="13910"/>
                      <a:pt x="10617" y="13738"/>
                      <a:pt x="10313" y="13569"/>
                    </a:cubicBezTo>
                    <a:cubicBezTo>
                      <a:pt x="10001" y="13394"/>
                      <a:pt x="9689" y="13207"/>
                      <a:pt x="9377" y="13032"/>
                    </a:cubicBezTo>
                    <a:cubicBezTo>
                      <a:pt x="9266" y="12971"/>
                      <a:pt x="9152" y="12917"/>
                      <a:pt x="9033" y="12874"/>
                    </a:cubicBezTo>
                    <a:cubicBezTo>
                      <a:pt x="8882" y="12815"/>
                      <a:pt x="8730" y="12773"/>
                      <a:pt x="8577" y="12773"/>
                    </a:cubicBezTo>
                    <a:cubicBezTo>
                      <a:pt x="8432" y="12773"/>
                      <a:pt x="8286" y="12811"/>
                      <a:pt x="8138" y="12906"/>
                    </a:cubicBezTo>
                    <a:cubicBezTo>
                      <a:pt x="8116" y="12845"/>
                      <a:pt x="8095" y="12799"/>
                      <a:pt x="8080" y="12752"/>
                    </a:cubicBezTo>
                    <a:cubicBezTo>
                      <a:pt x="7919" y="12258"/>
                      <a:pt x="7769" y="11763"/>
                      <a:pt x="7593" y="11272"/>
                    </a:cubicBezTo>
                    <a:cubicBezTo>
                      <a:pt x="7443" y="10867"/>
                      <a:pt x="7235" y="10484"/>
                      <a:pt x="6970" y="10140"/>
                    </a:cubicBezTo>
                    <a:cubicBezTo>
                      <a:pt x="6407" y="9373"/>
                      <a:pt x="5708" y="8718"/>
                      <a:pt x="4913" y="8202"/>
                    </a:cubicBezTo>
                    <a:cubicBezTo>
                      <a:pt x="4633" y="8015"/>
                      <a:pt x="4365" y="7818"/>
                      <a:pt x="4107" y="7610"/>
                    </a:cubicBezTo>
                    <a:cubicBezTo>
                      <a:pt x="3913" y="7446"/>
                      <a:pt x="3752" y="7245"/>
                      <a:pt x="3641" y="7016"/>
                    </a:cubicBezTo>
                    <a:cubicBezTo>
                      <a:pt x="3555" y="6862"/>
                      <a:pt x="3601" y="6733"/>
                      <a:pt x="3695" y="6607"/>
                    </a:cubicBezTo>
                    <a:cubicBezTo>
                      <a:pt x="3771" y="6511"/>
                      <a:pt x="3868" y="6441"/>
                      <a:pt x="3983" y="6441"/>
                    </a:cubicBezTo>
                    <a:close/>
                    <a:moveTo>
                      <a:pt x="3566" y="7080"/>
                    </a:moveTo>
                    <a:cubicBezTo>
                      <a:pt x="3881" y="7689"/>
                      <a:pt x="4397" y="8019"/>
                      <a:pt x="4913" y="8356"/>
                    </a:cubicBezTo>
                    <a:cubicBezTo>
                      <a:pt x="5655" y="8847"/>
                      <a:pt x="6274" y="9463"/>
                      <a:pt x="6819" y="10165"/>
                    </a:cubicBezTo>
                    <a:cubicBezTo>
                      <a:pt x="7242" y="10713"/>
                      <a:pt x="7503" y="11337"/>
                      <a:pt x="7708" y="11989"/>
                    </a:cubicBezTo>
                    <a:cubicBezTo>
                      <a:pt x="7804" y="12294"/>
                      <a:pt x="7887" y="12602"/>
                      <a:pt x="7984" y="12906"/>
                    </a:cubicBezTo>
                    <a:cubicBezTo>
                      <a:pt x="8009" y="12964"/>
                      <a:pt x="8041" y="13021"/>
                      <a:pt x="8080" y="13075"/>
                    </a:cubicBezTo>
                    <a:cubicBezTo>
                      <a:pt x="8138" y="13057"/>
                      <a:pt x="8191" y="13032"/>
                      <a:pt x="8242" y="13003"/>
                    </a:cubicBezTo>
                    <a:cubicBezTo>
                      <a:pt x="8346" y="12934"/>
                      <a:pt x="8458" y="12905"/>
                      <a:pt x="8571" y="12905"/>
                    </a:cubicBezTo>
                    <a:cubicBezTo>
                      <a:pt x="8640" y="12905"/>
                      <a:pt x="8710" y="12916"/>
                      <a:pt x="8779" y="12935"/>
                    </a:cubicBezTo>
                    <a:cubicBezTo>
                      <a:pt x="8951" y="12985"/>
                      <a:pt x="9119" y="13053"/>
                      <a:pt x="9277" y="13139"/>
                    </a:cubicBezTo>
                    <a:cubicBezTo>
                      <a:pt x="9729" y="13383"/>
                      <a:pt x="10169" y="13648"/>
                      <a:pt x="10617" y="13899"/>
                    </a:cubicBezTo>
                    <a:cubicBezTo>
                      <a:pt x="11008" y="14117"/>
                      <a:pt x="11409" y="14307"/>
                      <a:pt x="11850" y="14408"/>
                    </a:cubicBezTo>
                    <a:cubicBezTo>
                      <a:pt x="12011" y="14443"/>
                      <a:pt x="12172" y="14468"/>
                      <a:pt x="12341" y="14515"/>
                    </a:cubicBezTo>
                    <a:cubicBezTo>
                      <a:pt x="12172" y="14540"/>
                      <a:pt x="12004" y="14576"/>
                      <a:pt x="11832" y="14594"/>
                    </a:cubicBezTo>
                    <a:cubicBezTo>
                      <a:pt x="11660" y="14612"/>
                      <a:pt x="11488" y="14626"/>
                      <a:pt x="11316" y="14640"/>
                    </a:cubicBezTo>
                    <a:cubicBezTo>
                      <a:pt x="11279" y="14643"/>
                      <a:pt x="11242" y="14644"/>
                      <a:pt x="11205" y="14644"/>
                    </a:cubicBezTo>
                    <a:cubicBezTo>
                      <a:pt x="11002" y="14644"/>
                      <a:pt x="10801" y="14610"/>
                      <a:pt x="10610" y="14544"/>
                    </a:cubicBezTo>
                    <a:cubicBezTo>
                      <a:pt x="10313" y="14443"/>
                      <a:pt x="10012" y="14368"/>
                      <a:pt x="9703" y="14314"/>
                    </a:cubicBezTo>
                    <a:cubicBezTo>
                      <a:pt x="9619" y="14302"/>
                      <a:pt x="9534" y="14295"/>
                      <a:pt x="9449" y="14295"/>
                    </a:cubicBezTo>
                    <a:cubicBezTo>
                      <a:pt x="9342" y="14295"/>
                      <a:pt x="9236" y="14305"/>
                      <a:pt x="9130" y="14325"/>
                    </a:cubicBezTo>
                    <a:cubicBezTo>
                      <a:pt x="8869" y="14365"/>
                      <a:pt x="8811" y="14465"/>
                      <a:pt x="8847" y="14726"/>
                    </a:cubicBezTo>
                    <a:cubicBezTo>
                      <a:pt x="8851" y="14759"/>
                      <a:pt x="8854" y="14791"/>
                      <a:pt x="8858" y="14838"/>
                    </a:cubicBezTo>
                    <a:cubicBezTo>
                      <a:pt x="8848" y="14838"/>
                      <a:pt x="8839" y="14838"/>
                      <a:pt x="8830" y="14838"/>
                    </a:cubicBezTo>
                    <a:cubicBezTo>
                      <a:pt x="8659" y="14838"/>
                      <a:pt x="8514" y="14777"/>
                      <a:pt x="8374" y="14709"/>
                    </a:cubicBezTo>
                    <a:cubicBezTo>
                      <a:pt x="7636" y="14361"/>
                      <a:pt x="7045" y="13849"/>
                      <a:pt x="6651" y="13128"/>
                    </a:cubicBezTo>
                    <a:cubicBezTo>
                      <a:pt x="6439" y="12745"/>
                      <a:pt x="6257" y="12340"/>
                      <a:pt x="6049" y="11957"/>
                    </a:cubicBezTo>
                    <a:cubicBezTo>
                      <a:pt x="5905" y="11695"/>
                      <a:pt x="5733" y="11444"/>
                      <a:pt x="5572" y="11194"/>
                    </a:cubicBezTo>
                    <a:cubicBezTo>
                      <a:pt x="5121" y="10484"/>
                      <a:pt x="4662" y="9782"/>
                      <a:pt x="4218" y="9069"/>
                    </a:cubicBezTo>
                    <a:cubicBezTo>
                      <a:pt x="3970" y="8664"/>
                      <a:pt x="3738" y="8252"/>
                      <a:pt x="3623" y="7786"/>
                    </a:cubicBezTo>
                    <a:cubicBezTo>
                      <a:pt x="3587" y="7610"/>
                      <a:pt x="3558" y="7431"/>
                      <a:pt x="3537" y="7256"/>
                    </a:cubicBezTo>
                    <a:cubicBezTo>
                      <a:pt x="3530" y="7213"/>
                      <a:pt x="3551" y="7170"/>
                      <a:pt x="3566" y="7080"/>
                    </a:cubicBezTo>
                    <a:close/>
                    <a:moveTo>
                      <a:pt x="27257" y="12888"/>
                    </a:moveTo>
                    <a:cubicBezTo>
                      <a:pt x="27289" y="12942"/>
                      <a:pt x="27318" y="13003"/>
                      <a:pt x="27340" y="13067"/>
                    </a:cubicBezTo>
                    <a:cubicBezTo>
                      <a:pt x="27386" y="13300"/>
                      <a:pt x="27447" y="13533"/>
                      <a:pt x="27465" y="13770"/>
                    </a:cubicBezTo>
                    <a:cubicBezTo>
                      <a:pt x="27494" y="14214"/>
                      <a:pt x="27486" y="14662"/>
                      <a:pt x="27512" y="15106"/>
                    </a:cubicBezTo>
                    <a:cubicBezTo>
                      <a:pt x="27526" y="15389"/>
                      <a:pt x="27576" y="15672"/>
                      <a:pt x="27612" y="15955"/>
                    </a:cubicBezTo>
                    <a:lnTo>
                      <a:pt x="27580" y="15966"/>
                    </a:lnTo>
                    <a:cubicBezTo>
                      <a:pt x="27408" y="15737"/>
                      <a:pt x="27228" y="15515"/>
                      <a:pt x="27071" y="15278"/>
                    </a:cubicBezTo>
                    <a:cubicBezTo>
                      <a:pt x="26842" y="14938"/>
                      <a:pt x="26795" y="14562"/>
                      <a:pt x="26913" y="14171"/>
                    </a:cubicBezTo>
                    <a:cubicBezTo>
                      <a:pt x="26942" y="14064"/>
                      <a:pt x="26981" y="13956"/>
                      <a:pt x="27021" y="13849"/>
                    </a:cubicBezTo>
                    <a:cubicBezTo>
                      <a:pt x="27132" y="13544"/>
                      <a:pt x="27228" y="13232"/>
                      <a:pt x="27257" y="12888"/>
                    </a:cubicBezTo>
                    <a:close/>
                    <a:moveTo>
                      <a:pt x="18403" y="13691"/>
                    </a:moveTo>
                    <a:cubicBezTo>
                      <a:pt x="18403" y="13720"/>
                      <a:pt x="18407" y="13727"/>
                      <a:pt x="18403" y="13730"/>
                    </a:cubicBezTo>
                    <a:cubicBezTo>
                      <a:pt x="18038" y="14099"/>
                      <a:pt x="17676" y="14472"/>
                      <a:pt x="17303" y="14830"/>
                    </a:cubicBezTo>
                    <a:cubicBezTo>
                      <a:pt x="17121" y="14999"/>
                      <a:pt x="16895" y="15113"/>
                      <a:pt x="16648" y="15164"/>
                    </a:cubicBezTo>
                    <a:cubicBezTo>
                      <a:pt x="15838" y="15339"/>
                      <a:pt x="15232" y="15816"/>
                      <a:pt x="14745" y="16464"/>
                    </a:cubicBezTo>
                    <a:cubicBezTo>
                      <a:pt x="14673" y="16561"/>
                      <a:pt x="14602" y="16658"/>
                      <a:pt x="14523" y="16747"/>
                    </a:cubicBezTo>
                    <a:cubicBezTo>
                      <a:pt x="14465" y="16801"/>
                      <a:pt x="14408" y="16858"/>
                      <a:pt x="14344" y="16909"/>
                    </a:cubicBezTo>
                    <a:cubicBezTo>
                      <a:pt x="14304" y="16826"/>
                      <a:pt x="14272" y="16769"/>
                      <a:pt x="14247" y="16712"/>
                    </a:cubicBezTo>
                    <a:cubicBezTo>
                      <a:pt x="14200" y="16586"/>
                      <a:pt x="14150" y="16464"/>
                      <a:pt x="14111" y="16335"/>
                    </a:cubicBezTo>
                    <a:cubicBezTo>
                      <a:pt x="13881" y="15647"/>
                      <a:pt x="13373" y="15260"/>
                      <a:pt x="12713" y="15053"/>
                    </a:cubicBezTo>
                    <a:cubicBezTo>
                      <a:pt x="12430" y="14967"/>
                      <a:pt x="12126" y="14938"/>
                      <a:pt x="11832" y="14884"/>
                    </a:cubicBezTo>
                    <a:cubicBezTo>
                      <a:pt x="11646" y="14852"/>
                      <a:pt x="11459" y="14805"/>
                      <a:pt x="11276" y="14748"/>
                    </a:cubicBezTo>
                    <a:cubicBezTo>
                      <a:pt x="12097" y="14694"/>
                      <a:pt x="12910" y="14644"/>
                      <a:pt x="13623" y="14139"/>
                    </a:cubicBezTo>
                    <a:cubicBezTo>
                      <a:pt x="13898" y="14313"/>
                      <a:pt x="14167" y="14400"/>
                      <a:pt x="14430" y="14400"/>
                    </a:cubicBezTo>
                    <a:cubicBezTo>
                      <a:pt x="14756" y="14400"/>
                      <a:pt x="15072" y="14266"/>
                      <a:pt x="15376" y="13996"/>
                    </a:cubicBezTo>
                    <a:cubicBezTo>
                      <a:pt x="15640" y="14051"/>
                      <a:pt x="15904" y="14069"/>
                      <a:pt x="16167" y="14069"/>
                    </a:cubicBezTo>
                    <a:cubicBezTo>
                      <a:pt x="16417" y="14069"/>
                      <a:pt x="16667" y="14052"/>
                      <a:pt x="16916" y="14035"/>
                    </a:cubicBezTo>
                    <a:cubicBezTo>
                      <a:pt x="17425" y="13996"/>
                      <a:pt x="17927" y="13906"/>
                      <a:pt x="18403" y="13691"/>
                    </a:cubicBezTo>
                    <a:close/>
                    <a:moveTo>
                      <a:pt x="20013" y="13029"/>
                    </a:moveTo>
                    <a:cubicBezTo>
                      <a:pt x="20038" y="13029"/>
                      <a:pt x="20063" y="13030"/>
                      <a:pt x="20087" y="13032"/>
                    </a:cubicBezTo>
                    <a:cubicBezTo>
                      <a:pt x="20345" y="13042"/>
                      <a:pt x="20481" y="13168"/>
                      <a:pt x="20499" y="13422"/>
                    </a:cubicBezTo>
                    <a:cubicBezTo>
                      <a:pt x="20517" y="13716"/>
                      <a:pt x="20510" y="14010"/>
                      <a:pt x="20428" y="14296"/>
                    </a:cubicBezTo>
                    <a:cubicBezTo>
                      <a:pt x="20073" y="15536"/>
                      <a:pt x="19457" y="16629"/>
                      <a:pt x="18629" y="17611"/>
                    </a:cubicBezTo>
                    <a:cubicBezTo>
                      <a:pt x="18127" y="18206"/>
                      <a:pt x="17468" y="18532"/>
                      <a:pt x="16730" y="18725"/>
                    </a:cubicBezTo>
                    <a:cubicBezTo>
                      <a:pt x="16321" y="18823"/>
                      <a:pt x="15899" y="18873"/>
                      <a:pt x="15478" y="18873"/>
                    </a:cubicBezTo>
                    <a:cubicBezTo>
                      <a:pt x="15360" y="18873"/>
                      <a:pt x="15242" y="18869"/>
                      <a:pt x="15125" y="18861"/>
                    </a:cubicBezTo>
                    <a:cubicBezTo>
                      <a:pt x="14824" y="18843"/>
                      <a:pt x="14523" y="18847"/>
                      <a:pt x="14225" y="18843"/>
                    </a:cubicBezTo>
                    <a:cubicBezTo>
                      <a:pt x="13530" y="18833"/>
                      <a:pt x="12860" y="18711"/>
                      <a:pt x="12240" y="18378"/>
                    </a:cubicBezTo>
                    <a:cubicBezTo>
                      <a:pt x="11850" y="18163"/>
                      <a:pt x="11477" y="17912"/>
                      <a:pt x="11137" y="17622"/>
                    </a:cubicBezTo>
                    <a:cubicBezTo>
                      <a:pt x="10434" y="17034"/>
                      <a:pt x="9836" y="16332"/>
                      <a:pt x="9363" y="15547"/>
                    </a:cubicBezTo>
                    <a:cubicBezTo>
                      <a:pt x="9238" y="15328"/>
                      <a:pt x="9127" y="15103"/>
                      <a:pt x="9026" y="14870"/>
                    </a:cubicBezTo>
                    <a:cubicBezTo>
                      <a:pt x="8983" y="14777"/>
                      <a:pt x="8973" y="14669"/>
                      <a:pt x="8955" y="14587"/>
                    </a:cubicBezTo>
                    <a:cubicBezTo>
                      <a:pt x="9062" y="14461"/>
                      <a:pt x="9180" y="14443"/>
                      <a:pt x="9302" y="14429"/>
                    </a:cubicBezTo>
                    <a:cubicBezTo>
                      <a:pt x="9347" y="14425"/>
                      <a:pt x="9392" y="14423"/>
                      <a:pt x="9436" y="14423"/>
                    </a:cubicBezTo>
                    <a:cubicBezTo>
                      <a:pt x="9713" y="14423"/>
                      <a:pt x="9979" y="14495"/>
                      <a:pt x="10245" y="14572"/>
                    </a:cubicBezTo>
                    <a:cubicBezTo>
                      <a:pt x="10657" y="14698"/>
                      <a:pt x="11065" y="14845"/>
                      <a:pt x="11484" y="14956"/>
                    </a:cubicBezTo>
                    <a:cubicBezTo>
                      <a:pt x="11778" y="15031"/>
                      <a:pt x="12086" y="15060"/>
                      <a:pt x="12387" y="15110"/>
                    </a:cubicBezTo>
                    <a:cubicBezTo>
                      <a:pt x="12710" y="15167"/>
                      <a:pt x="13014" y="15296"/>
                      <a:pt x="13287" y="15479"/>
                    </a:cubicBezTo>
                    <a:cubicBezTo>
                      <a:pt x="13534" y="15647"/>
                      <a:pt x="13734" y="15877"/>
                      <a:pt x="13867" y="16145"/>
                    </a:cubicBezTo>
                    <a:cubicBezTo>
                      <a:pt x="13946" y="16296"/>
                      <a:pt x="13996" y="16454"/>
                      <a:pt x="14057" y="16608"/>
                    </a:cubicBezTo>
                    <a:cubicBezTo>
                      <a:pt x="14093" y="16694"/>
                      <a:pt x="14121" y="16783"/>
                      <a:pt x="14161" y="16869"/>
                    </a:cubicBezTo>
                    <a:cubicBezTo>
                      <a:pt x="14214" y="16981"/>
                      <a:pt x="14274" y="17038"/>
                      <a:pt x="14346" y="17038"/>
                    </a:cubicBezTo>
                    <a:cubicBezTo>
                      <a:pt x="14401" y="17038"/>
                      <a:pt x="14463" y="17006"/>
                      <a:pt x="14534" y="16941"/>
                    </a:cubicBezTo>
                    <a:cubicBezTo>
                      <a:pt x="14609" y="16866"/>
                      <a:pt x="14680" y="16787"/>
                      <a:pt x="14745" y="16701"/>
                    </a:cubicBezTo>
                    <a:cubicBezTo>
                      <a:pt x="14842" y="16590"/>
                      <a:pt x="14928" y="16471"/>
                      <a:pt x="15021" y="16357"/>
                    </a:cubicBezTo>
                    <a:cubicBezTo>
                      <a:pt x="15440" y="15852"/>
                      <a:pt x="15945" y="15479"/>
                      <a:pt x="16597" y="15325"/>
                    </a:cubicBezTo>
                    <a:cubicBezTo>
                      <a:pt x="17020" y="15228"/>
                      <a:pt x="17364" y="15010"/>
                      <a:pt x="17665" y="14698"/>
                    </a:cubicBezTo>
                    <a:cubicBezTo>
                      <a:pt x="18009" y="14336"/>
                      <a:pt x="18364" y="13981"/>
                      <a:pt x="18740" y="13652"/>
                    </a:cubicBezTo>
                    <a:cubicBezTo>
                      <a:pt x="18951" y="13465"/>
                      <a:pt x="19209" y="13325"/>
                      <a:pt x="19453" y="13179"/>
                    </a:cubicBezTo>
                    <a:cubicBezTo>
                      <a:pt x="19625" y="13080"/>
                      <a:pt x="19817" y="13029"/>
                      <a:pt x="20013" y="13029"/>
                    </a:cubicBezTo>
                    <a:close/>
                    <a:moveTo>
                      <a:pt x="23712" y="11499"/>
                    </a:moveTo>
                    <a:cubicBezTo>
                      <a:pt x="23950" y="11499"/>
                      <a:pt x="24189" y="11515"/>
                      <a:pt x="24430" y="11537"/>
                    </a:cubicBezTo>
                    <a:cubicBezTo>
                      <a:pt x="24921" y="11584"/>
                      <a:pt x="25405" y="11681"/>
                      <a:pt x="25874" y="11828"/>
                    </a:cubicBezTo>
                    <a:cubicBezTo>
                      <a:pt x="26247" y="11953"/>
                      <a:pt x="26587" y="12165"/>
                      <a:pt x="26859" y="12448"/>
                    </a:cubicBezTo>
                    <a:cubicBezTo>
                      <a:pt x="27056" y="12645"/>
                      <a:pt x="27157" y="12888"/>
                      <a:pt x="27078" y="13179"/>
                    </a:cubicBezTo>
                    <a:cubicBezTo>
                      <a:pt x="27006" y="13440"/>
                      <a:pt x="26938" y="13705"/>
                      <a:pt x="26849" y="13960"/>
                    </a:cubicBezTo>
                    <a:cubicBezTo>
                      <a:pt x="26637" y="14562"/>
                      <a:pt x="26727" y="15099"/>
                      <a:pt x="27139" y="15586"/>
                    </a:cubicBezTo>
                    <a:cubicBezTo>
                      <a:pt x="27257" y="15730"/>
                      <a:pt x="27372" y="15880"/>
                      <a:pt x="27494" y="16020"/>
                    </a:cubicBezTo>
                    <a:cubicBezTo>
                      <a:pt x="27755" y="16317"/>
                      <a:pt x="27773" y="16669"/>
                      <a:pt x="27741" y="17038"/>
                    </a:cubicBezTo>
                    <a:cubicBezTo>
                      <a:pt x="27712" y="17317"/>
                      <a:pt x="27598" y="17582"/>
                      <a:pt x="27411" y="17794"/>
                    </a:cubicBezTo>
                    <a:cubicBezTo>
                      <a:pt x="27221" y="18023"/>
                      <a:pt x="26949" y="18105"/>
                      <a:pt x="26666" y="18127"/>
                    </a:cubicBezTo>
                    <a:cubicBezTo>
                      <a:pt x="26340" y="18147"/>
                      <a:pt x="26012" y="18166"/>
                      <a:pt x="25686" y="18166"/>
                    </a:cubicBezTo>
                    <a:cubicBezTo>
                      <a:pt x="25613" y="18166"/>
                      <a:pt x="25541" y="18165"/>
                      <a:pt x="25469" y="18163"/>
                    </a:cubicBezTo>
                    <a:cubicBezTo>
                      <a:pt x="25409" y="18162"/>
                      <a:pt x="25349" y="18161"/>
                      <a:pt x="25289" y="18161"/>
                    </a:cubicBezTo>
                    <a:cubicBezTo>
                      <a:pt x="24207" y="18161"/>
                      <a:pt x="23134" y="18344"/>
                      <a:pt x="22115" y="18704"/>
                    </a:cubicBezTo>
                    <a:cubicBezTo>
                      <a:pt x="21614" y="18879"/>
                      <a:pt x="21101" y="19026"/>
                      <a:pt x="20582" y="19144"/>
                    </a:cubicBezTo>
                    <a:cubicBezTo>
                      <a:pt x="20227" y="19226"/>
                      <a:pt x="19865" y="19268"/>
                      <a:pt x="19503" y="19268"/>
                    </a:cubicBezTo>
                    <a:cubicBezTo>
                      <a:pt x="19247" y="19268"/>
                      <a:pt x="18990" y="19247"/>
                      <a:pt x="18737" y="19205"/>
                    </a:cubicBezTo>
                    <a:cubicBezTo>
                      <a:pt x="18479" y="19162"/>
                      <a:pt x="18231" y="19041"/>
                      <a:pt x="17988" y="18937"/>
                    </a:cubicBezTo>
                    <a:cubicBezTo>
                      <a:pt x="17812" y="18861"/>
                      <a:pt x="17654" y="18754"/>
                      <a:pt x="17464" y="18646"/>
                    </a:cubicBezTo>
                    <a:cubicBezTo>
                      <a:pt x="17500" y="18621"/>
                      <a:pt x="17536" y="18600"/>
                      <a:pt x="17572" y="18582"/>
                    </a:cubicBezTo>
                    <a:cubicBezTo>
                      <a:pt x="18059" y="18392"/>
                      <a:pt x="18439" y="18059"/>
                      <a:pt x="18772" y="17668"/>
                    </a:cubicBezTo>
                    <a:cubicBezTo>
                      <a:pt x="19589" y="16715"/>
                      <a:pt x="20198" y="15597"/>
                      <a:pt x="20550" y="14390"/>
                    </a:cubicBezTo>
                    <a:cubicBezTo>
                      <a:pt x="20639" y="14114"/>
                      <a:pt x="20671" y="13827"/>
                      <a:pt x="20646" y="13540"/>
                    </a:cubicBezTo>
                    <a:cubicBezTo>
                      <a:pt x="20632" y="13365"/>
                      <a:pt x="20575" y="13193"/>
                      <a:pt x="20532" y="12999"/>
                    </a:cubicBezTo>
                    <a:cubicBezTo>
                      <a:pt x="20542" y="12989"/>
                      <a:pt x="20589" y="12967"/>
                      <a:pt x="20632" y="12946"/>
                    </a:cubicBezTo>
                    <a:cubicBezTo>
                      <a:pt x="21069" y="12741"/>
                      <a:pt x="21496" y="12526"/>
                      <a:pt x="21882" y="12236"/>
                    </a:cubicBezTo>
                    <a:cubicBezTo>
                      <a:pt x="22062" y="12096"/>
                      <a:pt x="22230" y="11950"/>
                      <a:pt x="22395" y="11792"/>
                    </a:cubicBezTo>
                    <a:cubicBezTo>
                      <a:pt x="22492" y="11702"/>
                      <a:pt x="22610" y="11638"/>
                      <a:pt x="22742" y="11609"/>
                    </a:cubicBezTo>
                    <a:cubicBezTo>
                      <a:pt x="23063" y="11528"/>
                      <a:pt x="23386" y="11499"/>
                      <a:pt x="23712" y="11499"/>
                    </a:cubicBezTo>
                    <a:close/>
                    <a:moveTo>
                      <a:pt x="6080" y="14077"/>
                    </a:moveTo>
                    <a:cubicBezTo>
                      <a:pt x="6131" y="14077"/>
                      <a:pt x="6181" y="14078"/>
                      <a:pt x="6231" y="14082"/>
                    </a:cubicBezTo>
                    <a:cubicBezTo>
                      <a:pt x="6543" y="14099"/>
                      <a:pt x="6855" y="14121"/>
                      <a:pt x="7167" y="14153"/>
                    </a:cubicBezTo>
                    <a:cubicBezTo>
                      <a:pt x="7249" y="14168"/>
                      <a:pt x="7328" y="14200"/>
                      <a:pt x="7400" y="14246"/>
                    </a:cubicBezTo>
                    <a:cubicBezTo>
                      <a:pt x="7460" y="14286"/>
                      <a:pt x="7518" y="14332"/>
                      <a:pt x="7572" y="14379"/>
                    </a:cubicBezTo>
                    <a:cubicBezTo>
                      <a:pt x="8041" y="14741"/>
                      <a:pt x="8363" y="14884"/>
                      <a:pt x="8919" y="14977"/>
                    </a:cubicBezTo>
                    <a:cubicBezTo>
                      <a:pt x="9657" y="16529"/>
                      <a:pt x="10771" y="17729"/>
                      <a:pt x="12280" y="18571"/>
                    </a:cubicBezTo>
                    <a:cubicBezTo>
                      <a:pt x="12244" y="18614"/>
                      <a:pt x="12201" y="18654"/>
                      <a:pt x="12158" y="18689"/>
                    </a:cubicBezTo>
                    <a:cubicBezTo>
                      <a:pt x="11753" y="18955"/>
                      <a:pt x="11355" y="19238"/>
                      <a:pt x="10936" y="19481"/>
                    </a:cubicBezTo>
                    <a:cubicBezTo>
                      <a:pt x="10606" y="19675"/>
                      <a:pt x="10223" y="19736"/>
                      <a:pt x="9850" y="19804"/>
                    </a:cubicBezTo>
                    <a:cubicBezTo>
                      <a:pt x="9628" y="19847"/>
                      <a:pt x="9402" y="19872"/>
                      <a:pt x="9177" y="19879"/>
                    </a:cubicBezTo>
                    <a:cubicBezTo>
                      <a:pt x="8603" y="19879"/>
                      <a:pt x="8052" y="19764"/>
                      <a:pt x="7557" y="19456"/>
                    </a:cubicBezTo>
                    <a:cubicBezTo>
                      <a:pt x="7296" y="19281"/>
                      <a:pt x="7048" y="19094"/>
                      <a:pt x="6812" y="18886"/>
                    </a:cubicBezTo>
                    <a:cubicBezTo>
                      <a:pt x="6518" y="18646"/>
                      <a:pt x="6249" y="18378"/>
                      <a:pt x="5952" y="18138"/>
                    </a:cubicBezTo>
                    <a:cubicBezTo>
                      <a:pt x="5672" y="17908"/>
                      <a:pt x="5336" y="17758"/>
                      <a:pt x="4981" y="17704"/>
                    </a:cubicBezTo>
                    <a:cubicBezTo>
                      <a:pt x="4909" y="17693"/>
                      <a:pt x="4838" y="17688"/>
                      <a:pt x="4768" y="17688"/>
                    </a:cubicBezTo>
                    <a:cubicBezTo>
                      <a:pt x="4549" y="17688"/>
                      <a:pt x="4335" y="17736"/>
                      <a:pt x="4132" y="17790"/>
                    </a:cubicBezTo>
                    <a:cubicBezTo>
                      <a:pt x="3863" y="17865"/>
                      <a:pt x="3601" y="17966"/>
                      <a:pt x="3340" y="18055"/>
                    </a:cubicBezTo>
                    <a:cubicBezTo>
                      <a:pt x="3297" y="18070"/>
                      <a:pt x="3250" y="18084"/>
                      <a:pt x="3207" y="18098"/>
                    </a:cubicBezTo>
                    <a:cubicBezTo>
                      <a:pt x="3189" y="18073"/>
                      <a:pt x="3171" y="18048"/>
                      <a:pt x="3161" y="18023"/>
                    </a:cubicBezTo>
                    <a:cubicBezTo>
                      <a:pt x="3100" y="17754"/>
                      <a:pt x="2921" y="17589"/>
                      <a:pt x="2673" y="17511"/>
                    </a:cubicBezTo>
                    <a:cubicBezTo>
                      <a:pt x="2383" y="17421"/>
                      <a:pt x="2082" y="17356"/>
                      <a:pt x="1788" y="17285"/>
                    </a:cubicBezTo>
                    <a:cubicBezTo>
                      <a:pt x="1555" y="17227"/>
                      <a:pt x="1315" y="17192"/>
                      <a:pt x="1090" y="17113"/>
                    </a:cubicBezTo>
                    <a:cubicBezTo>
                      <a:pt x="903" y="17052"/>
                      <a:pt x="724" y="16959"/>
                      <a:pt x="559" y="16844"/>
                    </a:cubicBezTo>
                    <a:cubicBezTo>
                      <a:pt x="316" y="16669"/>
                      <a:pt x="283" y="16443"/>
                      <a:pt x="430" y="16181"/>
                    </a:cubicBezTo>
                    <a:cubicBezTo>
                      <a:pt x="778" y="15547"/>
                      <a:pt x="1333" y="15056"/>
                      <a:pt x="2003" y="14791"/>
                    </a:cubicBezTo>
                    <a:cubicBezTo>
                      <a:pt x="2641" y="14526"/>
                      <a:pt x="3318" y="14354"/>
                      <a:pt x="4006" y="14275"/>
                    </a:cubicBezTo>
                    <a:cubicBezTo>
                      <a:pt x="4633" y="14207"/>
                      <a:pt x="5264" y="14146"/>
                      <a:pt x="5891" y="14085"/>
                    </a:cubicBezTo>
                    <a:cubicBezTo>
                      <a:pt x="5954" y="14079"/>
                      <a:pt x="6017" y="14077"/>
                      <a:pt x="6080" y="14077"/>
                    </a:cubicBezTo>
                    <a:close/>
                    <a:moveTo>
                      <a:pt x="27286" y="18073"/>
                    </a:moveTo>
                    <a:cubicBezTo>
                      <a:pt x="27254" y="18127"/>
                      <a:pt x="27221" y="18177"/>
                      <a:pt x="27185" y="18227"/>
                    </a:cubicBezTo>
                    <a:cubicBezTo>
                      <a:pt x="26895" y="18553"/>
                      <a:pt x="26555" y="18829"/>
                      <a:pt x="26179" y="19044"/>
                    </a:cubicBezTo>
                    <a:cubicBezTo>
                      <a:pt x="25398" y="19499"/>
                      <a:pt x="24555" y="19779"/>
                      <a:pt x="23678" y="19969"/>
                    </a:cubicBezTo>
                    <a:cubicBezTo>
                      <a:pt x="23202" y="20076"/>
                      <a:pt x="22717" y="20132"/>
                      <a:pt x="22230" y="20132"/>
                    </a:cubicBezTo>
                    <a:cubicBezTo>
                      <a:pt x="22098" y="20132"/>
                      <a:pt x="21965" y="20127"/>
                      <a:pt x="21832" y="20119"/>
                    </a:cubicBezTo>
                    <a:cubicBezTo>
                      <a:pt x="21023" y="20058"/>
                      <a:pt x="20223" y="19890"/>
                      <a:pt x="19457" y="19617"/>
                    </a:cubicBezTo>
                    <a:cubicBezTo>
                      <a:pt x="19238" y="19539"/>
                      <a:pt x="19027" y="19453"/>
                      <a:pt x="18812" y="19370"/>
                    </a:cubicBezTo>
                    <a:cubicBezTo>
                      <a:pt x="18815" y="19356"/>
                      <a:pt x="18819" y="19342"/>
                      <a:pt x="18822" y="19331"/>
                    </a:cubicBezTo>
                    <a:cubicBezTo>
                      <a:pt x="18859" y="19326"/>
                      <a:pt x="18894" y="19322"/>
                      <a:pt x="18930" y="19322"/>
                    </a:cubicBezTo>
                    <a:cubicBezTo>
                      <a:pt x="18943" y="19322"/>
                      <a:pt x="18956" y="19323"/>
                      <a:pt x="18969" y="19324"/>
                    </a:cubicBezTo>
                    <a:cubicBezTo>
                      <a:pt x="19168" y="19349"/>
                      <a:pt x="19365" y="19360"/>
                      <a:pt x="19561" y="19360"/>
                    </a:cubicBezTo>
                    <a:cubicBezTo>
                      <a:pt x="20236" y="19360"/>
                      <a:pt x="20895" y="19222"/>
                      <a:pt x="21546" y="19019"/>
                    </a:cubicBezTo>
                    <a:cubicBezTo>
                      <a:pt x="22115" y="18847"/>
                      <a:pt x="22678" y="18668"/>
                      <a:pt x="23248" y="18510"/>
                    </a:cubicBezTo>
                    <a:cubicBezTo>
                      <a:pt x="23706" y="18388"/>
                      <a:pt x="24176" y="18324"/>
                      <a:pt x="24652" y="18317"/>
                    </a:cubicBezTo>
                    <a:cubicBezTo>
                      <a:pt x="25183" y="18306"/>
                      <a:pt x="25716" y="18288"/>
                      <a:pt x="26250" y="18281"/>
                    </a:cubicBezTo>
                    <a:cubicBezTo>
                      <a:pt x="26594" y="18277"/>
                      <a:pt x="26928" y="18242"/>
                      <a:pt x="27286" y="18073"/>
                    </a:cubicBezTo>
                    <a:close/>
                    <a:moveTo>
                      <a:pt x="305" y="16669"/>
                    </a:moveTo>
                    <a:cubicBezTo>
                      <a:pt x="581" y="17145"/>
                      <a:pt x="1065" y="17242"/>
                      <a:pt x="1534" y="17353"/>
                    </a:cubicBezTo>
                    <a:cubicBezTo>
                      <a:pt x="1828" y="17425"/>
                      <a:pt x="2118" y="17482"/>
                      <a:pt x="2408" y="17554"/>
                    </a:cubicBezTo>
                    <a:cubicBezTo>
                      <a:pt x="2505" y="17579"/>
                      <a:pt x="2598" y="17614"/>
                      <a:pt x="2688" y="17654"/>
                    </a:cubicBezTo>
                    <a:cubicBezTo>
                      <a:pt x="2860" y="17726"/>
                      <a:pt x="2985" y="17869"/>
                      <a:pt x="3039" y="18044"/>
                    </a:cubicBezTo>
                    <a:cubicBezTo>
                      <a:pt x="3079" y="18177"/>
                      <a:pt x="3115" y="18227"/>
                      <a:pt x="3190" y="18227"/>
                    </a:cubicBezTo>
                    <a:cubicBezTo>
                      <a:pt x="3228" y="18227"/>
                      <a:pt x="3278" y="18213"/>
                      <a:pt x="3343" y="18191"/>
                    </a:cubicBezTo>
                    <a:cubicBezTo>
                      <a:pt x="3691" y="18077"/>
                      <a:pt x="4039" y="17951"/>
                      <a:pt x="4393" y="17865"/>
                    </a:cubicBezTo>
                    <a:cubicBezTo>
                      <a:pt x="4520" y="17834"/>
                      <a:pt x="4648" y="17817"/>
                      <a:pt x="4775" y="17817"/>
                    </a:cubicBezTo>
                    <a:cubicBezTo>
                      <a:pt x="5010" y="17817"/>
                      <a:pt x="5241" y="17873"/>
                      <a:pt x="5457" y="17994"/>
                    </a:cubicBezTo>
                    <a:cubicBezTo>
                      <a:pt x="5662" y="18109"/>
                      <a:pt x="5859" y="18238"/>
                      <a:pt x="6042" y="18381"/>
                    </a:cubicBezTo>
                    <a:cubicBezTo>
                      <a:pt x="6289" y="18582"/>
                      <a:pt x="6522" y="18800"/>
                      <a:pt x="6758" y="19019"/>
                    </a:cubicBezTo>
                    <a:cubicBezTo>
                      <a:pt x="7285" y="19510"/>
                      <a:pt x="7887" y="19850"/>
                      <a:pt x="8603" y="19943"/>
                    </a:cubicBezTo>
                    <a:cubicBezTo>
                      <a:pt x="8772" y="19966"/>
                      <a:pt x="8941" y="19977"/>
                      <a:pt x="9111" y="19977"/>
                    </a:cubicBezTo>
                    <a:cubicBezTo>
                      <a:pt x="9427" y="19977"/>
                      <a:pt x="9743" y="19938"/>
                      <a:pt x="10051" y="19861"/>
                    </a:cubicBezTo>
                    <a:cubicBezTo>
                      <a:pt x="10067" y="19857"/>
                      <a:pt x="10083" y="19855"/>
                      <a:pt x="10099" y="19855"/>
                    </a:cubicBezTo>
                    <a:cubicBezTo>
                      <a:pt x="10126" y="19855"/>
                      <a:pt x="10152" y="19861"/>
                      <a:pt x="10176" y="19872"/>
                    </a:cubicBezTo>
                    <a:cubicBezTo>
                      <a:pt x="10123" y="19904"/>
                      <a:pt x="10069" y="19936"/>
                      <a:pt x="10012" y="19961"/>
                    </a:cubicBezTo>
                    <a:cubicBezTo>
                      <a:pt x="9438" y="20223"/>
                      <a:pt x="8847" y="20427"/>
                      <a:pt x="8224" y="20517"/>
                    </a:cubicBezTo>
                    <a:cubicBezTo>
                      <a:pt x="7955" y="20555"/>
                      <a:pt x="7689" y="20575"/>
                      <a:pt x="7428" y="20575"/>
                    </a:cubicBezTo>
                    <a:cubicBezTo>
                      <a:pt x="6670" y="20575"/>
                      <a:pt x="5943" y="20402"/>
                      <a:pt x="5264" y="19965"/>
                    </a:cubicBezTo>
                    <a:cubicBezTo>
                      <a:pt x="5085" y="19850"/>
                      <a:pt x="4906" y="19732"/>
                      <a:pt x="4719" y="19632"/>
                    </a:cubicBezTo>
                    <a:cubicBezTo>
                      <a:pt x="4461" y="19496"/>
                      <a:pt x="4200" y="19367"/>
                      <a:pt x="3931" y="19245"/>
                    </a:cubicBezTo>
                    <a:cubicBezTo>
                      <a:pt x="3186" y="18908"/>
                      <a:pt x="2430" y="18589"/>
                      <a:pt x="1688" y="18242"/>
                    </a:cubicBezTo>
                    <a:cubicBezTo>
                      <a:pt x="1383" y="18098"/>
                      <a:pt x="1100" y="17905"/>
                      <a:pt x="821" y="17715"/>
                    </a:cubicBezTo>
                    <a:cubicBezTo>
                      <a:pt x="563" y="17550"/>
                      <a:pt x="380" y="17296"/>
                      <a:pt x="305" y="16998"/>
                    </a:cubicBezTo>
                    <a:cubicBezTo>
                      <a:pt x="280" y="16898"/>
                      <a:pt x="273" y="16794"/>
                      <a:pt x="258" y="16690"/>
                    </a:cubicBezTo>
                    <a:lnTo>
                      <a:pt x="305" y="16669"/>
                    </a:lnTo>
                    <a:close/>
                    <a:moveTo>
                      <a:pt x="12419" y="18636"/>
                    </a:moveTo>
                    <a:cubicBezTo>
                      <a:pt x="12466" y="18650"/>
                      <a:pt x="12520" y="18661"/>
                      <a:pt x="12566" y="18682"/>
                    </a:cubicBezTo>
                    <a:cubicBezTo>
                      <a:pt x="13025" y="18869"/>
                      <a:pt x="13512" y="18965"/>
                      <a:pt x="14007" y="18965"/>
                    </a:cubicBezTo>
                    <a:cubicBezTo>
                      <a:pt x="14573" y="18965"/>
                      <a:pt x="15139" y="18994"/>
                      <a:pt x="15705" y="18998"/>
                    </a:cubicBezTo>
                    <a:cubicBezTo>
                      <a:pt x="16185" y="18998"/>
                      <a:pt x="16662" y="18915"/>
                      <a:pt x="17117" y="18757"/>
                    </a:cubicBezTo>
                    <a:cubicBezTo>
                      <a:pt x="17174" y="18740"/>
                      <a:pt x="17232" y="18722"/>
                      <a:pt x="17310" y="18697"/>
                    </a:cubicBezTo>
                    <a:cubicBezTo>
                      <a:pt x="18027" y="19130"/>
                      <a:pt x="18747" y="19546"/>
                      <a:pt x="19536" y="19797"/>
                    </a:cubicBezTo>
                    <a:cubicBezTo>
                      <a:pt x="19593" y="19936"/>
                      <a:pt x="19553" y="20098"/>
                      <a:pt x="19435" y="20198"/>
                    </a:cubicBezTo>
                    <a:cubicBezTo>
                      <a:pt x="19278" y="20359"/>
                      <a:pt x="19106" y="20506"/>
                      <a:pt x="18923" y="20642"/>
                    </a:cubicBezTo>
                    <a:cubicBezTo>
                      <a:pt x="18486" y="20940"/>
                      <a:pt x="18099" y="21298"/>
                      <a:pt x="17765" y="21710"/>
                    </a:cubicBezTo>
                    <a:cubicBezTo>
                      <a:pt x="17626" y="21878"/>
                      <a:pt x="17468" y="22032"/>
                      <a:pt x="17300" y="22172"/>
                    </a:cubicBezTo>
                    <a:cubicBezTo>
                      <a:pt x="17103" y="22355"/>
                      <a:pt x="16855" y="22473"/>
                      <a:pt x="16590" y="22516"/>
                    </a:cubicBezTo>
                    <a:cubicBezTo>
                      <a:pt x="16178" y="22584"/>
                      <a:pt x="15791" y="22717"/>
                      <a:pt x="15404" y="22864"/>
                    </a:cubicBezTo>
                    <a:cubicBezTo>
                      <a:pt x="15303" y="22903"/>
                      <a:pt x="15233" y="22926"/>
                      <a:pt x="15176" y="22926"/>
                    </a:cubicBezTo>
                    <a:cubicBezTo>
                      <a:pt x="15082" y="22926"/>
                      <a:pt x="15028" y="22863"/>
                      <a:pt x="14938" y="22706"/>
                    </a:cubicBezTo>
                    <a:cubicBezTo>
                      <a:pt x="14727" y="22326"/>
                      <a:pt x="14473" y="21972"/>
                      <a:pt x="14179" y="21653"/>
                    </a:cubicBezTo>
                    <a:cubicBezTo>
                      <a:pt x="13624" y="21058"/>
                      <a:pt x="12938" y="20820"/>
                      <a:pt x="12158" y="20820"/>
                    </a:cubicBezTo>
                    <a:cubicBezTo>
                      <a:pt x="12092" y="20820"/>
                      <a:pt x="12025" y="20822"/>
                      <a:pt x="11957" y="20825"/>
                    </a:cubicBezTo>
                    <a:cubicBezTo>
                      <a:pt x="11661" y="20841"/>
                      <a:pt x="11363" y="20851"/>
                      <a:pt x="11065" y="20851"/>
                    </a:cubicBezTo>
                    <a:cubicBezTo>
                      <a:pt x="10956" y="20851"/>
                      <a:pt x="10847" y="20849"/>
                      <a:pt x="10739" y="20846"/>
                    </a:cubicBezTo>
                    <a:cubicBezTo>
                      <a:pt x="10574" y="20832"/>
                      <a:pt x="10417" y="20782"/>
                      <a:pt x="10273" y="20696"/>
                    </a:cubicBezTo>
                    <a:cubicBezTo>
                      <a:pt x="10033" y="20563"/>
                      <a:pt x="9915" y="20416"/>
                      <a:pt x="10065" y="20090"/>
                    </a:cubicBezTo>
                    <a:cubicBezTo>
                      <a:pt x="10889" y="19693"/>
                      <a:pt x="11706" y="19259"/>
                      <a:pt x="12419" y="18636"/>
                    </a:cubicBezTo>
                    <a:close/>
                    <a:moveTo>
                      <a:pt x="19528" y="20341"/>
                    </a:moveTo>
                    <a:lnTo>
                      <a:pt x="19528" y="20341"/>
                    </a:lnTo>
                    <a:cubicBezTo>
                      <a:pt x="19507" y="20434"/>
                      <a:pt x="19493" y="20506"/>
                      <a:pt x="19475" y="20578"/>
                    </a:cubicBezTo>
                    <a:cubicBezTo>
                      <a:pt x="19385" y="20893"/>
                      <a:pt x="19235" y="21190"/>
                      <a:pt x="19034" y="21445"/>
                    </a:cubicBezTo>
                    <a:cubicBezTo>
                      <a:pt x="18152" y="22570"/>
                      <a:pt x="17020" y="23340"/>
                      <a:pt x="15666" y="23774"/>
                    </a:cubicBezTo>
                    <a:cubicBezTo>
                      <a:pt x="15415" y="23860"/>
                      <a:pt x="15153" y="23902"/>
                      <a:pt x="14893" y="23902"/>
                    </a:cubicBezTo>
                    <a:cubicBezTo>
                      <a:pt x="14543" y="23902"/>
                      <a:pt x="14194" y="23825"/>
                      <a:pt x="13874" y="23674"/>
                    </a:cubicBezTo>
                    <a:cubicBezTo>
                      <a:pt x="13118" y="23326"/>
                      <a:pt x="12362" y="22978"/>
                      <a:pt x="11610" y="22624"/>
                    </a:cubicBezTo>
                    <a:cubicBezTo>
                      <a:pt x="11441" y="22541"/>
                      <a:pt x="11284" y="22444"/>
                      <a:pt x="11130" y="22337"/>
                    </a:cubicBezTo>
                    <a:cubicBezTo>
                      <a:pt x="10646" y="21997"/>
                      <a:pt x="10323" y="21531"/>
                      <a:pt x="10098" y="20993"/>
                    </a:cubicBezTo>
                    <a:cubicBezTo>
                      <a:pt x="10065" y="20907"/>
                      <a:pt x="10040" y="20818"/>
                      <a:pt x="10022" y="20728"/>
                    </a:cubicBezTo>
                    <a:lnTo>
                      <a:pt x="10051" y="20696"/>
                    </a:lnTo>
                    <a:cubicBezTo>
                      <a:pt x="10355" y="20947"/>
                      <a:pt x="10696" y="21001"/>
                      <a:pt x="11047" y="21001"/>
                    </a:cubicBezTo>
                    <a:cubicBezTo>
                      <a:pt x="11198" y="21001"/>
                      <a:pt x="11350" y="20991"/>
                      <a:pt x="11502" y="20983"/>
                    </a:cubicBezTo>
                    <a:cubicBezTo>
                      <a:pt x="11717" y="20968"/>
                      <a:pt x="11933" y="20953"/>
                      <a:pt x="12146" y="20953"/>
                    </a:cubicBezTo>
                    <a:cubicBezTo>
                      <a:pt x="12509" y="20953"/>
                      <a:pt x="12868" y="20995"/>
                      <a:pt x="13215" y="21151"/>
                    </a:cubicBezTo>
                    <a:cubicBezTo>
                      <a:pt x="13523" y="21287"/>
                      <a:pt x="13803" y="21456"/>
                      <a:pt x="14035" y="21703"/>
                    </a:cubicBezTo>
                    <a:cubicBezTo>
                      <a:pt x="14319" y="22004"/>
                      <a:pt x="14566" y="22337"/>
                      <a:pt x="14774" y="22695"/>
                    </a:cubicBezTo>
                    <a:cubicBezTo>
                      <a:pt x="14923" y="22958"/>
                      <a:pt x="15007" y="23064"/>
                      <a:pt x="15159" y="23064"/>
                    </a:cubicBezTo>
                    <a:cubicBezTo>
                      <a:pt x="15247" y="23064"/>
                      <a:pt x="15358" y="23028"/>
                      <a:pt x="15519" y="22968"/>
                    </a:cubicBezTo>
                    <a:cubicBezTo>
                      <a:pt x="15895" y="22821"/>
                      <a:pt x="16289" y="22710"/>
                      <a:pt x="16687" y="22638"/>
                    </a:cubicBezTo>
                    <a:cubicBezTo>
                      <a:pt x="16938" y="22591"/>
                      <a:pt x="17171" y="22477"/>
                      <a:pt x="17361" y="22305"/>
                    </a:cubicBezTo>
                    <a:cubicBezTo>
                      <a:pt x="17565" y="22126"/>
                      <a:pt x="17758" y="21929"/>
                      <a:pt x="17934" y="21721"/>
                    </a:cubicBezTo>
                    <a:cubicBezTo>
                      <a:pt x="18199" y="21395"/>
                      <a:pt x="18507" y="21108"/>
                      <a:pt x="18851" y="20861"/>
                    </a:cubicBezTo>
                    <a:cubicBezTo>
                      <a:pt x="19073" y="20707"/>
                      <a:pt x="19281" y="20531"/>
                      <a:pt x="19528" y="20341"/>
                    </a:cubicBezTo>
                    <a:close/>
                    <a:moveTo>
                      <a:pt x="12799" y="1"/>
                    </a:moveTo>
                    <a:cubicBezTo>
                      <a:pt x="12772" y="1"/>
                      <a:pt x="12746" y="2"/>
                      <a:pt x="12720" y="3"/>
                    </a:cubicBezTo>
                    <a:cubicBezTo>
                      <a:pt x="12183" y="50"/>
                      <a:pt x="11800" y="337"/>
                      <a:pt x="11606" y="845"/>
                    </a:cubicBezTo>
                    <a:cubicBezTo>
                      <a:pt x="11531" y="1039"/>
                      <a:pt x="11495" y="1243"/>
                      <a:pt x="11452" y="1444"/>
                    </a:cubicBezTo>
                    <a:cubicBezTo>
                      <a:pt x="11413" y="1609"/>
                      <a:pt x="11384" y="1774"/>
                      <a:pt x="11345" y="1985"/>
                    </a:cubicBezTo>
                    <a:cubicBezTo>
                      <a:pt x="11273" y="1895"/>
                      <a:pt x="11233" y="1845"/>
                      <a:pt x="11194" y="1795"/>
                    </a:cubicBezTo>
                    <a:cubicBezTo>
                      <a:pt x="11087" y="1666"/>
                      <a:pt x="10990" y="1530"/>
                      <a:pt x="10872" y="1415"/>
                    </a:cubicBezTo>
                    <a:cubicBezTo>
                      <a:pt x="10765" y="1308"/>
                      <a:pt x="10659" y="1254"/>
                      <a:pt x="10556" y="1254"/>
                    </a:cubicBezTo>
                    <a:cubicBezTo>
                      <a:pt x="10452" y="1254"/>
                      <a:pt x="10351" y="1309"/>
                      <a:pt x="10252" y="1422"/>
                    </a:cubicBezTo>
                    <a:cubicBezTo>
                      <a:pt x="10116" y="1576"/>
                      <a:pt x="10004" y="1752"/>
                      <a:pt x="9929" y="1945"/>
                    </a:cubicBezTo>
                    <a:cubicBezTo>
                      <a:pt x="9761" y="2386"/>
                      <a:pt x="9614" y="2834"/>
                      <a:pt x="9492" y="3293"/>
                    </a:cubicBezTo>
                    <a:cubicBezTo>
                      <a:pt x="9370" y="3751"/>
                      <a:pt x="9252" y="4206"/>
                      <a:pt x="9041" y="4633"/>
                    </a:cubicBezTo>
                    <a:cubicBezTo>
                      <a:pt x="9016" y="4690"/>
                      <a:pt x="8983" y="4744"/>
                      <a:pt x="8951" y="4794"/>
                    </a:cubicBezTo>
                    <a:cubicBezTo>
                      <a:pt x="8933" y="4787"/>
                      <a:pt x="8915" y="4776"/>
                      <a:pt x="8897" y="4765"/>
                    </a:cubicBezTo>
                    <a:cubicBezTo>
                      <a:pt x="8869" y="4744"/>
                      <a:pt x="8847" y="4722"/>
                      <a:pt x="8822" y="4701"/>
                    </a:cubicBezTo>
                    <a:cubicBezTo>
                      <a:pt x="8134" y="4070"/>
                      <a:pt x="7299" y="3773"/>
                      <a:pt x="6389" y="3708"/>
                    </a:cubicBezTo>
                    <a:cubicBezTo>
                      <a:pt x="6333" y="3705"/>
                      <a:pt x="6276" y="3702"/>
                      <a:pt x="6221" y="3702"/>
                    </a:cubicBezTo>
                    <a:cubicBezTo>
                      <a:pt x="5710" y="3702"/>
                      <a:pt x="5246" y="3875"/>
                      <a:pt x="4952" y="4389"/>
                    </a:cubicBezTo>
                    <a:cubicBezTo>
                      <a:pt x="4805" y="4332"/>
                      <a:pt x="4655" y="4278"/>
                      <a:pt x="4508" y="4217"/>
                    </a:cubicBezTo>
                    <a:cubicBezTo>
                      <a:pt x="4103" y="4045"/>
                      <a:pt x="3677" y="3927"/>
                      <a:pt x="3243" y="3859"/>
                    </a:cubicBezTo>
                    <a:cubicBezTo>
                      <a:pt x="3115" y="3840"/>
                      <a:pt x="2988" y="3830"/>
                      <a:pt x="2861" y="3830"/>
                    </a:cubicBezTo>
                    <a:cubicBezTo>
                      <a:pt x="1912" y="3830"/>
                      <a:pt x="1031" y="4366"/>
                      <a:pt x="724" y="5453"/>
                    </a:cubicBezTo>
                    <a:cubicBezTo>
                      <a:pt x="631" y="5787"/>
                      <a:pt x="595" y="6134"/>
                      <a:pt x="506" y="6467"/>
                    </a:cubicBezTo>
                    <a:cubicBezTo>
                      <a:pt x="387" y="6894"/>
                      <a:pt x="251" y="7320"/>
                      <a:pt x="115" y="7747"/>
                    </a:cubicBezTo>
                    <a:cubicBezTo>
                      <a:pt x="0" y="8069"/>
                      <a:pt x="15" y="8427"/>
                      <a:pt x="154" y="8739"/>
                    </a:cubicBezTo>
                    <a:cubicBezTo>
                      <a:pt x="258" y="8983"/>
                      <a:pt x="384" y="9219"/>
                      <a:pt x="524" y="9445"/>
                    </a:cubicBezTo>
                    <a:cubicBezTo>
                      <a:pt x="1283" y="10620"/>
                      <a:pt x="2372" y="11459"/>
                      <a:pt x="3505" y="12222"/>
                    </a:cubicBezTo>
                    <a:cubicBezTo>
                      <a:pt x="4447" y="12860"/>
                      <a:pt x="5511" y="13261"/>
                      <a:pt x="6615" y="13555"/>
                    </a:cubicBezTo>
                    <a:cubicBezTo>
                      <a:pt x="6690" y="13569"/>
                      <a:pt x="6762" y="13605"/>
                      <a:pt x="6823" y="13655"/>
                    </a:cubicBezTo>
                    <a:cubicBezTo>
                      <a:pt x="6934" y="13759"/>
                      <a:pt x="7027" y="13884"/>
                      <a:pt x="7159" y="14042"/>
                    </a:cubicBezTo>
                    <a:lnTo>
                      <a:pt x="6941" y="14024"/>
                    </a:lnTo>
                    <a:cubicBezTo>
                      <a:pt x="6635" y="14006"/>
                      <a:pt x="6324" y="13969"/>
                      <a:pt x="6016" y="13969"/>
                    </a:cubicBezTo>
                    <a:cubicBezTo>
                      <a:pt x="5952" y="13969"/>
                      <a:pt x="5889" y="13970"/>
                      <a:pt x="5827" y="13974"/>
                    </a:cubicBezTo>
                    <a:cubicBezTo>
                      <a:pt x="5178" y="14010"/>
                      <a:pt x="4526" y="14085"/>
                      <a:pt x="3877" y="14157"/>
                    </a:cubicBezTo>
                    <a:cubicBezTo>
                      <a:pt x="3189" y="14239"/>
                      <a:pt x="2516" y="14418"/>
                      <a:pt x="1878" y="14694"/>
                    </a:cubicBezTo>
                    <a:cubicBezTo>
                      <a:pt x="1208" y="14974"/>
                      <a:pt x="656" y="15483"/>
                      <a:pt x="316" y="16124"/>
                    </a:cubicBezTo>
                    <a:cubicBezTo>
                      <a:pt x="244" y="16253"/>
                      <a:pt x="194" y="16389"/>
                      <a:pt x="165" y="16532"/>
                    </a:cubicBezTo>
                    <a:cubicBezTo>
                      <a:pt x="86" y="17052"/>
                      <a:pt x="287" y="17468"/>
                      <a:pt x="696" y="17772"/>
                    </a:cubicBezTo>
                    <a:cubicBezTo>
                      <a:pt x="964" y="17980"/>
                      <a:pt x="1254" y="18163"/>
                      <a:pt x="1559" y="18313"/>
                    </a:cubicBezTo>
                    <a:cubicBezTo>
                      <a:pt x="2308" y="18671"/>
                      <a:pt x="3075" y="18998"/>
                      <a:pt x="3831" y="19342"/>
                    </a:cubicBezTo>
                    <a:cubicBezTo>
                      <a:pt x="4128" y="19478"/>
                      <a:pt x="4422" y="19625"/>
                      <a:pt x="4709" y="19775"/>
                    </a:cubicBezTo>
                    <a:cubicBezTo>
                      <a:pt x="4877" y="19865"/>
                      <a:pt x="5038" y="19972"/>
                      <a:pt x="5203" y="20080"/>
                    </a:cubicBezTo>
                    <a:cubicBezTo>
                      <a:pt x="5895" y="20531"/>
                      <a:pt x="6650" y="20697"/>
                      <a:pt x="7436" y="20697"/>
                    </a:cubicBezTo>
                    <a:cubicBezTo>
                      <a:pt x="7623" y="20697"/>
                      <a:pt x="7811" y="20688"/>
                      <a:pt x="8001" y="20671"/>
                    </a:cubicBezTo>
                    <a:cubicBezTo>
                      <a:pt x="8582" y="20614"/>
                      <a:pt x="9144" y="20470"/>
                      <a:pt x="9682" y="20244"/>
                    </a:cubicBezTo>
                    <a:cubicBezTo>
                      <a:pt x="9746" y="20219"/>
                      <a:pt x="9815" y="20198"/>
                      <a:pt x="9886" y="20173"/>
                    </a:cubicBezTo>
                    <a:cubicBezTo>
                      <a:pt x="9890" y="20198"/>
                      <a:pt x="9893" y="20223"/>
                      <a:pt x="9893" y="20248"/>
                    </a:cubicBezTo>
                    <a:cubicBezTo>
                      <a:pt x="9825" y="20642"/>
                      <a:pt x="9933" y="20997"/>
                      <a:pt x="10108" y="21344"/>
                    </a:cubicBezTo>
                    <a:cubicBezTo>
                      <a:pt x="10463" y="22040"/>
                      <a:pt x="11011" y="22520"/>
                      <a:pt x="11717" y="22839"/>
                    </a:cubicBezTo>
                    <a:cubicBezTo>
                      <a:pt x="12154" y="23036"/>
                      <a:pt x="12588" y="23240"/>
                      <a:pt x="13025" y="23441"/>
                    </a:cubicBezTo>
                    <a:cubicBezTo>
                      <a:pt x="13315" y="23577"/>
                      <a:pt x="13605" y="23706"/>
                      <a:pt x="13896" y="23838"/>
                    </a:cubicBezTo>
                    <a:cubicBezTo>
                      <a:pt x="14189" y="23974"/>
                      <a:pt x="14492" y="24016"/>
                      <a:pt x="14799" y="24016"/>
                    </a:cubicBezTo>
                    <a:cubicBezTo>
                      <a:pt x="15008" y="24016"/>
                      <a:pt x="15219" y="23996"/>
                      <a:pt x="15429" y="23974"/>
                    </a:cubicBezTo>
                    <a:cubicBezTo>
                      <a:pt x="15809" y="23931"/>
                      <a:pt x="16160" y="23774"/>
                      <a:pt x="16504" y="23609"/>
                    </a:cubicBezTo>
                    <a:cubicBezTo>
                      <a:pt x="17482" y="23147"/>
                      <a:pt x="18342" y="22530"/>
                      <a:pt x="19034" y="21688"/>
                    </a:cubicBezTo>
                    <a:cubicBezTo>
                      <a:pt x="19421" y="21212"/>
                      <a:pt x="19682" y="20682"/>
                      <a:pt x="19700" y="20055"/>
                    </a:cubicBezTo>
                    <a:cubicBezTo>
                      <a:pt x="19708" y="19990"/>
                      <a:pt x="19722" y="19929"/>
                      <a:pt x="19736" y="19868"/>
                    </a:cubicBezTo>
                    <a:cubicBezTo>
                      <a:pt x="19948" y="19918"/>
                      <a:pt x="20138" y="19965"/>
                      <a:pt x="20331" y="20015"/>
                    </a:cubicBezTo>
                    <a:cubicBezTo>
                      <a:pt x="20944" y="20176"/>
                      <a:pt x="21574" y="20259"/>
                      <a:pt x="22209" y="20262"/>
                    </a:cubicBezTo>
                    <a:cubicBezTo>
                      <a:pt x="22807" y="20262"/>
                      <a:pt x="23405" y="20187"/>
                      <a:pt x="23986" y="20037"/>
                    </a:cubicBezTo>
                    <a:cubicBezTo>
                      <a:pt x="24864" y="19818"/>
                      <a:pt x="25709" y="19521"/>
                      <a:pt x="26472" y="19023"/>
                    </a:cubicBezTo>
                    <a:cubicBezTo>
                      <a:pt x="26874" y="18768"/>
                      <a:pt x="27221" y="18439"/>
                      <a:pt x="27497" y="18052"/>
                    </a:cubicBezTo>
                    <a:cubicBezTo>
                      <a:pt x="27856" y="17546"/>
                      <a:pt x="27974" y="16991"/>
                      <a:pt x="27841" y="16382"/>
                    </a:cubicBezTo>
                    <a:cubicBezTo>
                      <a:pt x="27676" y="15665"/>
                      <a:pt x="27601" y="14934"/>
                      <a:pt x="27615" y="14200"/>
                    </a:cubicBezTo>
                    <a:cubicBezTo>
                      <a:pt x="27619" y="13981"/>
                      <a:pt x="27598" y="13763"/>
                      <a:pt x="27580" y="13544"/>
                    </a:cubicBezTo>
                    <a:cubicBezTo>
                      <a:pt x="27515" y="12713"/>
                      <a:pt x="27035" y="12179"/>
                      <a:pt x="26315" y="11842"/>
                    </a:cubicBezTo>
                    <a:cubicBezTo>
                      <a:pt x="25849" y="11623"/>
                      <a:pt x="25344" y="11516"/>
                      <a:pt x="24831" y="11444"/>
                    </a:cubicBezTo>
                    <a:cubicBezTo>
                      <a:pt x="24470" y="11396"/>
                      <a:pt x="24106" y="11352"/>
                      <a:pt x="23741" y="11352"/>
                    </a:cubicBezTo>
                    <a:cubicBezTo>
                      <a:pt x="23541" y="11352"/>
                      <a:pt x="23340" y="11365"/>
                      <a:pt x="23140" y="11398"/>
                    </a:cubicBezTo>
                    <a:cubicBezTo>
                      <a:pt x="23022" y="11416"/>
                      <a:pt x="22900" y="11441"/>
                      <a:pt x="22739" y="11469"/>
                    </a:cubicBezTo>
                    <a:lnTo>
                      <a:pt x="22911" y="11276"/>
                    </a:lnTo>
                    <a:cubicBezTo>
                      <a:pt x="23617" y="10477"/>
                      <a:pt x="24172" y="9592"/>
                      <a:pt x="24516" y="8578"/>
                    </a:cubicBezTo>
                    <a:cubicBezTo>
                      <a:pt x="24667" y="8126"/>
                      <a:pt x="24788" y="7664"/>
                      <a:pt x="24753" y="7188"/>
                    </a:cubicBezTo>
                    <a:cubicBezTo>
                      <a:pt x="24702" y="6414"/>
                      <a:pt x="24749" y="5654"/>
                      <a:pt x="24950" y="4902"/>
                    </a:cubicBezTo>
                    <a:cubicBezTo>
                      <a:pt x="25061" y="4461"/>
                      <a:pt x="25125" y="4013"/>
                      <a:pt x="25147" y="3561"/>
                    </a:cubicBezTo>
                    <a:cubicBezTo>
                      <a:pt x="25193" y="2848"/>
                      <a:pt x="25079" y="2139"/>
                      <a:pt x="24813" y="1476"/>
                    </a:cubicBezTo>
                    <a:cubicBezTo>
                      <a:pt x="24670" y="1125"/>
                      <a:pt x="24459" y="802"/>
                      <a:pt x="24186" y="534"/>
                    </a:cubicBezTo>
                    <a:cubicBezTo>
                      <a:pt x="24018" y="362"/>
                      <a:pt x="23825" y="233"/>
                      <a:pt x="23588" y="193"/>
                    </a:cubicBezTo>
                    <a:cubicBezTo>
                      <a:pt x="23287" y="136"/>
                      <a:pt x="22982" y="79"/>
                      <a:pt x="22682" y="72"/>
                    </a:cubicBezTo>
                    <a:cubicBezTo>
                      <a:pt x="22619" y="70"/>
                      <a:pt x="22557" y="69"/>
                      <a:pt x="22495" y="69"/>
                    </a:cubicBezTo>
                    <a:cubicBezTo>
                      <a:pt x="22143" y="69"/>
                      <a:pt x="21792" y="93"/>
                      <a:pt x="21442" y="111"/>
                    </a:cubicBezTo>
                    <a:cubicBezTo>
                      <a:pt x="21008" y="136"/>
                      <a:pt x="20571" y="140"/>
                      <a:pt x="20145" y="201"/>
                    </a:cubicBezTo>
                    <a:cubicBezTo>
                      <a:pt x="19360" y="315"/>
                      <a:pt x="18629" y="602"/>
                      <a:pt x="17948" y="1014"/>
                    </a:cubicBezTo>
                    <a:cubicBezTo>
                      <a:pt x="17282" y="1422"/>
                      <a:pt x="16751" y="1949"/>
                      <a:pt x="16454" y="2684"/>
                    </a:cubicBezTo>
                    <a:cubicBezTo>
                      <a:pt x="16436" y="2716"/>
                      <a:pt x="16418" y="2748"/>
                      <a:pt x="16393" y="2777"/>
                    </a:cubicBezTo>
                    <a:cubicBezTo>
                      <a:pt x="16347" y="2705"/>
                      <a:pt x="16307" y="2644"/>
                      <a:pt x="16268" y="2583"/>
                    </a:cubicBezTo>
                    <a:cubicBezTo>
                      <a:pt x="15949" y="2092"/>
                      <a:pt x="15569" y="1652"/>
                      <a:pt x="15067" y="1340"/>
                    </a:cubicBezTo>
                    <a:cubicBezTo>
                      <a:pt x="14705" y="1111"/>
                      <a:pt x="14365" y="860"/>
                      <a:pt x="14075" y="537"/>
                    </a:cubicBezTo>
                    <a:cubicBezTo>
                      <a:pt x="13871" y="315"/>
                      <a:pt x="13605" y="183"/>
                      <a:pt x="13326" y="93"/>
                    </a:cubicBezTo>
                    <a:cubicBezTo>
                      <a:pt x="13158" y="40"/>
                      <a:pt x="12973" y="1"/>
                      <a:pt x="12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51"/>
          <p:cNvSpPr txBox="1">
            <a:spLocks noGrp="1"/>
          </p:cNvSpPr>
          <p:nvPr>
            <p:ph type="title"/>
          </p:nvPr>
        </p:nvSpPr>
        <p:spPr>
          <a:xfrm>
            <a:off x="713225" y="41303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DESCANSA EN PAZ AMIGO ROLANDO</a:t>
            </a:r>
            <a:endParaRPr sz="2400" dirty="0"/>
          </a:p>
        </p:txBody>
      </p:sp>
      <p:grpSp>
        <p:nvGrpSpPr>
          <p:cNvPr id="2620" name="Google Shape;2620;p51"/>
          <p:cNvGrpSpPr/>
          <p:nvPr/>
        </p:nvGrpSpPr>
        <p:grpSpPr>
          <a:xfrm>
            <a:off x="463266" y="3726268"/>
            <a:ext cx="1340467" cy="882306"/>
            <a:chOff x="1941625" y="451650"/>
            <a:chExt cx="1174200" cy="772800"/>
          </a:xfrm>
        </p:grpSpPr>
        <p:sp>
          <p:nvSpPr>
            <p:cNvPr id="2621" name="Google Shape;2621;p51"/>
            <p:cNvSpPr/>
            <p:nvPr/>
          </p:nvSpPr>
          <p:spPr>
            <a:xfrm>
              <a:off x="2847350" y="732025"/>
              <a:ext cx="112075" cy="46175"/>
            </a:xfrm>
            <a:custGeom>
              <a:avLst/>
              <a:gdLst/>
              <a:ahLst/>
              <a:cxnLst/>
              <a:rect l="l" t="t" r="r" b="b"/>
              <a:pathLst>
                <a:path w="4483" h="1847" extrusionOk="0">
                  <a:moveTo>
                    <a:pt x="65" y="0"/>
                  </a:moveTo>
                  <a:cubicBezTo>
                    <a:pt x="43" y="43"/>
                    <a:pt x="25" y="79"/>
                    <a:pt x="0" y="126"/>
                  </a:cubicBezTo>
                  <a:cubicBezTo>
                    <a:pt x="86" y="219"/>
                    <a:pt x="165" y="312"/>
                    <a:pt x="254" y="398"/>
                  </a:cubicBezTo>
                  <a:cubicBezTo>
                    <a:pt x="581" y="710"/>
                    <a:pt x="960" y="957"/>
                    <a:pt x="1380" y="1136"/>
                  </a:cubicBezTo>
                  <a:cubicBezTo>
                    <a:pt x="2035" y="1423"/>
                    <a:pt x="2723" y="1630"/>
                    <a:pt x="3429" y="1752"/>
                  </a:cubicBezTo>
                  <a:cubicBezTo>
                    <a:pt x="3708" y="1804"/>
                    <a:pt x="3989" y="1847"/>
                    <a:pt x="4272" y="1847"/>
                  </a:cubicBezTo>
                  <a:cubicBezTo>
                    <a:pt x="4342" y="1847"/>
                    <a:pt x="4412" y="1844"/>
                    <a:pt x="4483" y="1838"/>
                  </a:cubicBezTo>
                  <a:cubicBezTo>
                    <a:pt x="3916" y="1777"/>
                    <a:pt x="3357" y="1670"/>
                    <a:pt x="2809" y="1512"/>
                  </a:cubicBezTo>
                  <a:cubicBezTo>
                    <a:pt x="2168" y="1337"/>
                    <a:pt x="1537" y="1136"/>
                    <a:pt x="967" y="788"/>
                  </a:cubicBezTo>
                  <a:cubicBezTo>
                    <a:pt x="774" y="670"/>
                    <a:pt x="598" y="538"/>
                    <a:pt x="416" y="409"/>
                  </a:cubicBezTo>
                  <a:lnTo>
                    <a:pt x="448" y="373"/>
                  </a:lnTo>
                  <a:cubicBezTo>
                    <a:pt x="1509" y="882"/>
                    <a:pt x="1988" y="1065"/>
                    <a:pt x="2263" y="1065"/>
                  </a:cubicBezTo>
                  <a:cubicBezTo>
                    <a:pt x="2268" y="1065"/>
                    <a:pt x="2274" y="1064"/>
                    <a:pt x="2279" y="1064"/>
                  </a:cubicBezTo>
                  <a:cubicBezTo>
                    <a:pt x="2017" y="964"/>
                    <a:pt x="1759" y="874"/>
                    <a:pt x="1512" y="767"/>
                  </a:cubicBezTo>
                  <a:cubicBezTo>
                    <a:pt x="1261" y="659"/>
                    <a:pt x="1007" y="548"/>
                    <a:pt x="767" y="423"/>
                  </a:cubicBezTo>
                  <a:cubicBezTo>
                    <a:pt x="530" y="298"/>
                    <a:pt x="305" y="14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1"/>
            <p:cNvSpPr/>
            <p:nvPr/>
          </p:nvSpPr>
          <p:spPr>
            <a:xfrm>
              <a:off x="2844200" y="707550"/>
              <a:ext cx="141300" cy="13175"/>
            </a:xfrm>
            <a:custGeom>
              <a:avLst/>
              <a:gdLst/>
              <a:ahLst/>
              <a:cxnLst/>
              <a:rect l="l" t="t" r="r" b="b"/>
              <a:pathLst>
                <a:path w="5652" h="527" extrusionOk="0">
                  <a:moveTo>
                    <a:pt x="5606" y="0"/>
                  </a:moveTo>
                  <a:cubicBezTo>
                    <a:pt x="5552" y="0"/>
                    <a:pt x="5501" y="18"/>
                    <a:pt x="5451" y="26"/>
                  </a:cubicBezTo>
                  <a:cubicBezTo>
                    <a:pt x="4863" y="119"/>
                    <a:pt x="4282" y="237"/>
                    <a:pt x="3691" y="295"/>
                  </a:cubicBezTo>
                  <a:cubicBezTo>
                    <a:pt x="3125" y="353"/>
                    <a:pt x="2553" y="416"/>
                    <a:pt x="1979" y="416"/>
                  </a:cubicBezTo>
                  <a:cubicBezTo>
                    <a:pt x="1849" y="416"/>
                    <a:pt x="1718" y="413"/>
                    <a:pt x="1588" y="406"/>
                  </a:cubicBezTo>
                  <a:cubicBezTo>
                    <a:pt x="1111" y="381"/>
                    <a:pt x="653" y="302"/>
                    <a:pt x="216" y="119"/>
                  </a:cubicBezTo>
                  <a:cubicBezTo>
                    <a:pt x="155" y="94"/>
                    <a:pt x="90" y="73"/>
                    <a:pt x="29" y="48"/>
                  </a:cubicBezTo>
                  <a:lnTo>
                    <a:pt x="1" y="91"/>
                  </a:lnTo>
                  <a:cubicBezTo>
                    <a:pt x="115" y="198"/>
                    <a:pt x="262" y="252"/>
                    <a:pt x="409" y="306"/>
                  </a:cubicBezTo>
                  <a:cubicBezTo>
                    <a:pt x="873" y="478"/>
                    <a:pt x="1361" y="527"/>
                    <a:pt x="1850" y="527"/>
                  </a:cubicBezTo>
                  <a:cubicBezTo>
                    <a:pt x="1921" y="527"/>
                    <a:pt x="1991" y="526"/>
                    <a:pt x="2061" y="524"/>
                  </a:cubicBezTo>
                  <a:cubicBezTo>
                    <a:pt x="2967" y="488"/>
                    <a:pt x="3874" y="388"/>
                    <a:pt x="4766" y="220"/>
                  </a:cubicBezTo>
                  <a:cubicBezTo>
                    <a:pt x="5064" y="166"/>
                    <a:pt x="5357" y="80"/>
                    <a:pt x="5651" y="5"/>
                  </a:cubicBezTo>
                  <a:cubicBezTo>
                    <a:pt x="5636" y="1"/>
                    <a:pt x="5621" y="0"/>
                    <a:pt x="56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1"/>
            <p:cNvSpPr/>
            <p:nvPr/>
          </p:nvSpPr>
          <p:spPr>
            <a:xfrm>
              <a:off x="2911825" y="803050"/>
              <a:ext cx="113175" cy="29675"/>
            </a:xfrm>
            <a:custGeom>
              <a:avLst/>
              <a:gdLst/>
              <a:ahLst/>
              <a:cxnLst/>
              <a:rect l="l" t="t" r="r" b="b"/>
              <a:pathLst>
                <a:path w="4527" h="1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4"/>
                    <a:pt x="51" y="54"/>
                    <a:pt x="76" y="72"/>
                  </a:cubicBezTo>
                  <a:cubicBezTo>
                    <a:pt x="510" y="413"/>
                    <a:pt x="1004" y="620"/>
                    <a:pt x="1527" y="771"/>
                  </a:cubicBezTo>
                  <a:cubicBezTo>
                    <a:pt x="2043" y="914"/>
                    <a:pt x="2574" y="1022"/>
                    <a:pt x="3107" y="1086"/>
                  </a:cubicBezTo>
                  <a:cubicBezTo>
                    <a:pt x="3503" y="1137"/>
                    <a:pt x="3901" y="1186"/>
                    <a:pt x="4258" y="1186"/>
                  </a:cubicBezTo>
                  <a:cubicBezTo>
                    <a:pt x="4351" y="1186"/>
                    <a:pt x="4440" y="1183"/>
                    <a:pt x="4526" y="1176"/>
                  </a:cubicBezTo>
                  <a:cubicBezTo>
                    <a:pt x="3014" y="1018"/>
                    <a:pt x="1423" y="8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1"/>
            <p:cNvSpPr/>
            <p:nvPr/>
          </p:nvSpPr>
          <p:spPr>
            <a:xfrm>
              <a:off x="2846075" y="584750"/>
              <a:ext cx="60850" cy="93100"/>
            </a:xfrm>
            <a:custGeom>
              <a:avLst/>
              <a:gdLst/>
              <a:ahLst/>
              <a:cxnLst/>
              <a:rect l="l" t="t" r="r" b="b"/>
              <a:pathLst>
                <a:path w="2434" h="3724" extrusionOk="0">
                  <a:moveTo>
                    <a:pt x="2434" y="1"/>
                  </a:moveTo>
                  <a:cubicBezTo>
                    <a:pt x="1491" y="606"/>
                    <a:pt x="739" y="1462"/>
                    <a:pt x="262" y="2480"/>
                  </a:cubicBezTo>
                  <a:cubicBezTo>
                    <a:pt x="80" y="2867"/>
                    <a:pt x="19" y="3293"/>
                    <a:pt x="1" y="3723"/>
                  </a:cubicBezTo>
                  <a:cubicBezTo>
                    <a:pt x="234" y="2104"/>
                    <a:pt x="1241" y="993"/>
                    <a:pt x="24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1"/>
            <p:cNvSpPr/>
            <p:nvPr/>
          </p:nvSpPr>
          <p:spPr>
            <a:xfrm>
              <a:off x="2950175" y="568000"/>
              <a:ext cx="62725" cy="71775"/>
            </a:xfrm>
            <a:custGeom>
              <a:avLst/>
              <a:gdLst/>
              <a:ahLst/>
              <a:cxnLst/>
              <a:rect l="l" t="t" r="r" b="b"/>
              <a:pathLst>
                <a:path w="2509" h="2871" extrusionOk="0">
                  <a:moveTo>
                    <a:pt x="2509" y="0"/>
                  </a:moveTo>
                  <a:lnTo>
                    <a:pt x="2509" y="0"/>
                  </a:lnTo>
                  <a:cubicBezTo>
                    <a:pt x="2451" y="47"/>
                    <a:pt x="2426" y="65"/>
                    <a:pt x="2405" y="86"/>
                  </a:cubicBezTo>
                  <a:cubicBezTo>
                    <a:pt x="1778" y="656"/>
                    <a:pt x="1194" y="1269"/>
                    <a:pt x="656" y="1925"/>
                  </a:cubicBezTo>
                  <a:cubicBezTo>
                    <a:pt x="459" y="2165"/>
                    <a:pt x="280" y="2426"/>
                    <a:pt x="97" y="2681"/>
                  </a:cubicBezTo>
                  <a:cubicBezTo>
                    <a:pt x="58" y="2731"/>
                    <a:pt x="0" y="2788"/>
                    <a:pt x="29" y="2867"/>
                  </a:cubicBezTo>
                  <a:cubicBezTo>
                    <a:pt x="51" y="2871"/>
                    <a:pt x="61" y="2871"/>
                    <a:pt x="61" y="2871"/>
                  </a:cubicBezTo>
                  <a:cubicBezTo>
                    <a:pt x="778" y="1871"/>
                    <a:pt x="1602" y="961"/>
                    <a:pt x="2462" y="90"/>
                  </a:cubicBezTo>
                  <a:cubicBezTo>
                    <a:pt x="2480" y="61"/>
                    <a:pt x="2498" y="33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1"/>
            <p:cNvSpPr/>
            <p:nvPr/>
          </p:nvSpPr>
          <p:spPr>
            <a:xfrm>
              <a:off x="2856750" y="519975"/>
              <a:ext cx="66400" cy="76975"/>
            </a:xfrm>
            <a:custGeom>
              <a:avLst/>
              <a:gdLst/>
              <a:ahLst/>
              <a:cxnLst/>
              <a:rect l="l" t="t" r="r" b="b"/>
              <a:pathLst>
                <a:path w="2656" h="3079" extrusionOk="0">
                  <a:moveTo>
                    <a:pt x="2627" y="1"/>
                  </a:moveTo>
                  <a:cubicBezTo>
                    <a:pt x="2333" y="230"/>
                    <a:pt x="2018" y="434"/>
                    <a:pt x="1745" y="689"/>
                  </a:cubicBezTo>
                  <a:cubicBezTo>
                    <a:pt x="1047" y="1334"/>
                    <a:pt x="541" y="2133"/>
                    <a:pt x="54" y="2943"/>
                  </a:cubicBezTo>
                  <a:cubicBezTo>
                    <a:pt x="36" y="2980"/>
                    <a:pt x="22" y="3019"/>
                    <a:pt x="10" y="3059"/>
                  </a:cubicBezTo>
                  <a:lnTo>
                    <a:pt x="10" y="3059"/>
                  </a:lnTo>
                  <a:cubicBezTo>
                    <a:pt x="89" y="2956"/>
                    <a:pt x="172" y="2852"/>
                    <a:pt x="244" y="2746"/>
                  </a:cubicBezTo>
                  <a:cubicBezTo>
                    <a:pt x="681" y="2101"/>
                    <a:pt x="1122" y="1456"/>
                    <a:pt x="1666" y="897"/>
                  </a:cubicBezTo>
                  <a:cubicBezTo>
                    <a:pt x="1820" y="743"/>
                    <a:pt x="1992" y="610"/>
                    <a:pt x="2157" y="467"/>
                  </a:cubicBezTo>
                  <a:cubicBezTo>
                    <a:pt x="2322" y="323"/>
                    <a:pt x="2491" y="180"/>
                    <a:pt x="2655" y="37"/>
                  </a:cubicBezTo>
                  <a:lnTo>
                    <a:pt x="2627" y="1"/>
                  </a:lnTo>
                  <a:close/>
                  <a:moveTo>
                    <a:pt x="10" y="3059"/>
                  </a:moveTo>
                  <a:cubicBezTo>
                    <a:pt x="7" y="3063"/>
                    <a:pt x="3" y="3067"/>
                    <a:pt x="0" y="3072"/>
                  </a:cubicBezTo>
                  <a:lnTo>
                    <a:pt x="4" y="3079"/>
                  </a:lnTo>
                  <a:cubicBezTo>
                    <a:pt x="6" y="3072"/>
                    <a:pt x="8" y="3066"/>
                    <a:pt x="10" y="30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1"/>
            <p:cNvSpPr/>
            <p:nvPr/>
          </p:nvSpPr>
          <p:spPr>
            <a:xfrm>
              <a:off x="2809975" y="690375"/>
              <a:ext cx="38475" cy="42375"/>
            </a:xfrm>
            <a:custGeom>
              <a:avLst/>
              <a:gdLst/>
              <a:ahLst/>
              <a:cxnLst/>
              <a:rect l="l" t="t" r="r" b="b"/>
              <a:pathLst>
                <a:path w="1539" h="1695" extrusionOk="0">
                  <a:moveTo>
                    <a:pt x="1474" y="0"/>
                  </a:moveTo>
                  <a:lnTo>
                    <a:pt x="1474" y="0"/>
                  </a:lnTo>
                  <a:cubicBezTo>
                    <a:pt x="811" y="423"/>
                    <a:pt x="295" y="957"/>
                    <a:pt x="1" y="1695"/>
                  </a:cubicBezTo>
                  <a:cubicBezTo>
                    <a:pt x="144" y="1491"/>
                    <a:pt x="280" y="1279"/>
                    <a:pt x="434" y="1082"/>
                  </a:cubicBezTo>
                  <a:cubicBezTo>
                    <a:pt x="760" y="674"/>
                    <a:pt x="825" y="620"/>
                    <a:pt x="954" y="584"/>
                  </a:cubicBezTo>
                  <a:lnTo>
                    <a:pt x="954" y="584"/>
                  </a:lnTo>
                  <a:cubicBezTo>
                    <a:pt x="832" y="745"/>
                    <a:pt x="710" y="903"/>
                    <a:pt x="592" y="1064"/>
                  </a:cubicBezTo>
                  <a:lnTo>
                    <a:pt x="617" y="1082"/>
                  </a:lnTo>
                  <a:lnTo>
                    <a:pt x="1395" y="301"/>
                  </a:lnTo>
                  <a:lnTo>
                    <a:pt x="1337" y="262"/>
                  </a:lnTo>
                  <a:cubicBezTo>
                    <a:pt x="1377" y="176"/>
                    <a:pt x="1538" y="165"/>
                    <a:pt x="14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1"/>
            <p:cNvSpPr/>
            <p:nvPr/>
          </p:nvSpPr>
          <p:spPr>
            <a:xfrm>
              <a:off x="2895000" y="576600"/>
              <a:ext cx="61375" cy="46875"/>
            </a:xfrm>
            <a:custGeom>
              <a:avLst/>
              <a:gdLst/>
              <a:ahLst/>
              <a:cxnLst/>
              <a:rect l="l" t="t" r="r" b="b"/>
              <a:pathLst>
                <a:path w="2455" h="1875" extrusionOk="0">
                  <a:moveTo>
                    <a:pt x="2426" y="0"/>
                  </a:moveTo>
                  <a:cubicBezTo>
                    <a:pt x="2358" y="18"/>
                    <a:pt x="2290" y="40"/>
                    <a:pt x="2229" y="69"/>
                  </a:cubicBezTo>
                  <a:cubicBezTo>
                    <a:pt x="1949" y="230"/>
                    <a:pt x="1666" y="377"/>
                    <a:pt x="1408" y="563"/>
                  </a:cubicBezTo>
                  <a:cubicBezTo>
                    <a:pt x="1133" y="767"/>
                    <a:pt x="871" y="986"/>
                    <a:pt x="627" y="1222"/>
                  </a:cubicBezTo>
                  <a:cubicBezTo>
                    <a:pt x="405" y="1427"/>
                    <a:pt x="208" y="1656"/>
                    <a:pt x="0" y="1874"/>
                  </a:cubicBezTo>
                  <a:cubicBezTo>
                    <a:pt x="402" y="1556"/>
                    <a:pt x="781" y="1219"/>
                    <a:pt x="1168" y="885"/>
                  </a:cubicBezTo>
                  <a:cubicBezTo>
                    <a:pt x="1559" y="549"/>
                    <a:pt x="2007" y="316"/>
                    <a:pt x="2455" y="72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1"/>
            <p:cNvSpPr/>
            <p:nvPr/>
          </p:nvSpPr>
          <p:spPr>
            <a:xfrm>
              <a:off x="2969700" y="742325"/>
              <a:ext cx="85575" cy="7900"/>
            </a:xfrm>
            <a:custGeom>
              <a:avLst/>
              <a:gdLst/>
              <a:ahLst/>
              <a:cxnLst/>
              <a:rect l="l" t="t" r="r" b="b"/>
              <a:pathLst>
                <a:path w="3423" h="316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90" y="215"/>
                    <a:pt x="1147" y="251"/>
                    <a:pt x="1" y="283"/>
                  </a:cubicBezTo>
                  <a:cubicBezTo>
                    <a:pt x="343" y="302"/>
                    <a:pt x="686" y="316"/>
                    <a:pt x="1027" y="316"/>
                  </a:cubicBezTo>
                  <a:cubicBezTo>
                    <a:pt x="1833" y="316"/>
                    <a:pt x="2634" y="242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1"/>
            <p:cNvSpPr/>
            <p:nvPr/>
          </p:nvSpPr>
          <p:spPr>
            <a:xfrm>
              <a:off x="3002225" y="801075"/>
              <a:ext cx="70775" cy="8925"/>
            </a:xfrm>
            <a:custGeom>
              <a:avLst/>
              <a:gdLst/>
              <a:ahLst/>
              <a:cxnLst/>
              <a:rect l="l" t="t" r="r" b="b"/>
              <a:pathLst>
                <a:path w="2831" h="357" extrusionOk="0">
                  <a:moveTo>
                    <a:pt x="2831" y="1"/>
                  </a:moveTo>
                  <a:lnTo>
                    <a:pt x="2831" y="1"/>
                  </a:lnTo>
                  <a:cubicBezTo>
                    <a:pt x="2487" y="65"/>
                    <a:pt x="2186" y="133"/>
                    <a:pt x="1885" y="173"/>
                  </a:cubicBezTo>
                  <a:cubicBezTo>
                    <a:pt x="1566" y="212"/>
                    <a:pt x="1244" y="226"/>
                    <a:pt x="921" y="244"/>
                  </a:cubicBezTo>
                  <a:cubicBezTo>
                    <a:pt x="609" y="259"/>
                    <a:pt x="298" y="266"/>
                    <a:pt x="0" y="277"/>
                  </a:cubicBezTo>
                  <a:cubicBezTo>
                    <a:pt x="186" y="332"/>
                    <a:pt x="483" y="357"/>
                    <a:pt x="818" y="357"/>
                  </a:cubicBezTo>
                  <a:cubicBezTo>
                    <a:pt x="1615" y="357"/>
                    <a:pt x="2622" y="215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1"/>
            <p:cNvSpPr/>
            <p:nvPr/>
          </p:nvSpPr>
          <p:spPr>
            <a:xfrm>
              <a:off x="2913900" y="692950"/>
              <a:ext cx="86650" cy="18500"/>
            </a:xfrm>
            <a:custGeom>
              <a:avLst/>
              <a:gdLst/>
              <a:ahLst/>
              <a:cxnLst/>
              <a:rect l="l" t="t" r="r" b="b"/>
              <a:pathLst>
                <a:path w="3466" h="740" extrusionOk="0">
                  <a:moveTo>
                    <a:pt x="3465" y="1"/>
                  </a:moveTo>
                  <a:lnTo>
                    <a:pt x="3465" y="1"/>
                  </a:lnTo>
                  <a:cubicBezTo>
                    <a:pt x="2326" y="320"/>
                    <a:pt x="1179" y="606"/>
                    <a:pt x="0" y="739"/>
                  </a:cubicBezTo>
                  <a:cubicBezTo>
                    <a:pt x="1197" y="696"/>
                    <a:pt x="2351" y="434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1"/>
            <p:cNvSpPr/>
            <p:nvPr/>
          </p:nvSpPr>
          <p:spPr>
            <a:xfrm>
              <a:off x="2859875" y="657300"/>
              <a:ext cx="58625" cy="41450"/>
            </a:xfrm>
            <a:custGeom>
              <a:avLst/>
              <a:gdLst/>
              <a:ahLst/>
              <a:cxnLst/>
              <a:rect l="l" t="t" r="r" b="b"/>
              <a:pathLst>
                <a:path w="2345" h="165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022" y="298"/>
                    <a:pt x="1706" y="610"/>
                    <a:pt x="1369" y="886"/>
                  </a:cubicBezTo>
                  <a:cubicBezTo>
                    <a:pt x="1072" y="1133"/>
                    <a:pt x="764" y="1370"/>
                    <a:pt x="406" y="1524"/>
                  </a:cubicBezTo>
                  <a:cubicBezTo>
                    <a:pt x="277" y="1577"/>
                    <a:pt x="137" y="1610"/>
                    <a:pt x="1" y="1653"/>
                  </a:cubicBezTo>
                  <a:cubicBezTo>
                    <a:pt x="37" y="1656"/>
                    <a:pt x="72" y="1657"/>
                    <a:pt x="107" y="1657"/>
                  </a:cubicBezTo>
                  <a:cubicBezTo>
                    <a:pt x="398" y="1657"/>
                    <a:pt x="660" y="1554"/>
                    <a:pt x="896" y="1387"/>
                  </a:cubicBezTo>
                  <a:cubicBezTo>
                    <a:pt x="1144" y="1208"/>
                    <a:pt x="1373" y="1004"/>
                    <a:pt x="1602" y="803"/>
                  </a:cubicBezTo>
                  <a:cubicBezTo>
                    <a:pt x="1882" y="567"/>
                    <a:pt x="2129" y="298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1"/>
            <p:cNvSpPr/>
            <p:nvPr/>
          </p:nvSpPr>
          <p:spPr>
            <a:xfrm>
              <a:off x="2950525" y="835750"/>
              <a:ext cx="15350" cy="56000"/>
            </a:xfrm>
            <a:custGeom>
              <a:avLst/>
              <a:gdLst/>
              <a:ahLst/>
              <a:cxnLst/>
              <a:rect l="l" t="t" r="r" b="b"/>
              <a:pathLst>
                <a:path w="614" h="2240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735"/>
                    <a:pt x="434" y="1469"/>
                    <a:pt x="485" y="2240"/>
                  </a:cubicBezTo>
                  <a:cubicBezTo>
                    <a:pt x="614" y="2089"/>
                    <a:pt x="574" y="1917"/>
                    <a:pt x="549" y="1753"/>
                  </a:cubicBezTo>
                  <a:cubicBezTo>
                    <a:pt x="524" y="1577"/>
                    <a:pt x="492" y="1405"/>
                    <a:pt x="445" y="1233"/>
                  </a:cubicBezTo>
                  <a:cubicBezTo>
                    <a:pt x="341" y="875"/>
                    <a:pt x="234" y="516"/>
                    <a:pt x="119" y="162"/>
                  </a:cubicBezTo>
                  <a:cubicBezTo>
                    <a:pt x="98" y="101"/>
                    <a:pt x="40" y="5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1"/>
            <p:cNvSpPr/>
            <p:nvPr/>
          </p:nvSpPr>
          <p:spPr>
            <a:xfrm>
              <a:off x="2917025" y="504500"/>
              <a:ext cx="46600" cy="36200"/>
            </a:xfrm>
            <a:custGeom>
              <a:avLst/>
              <a:gdLst/>
              <a:ahLst/>
              <a:cxnLst/>
              <a:rect l="l" t="t" r="r" b="b"/>
              <a:pathLst>
                <a:path w="1864" h="1448" extrusionOk="0">
                  <a:moveTo>
                    <a:pt x="1832" y="0"/>
                  </a:moveTo>
                  <a:cubicBezTo>
                    <a:pt x="1774" y="29"/>
                    <a:pt x="1717" y="61"/>
                    <a:pt x="1663" y="97"/>
                  </a:cubicBezTo>
                  <a:cubicBezTo>
                    <a:pt x="1398" y="290"/>
                    <a:pt x="1137" y="487"/>
                    <a:pt x="879" y="688"/>
                  </a:cubicBezTo>
                  <a:cubicBezTo>
                    <a:pt x="707" y="817"/>
                    <a:pt x="535" y="953"/>
                    <a:pt x="366" y="1093"/>
                  </a:cubicBezTo>
                  <a:cubicBezTo>
                    <a:pt x="241" y="1200"/>
                    <a:pt x="123" y="1319"/>
                    <a:pt x="1" y="1430"/>
                  </a:cubicBezTo>
                  <a:lnTo>
                    <a:pt x="26" y="1448"/>
                  </a:lnTo>
                  <a:cubicBezTo>
                    <a:pt x="244" y="1290"/>
                    <a:pt x="470" y="1139"/>
                    <a:pt x="685" y="978"/>
                  </a:cubicBezTo>
                  <a:cubicBezTo>
                    <a:pt x="1058" y="699"/>
                    <a:pt x="1423" y="416"/>
                    <a:pt x="1789" y="129"/>
                  </a:cubicBezTo>
                  <a:cubicBezTo>
                    <a:pt x="1817" y="100"/>
                    <a:pt x="1842" y="72"/>
                    <a:pt x="1864" y="36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1"/>
            <p:cNvSpPr/>
            <p:nvPr/>
          </p:nvSpPr>
          <p:spPr>
            <a:xfrm>
              <a:off x="2972475" y="531100"/>
              <a:ext cx="32175" cy="41575"/>
            </a:xfrm>
            <a:custGeom>
              <a:avLst/>
              <a:gdLst/>
              <a:ahLst/>
              <a:cxnLst/>
              <a:rect l="l" t="t" r="r" b="b"/>
              <a:pathLst>
                <a:path w="1287" h="1663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922" y="90"/>
                    <a:pt x="248" y="971"/>
                    <a:pt x="1" y="1663"/>
                  </a:cubicBezTo>
                  <a:cubicBezTo>
                    <a:pt x="97" y="1516"/>
                    <a:pt x="191" y="1365"/>
                    <a:pt x="291" y="1218"/>
                  </a:cubicBezTo>
                  <a:cubicBezTo>
                    <a:pt x="391" y="1075"/>
                    <a:pt x="492" y="925"/>
                    <a:pt x="599" y="785"/>
                  </a:cubicBezTo>
                  <a:cubicBezTo>
                    <a:pt x="707" y="645"/>
                    <a:pt x="821" y="498"/>
                    <a:pt x="932" y="369"/>
                  </a:cubicBezTo>
                  <a:cubicBezTo>
                    <a:pt x="1047" y="240"/>
                    <a:pt x="1169" y="122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1"/>
            <p:cNvSpPr/>
            <p:nvPr/>
          </p:nvSpPr>
          <p:spPr>
            <a:xfrm>
              <a:off x="2920350" y="738550"/>
              <a:ext cx="76700" cy="3900"/>
            </a:xfrm>
            <a:custGeom>
              <a:avLst/>
              <a:gdLst/>
              <a:ahLst/>
              <a:cxnLst/>
              <a:rect l="l" t="t" r="r" b="b"/>
              <a:pathLst>
                <a:path w="3068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733" y="88"/>
                    <a:pt x="1468" y="156"/>
                    <a:pt x="2206" y="156"/>
                  </a:cubicBezTo>
                  <a:cubicBezTo>
                    <a:pt x="2493" y="156"/>
                    <a:pt x="2780" y="146"/>
                    <a:pt x="3067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1"/>
            <p:cNvSpPr/>
            <p:nvPr/>
          </p:nvSpPr>
          <p:spPr>
            <a:xfrm>
              <a:off x="2890775" y="790425"/>
              <a:ext cx="14275" cy="53850"/>
            </a:xfrm>
            <a:custGeom>
              <a:avLst/>
              <a:gdLst/>
              <a:ahLst/>
              <a:cxnLst/>
              <a:rect l="l" t="t" r="r" b="b"/>
              <a:pathLst>
                <a:path w="571" h="2154" extrusionOk="0">
                  <a:moveTo>
                    <a:pt x="55" y="0"/>
                  </a:moveTo>
                  <a:cubicBezTo>
                    <a:pt x="1" y="452"/>
                    <a:pt x="359" y="1864"/>
                    <a:pt x="571" y="2154"/>
                  </a:cubicBezTo>
                  <a:cubicBezTo>
                    <a:pt x="513" y="1935"/>
                    <a:pt x="449" y="1695"/>
                    <a:pt x="388" y="1452"/>
                  </a:cubicBezTo>
                  <a:cubicBezTo>
                    <a:pt x="327" y="1208"/>
                    <a:pt x="280" y="953"/>
                    <a:pt x="216" y="717"/>
                  </a:cubicBezTo>
                  <a:cubicBezTo>
                    <a:pt x="151" y="480"/>
                    <a:pt x="184" y="222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1"/>
            <p:cNvSpPr/>
            <p:nvPr/>
          </p:nvSpPr>
          <p:spPr>
            <a:xfrm>
              <a:off x="2821350" y="722350"/>
              <a:ext cx="16350" cy="53050"/>
            </a:xfrm>
            <a:custGeom>
              <a:avLst/>
              <a:gdLst/>
              <a:ahLst/>
              <a:cxnLst/>
              <a:rect l="l" t="t" r="r" b="b"/>
              <a:pathLst>
                <a:path w="654" h="2122" extrusionOk="0">
                  <a:moveTo>
                    <a:pt x="653" y="0"/>
                  </a:moveTo>
                  <a:lnTo>
                    <a:pt x="653" y="0"/>
                  </a:lnTo>
                  <a:cubicBezTo>
                    <a:pt x="374" y="229"/>
                    <a:pt x="1" y="1509"/>
                    <a:pt x="48" y="2121"/>
                  </a:cubicBezTo>
                  <a:cubicBezTo>
                    <a:pt x="134" y="1745"/>
                    <a:pt x="205" y="1380"/>
                    <a:pt x="302" y="1032"/>
                  </a:cubicBezTo>
                  <a:cubicBezTo>
                    <a:pt x="402" y="685"/>
                    <a:pt x="535" y="344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1"/>
            <p:cNvSpPr/>
            <p:nvPr/>
          </p:nvSpPr>
          <p:spPr>
            <a:xfrm>
              <a:off x="2781225" y="702450"/>
              <a:ext cx="31925" cy="30125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1276" y="1"/>
                  </a:moveTo>
                  <a:cubicBezTo>
                    <a:pt x="1215" y="11"/>
                    <a:pt x="1162" y="37"/>
                    <a:pt x="1111" y="69"/>
                  </a:cubicBezTo>
                  <a:cubicBezTo>
                    <a:pt x="828" y="291"/>
                    <a:pt x="542" y="510"/>
                    <a:pt x="266" y="739"/>
                  </a:cubicBezTo>
                  <a:cubicBezTo>
                    <a:pt x="183" y="814"/>
                    <a:pt x="115" y="900"/>
                    <a:pt x="62" y="993"/>
                  </a:cubicBezTo>
                  <a:cubicBezTo>
                    <a:pt x="26" y="1051"/>
                    <a:pt x="19" y="1126"/>
                    <a:pt x="1" y="1194"/>
                  </a:cubicBezTo>
                  <a:lnTo>
                    <a:pt x="54" y="1205"/>
                  </a:lnTo>
                  <a:cubicBezTo>
                    <a:pt x="334" y="674"/>
                    <a:pt x="843" y="377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1"/>
            <p:cNvSpPr/>
            <p:nvPr/>
          </p:nvSpPr>
          <p:spPr>
            <a:xfrm>
              <a:off x="2958950" y="604725"/>
              <a:ext cx="29050" cy="30925"/>
            </a:xfrm>
            <a:custGeom>
              <a:avLst/>
              <a:gdLst/>
              <a:ahLst/>
              <a:cxnLst/>
              <a:rect l="l" t="t" r="r" b="b"/>
              <a:pathLst>
                <a:path w="1162" h="1237" extrusionOk="0">
                  <a:moveTo>
                    <a:pt x="1162" y="1"/>
                  </a:moveTo>
                  <a:cubicBezTo>
                    <a:pt x="724" y="341"/>
                    <a:pt x="334" y="739"/>
                    <a:pt x="1" y="1183"/>
                  </a:cubicBezTo>
                  <a:lnTo>
                    <a:pt x="51" y="1237"/>
                  </a:lnTo>
                  <a:cubicBezTo>
                    <a:pt x="101" y="1201"/>
                    <a:pt x="162" y="1172"/>
                    <a:pt x="201" y="1129"/>
                  </a:cubicBezTo>
                  <a:cubicBezTo>
                    <a:pt x="273" y="1036"/>
                    <a:pt x="323" y="925"/>
                    <a:pt x="402" y="835"/>
                  </a:cubicBezTo>
                  <a:cubicBezTo>
                    <a:pt x="613" y="595"/>
                    <a:pt x="835" y="366"/>
                    <a:pt x="1054" y="133"/>
                  </a:cubicBezTo>
                  <a:cubicBezTo>
                    <a:pt x="1090" y="90"/>
                    <a:pt x="1126" y="47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1"/>
            <p:cNvSpPr/>
            <p:nvPr/>
          </p:nvSpPr>
          <p:spPr>
            <a:xfrm>
              <a:off x="2927500" y="582425"/>
              <a:ext cx="30950" cy="19375"/>
            </a:xfrm>
            <a:custGeom>
              <a:avLst/>
              <a:gdLst/>
              <a:ahLst/>
              <a:cxnLst/>
              <a:rect l="l" t="t" r="r" b="b"/>
              <a:pathLst>
                <a:path w="1238" h="775" extrusionOk="0">
                  <a:moveTo>
                    <a:pt x="1237" y="0"/>
                  </a:moveTo>
                  <a:lnTo>
                    <a:pt x="1237" y="0"/>
                  </a:lnTo>
                  <a:cubicBezTo>
                    <a:pt x="979" y="18"/>
                    <a:pt x="176" y="534"/>
                    <a:pt x="1" y="774"/>
                  </a:cubicBezTo>
                  <a:cubicBezTo>
                    <a:pt x="395" y="488"/>
                    <a:pt x="843" y="283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1"/>
            <p:cNvSpPr/>
            <p:nvPr/>
          </p:nvSpPr>
          <p:spPr>
            <a:xfrm>
              <a:off x="3043325" y="793550"/>
              <a:ext cx="33525" cy="6300"/>
            </a:xfrm>
            <a:custGeom>
              <a:avLst/>
              <a:gdLst/>
              <a:ahLst/>
              <a:cxnLst/>
              <a:rect l="l" t="t" r="r" b="b"/>
              <a:pathLst>
                <a:path w="1341" h="252" extrusionOk="0">
                  <a:moveTo>
                    <a:pt x="1334" y="1"/>
                  </a:moveTo>
                  <a:lnTo>
                    <a:pt x="1" y="234"/>
                  </a:lnTo>
                  <a:cubicBezTo>
                    <a:pt x="90" y="246"/>
                    <a:pt x="181" y="251"/>
                    <a:pt x="273" y="251"/>
                  </a:cubicBezTo>
                  <a:cubicBezTo>
                    <a:pt x="621" y="251"/>
                    <a:pt x="984" y="172"/>
                    <a:pt x="1341" y="62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1"/>
            <p:cNvSpPr/>
            <p:nvPr/>
          </p:nvSpPr>
          <p:spPr>
            <a:xfrm>
              <a:off x="3021400" y="598100"/>
              <a:ext cx="25375" cy="17950"/>
            </a:xfrm>
            <a:custGeom>
              <a:avLst/>
              <a:gdLst/>
              <a:ahLst/>
              <a:cxnLst/>
              <a:rect l="l" t="t" r="r" b="b"/>
              <a:pathLst>
                <a:path w="1015" h="718" extrusionOk="0">
                  <a:moveTo>
                    <a:pt x="1014" y="0"/>
                  </a:moveTo>
                  <a:lnTo>
                    <a:pt x="0" y="717"/>
                  </a:lnTo>
                  <a:cubicBezTo>
                    <a:pt x="409" y="592"/>
                    <a:pt x="950" y="219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1"/>
            <p:cNvSpPr/>
            <p:nvPr/>
          </p:nvSpPr>
          <p:spPr>
            <a:xfrm>
              <a:off x="2812950" y="615925"/>
              <a:ext cx="18550" cy="23125"/>
            </a:xfrm>
            <a:custGeom>
              <a:avLst/>
              <a:gdLst/>
              <a:ahLst/>
              <a:cxnLst/>
              <a:rect l="l" t="t" r="r" b="b"/>
              <a:pathLst>
                <a:path w="742" h="925" extrusionOk="0">
                  <a:moveTo>
                    <a:pt x="22" y="0"/>
                  </a:moveTo>
                  <a:cubicBezTo>
                    <a:pt x="0" y="323"/>
                    <a:pt x="401" y="825"/>
                    <a:pt x="742" y="925"/>
                  </a:cubicBezTo>
                  <a:cubicBezTo>
                    <a:pt x="606" y="778"/>
                    <a:pt x="459" y="645"/>
                    <a:pt x="344" y="498"/>
                  </a:cubicBezTo>
                  <a:cubicBezTo>
                    <a:pt x="229" y="352"/>
                    <a:pt x="140" y="183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1"/>
            <p:cNvSpPr/>
            <p:nvPr/>
          </p:nvSpPr>
          <p:spPr>
            <a:xfrm>
              <a:off x="2870900" y="682850"/>
              <a:ext cx="29225" cy="18550"/>
            </a:xfrm>
            <a:custGeom>
              <a:avLst/>
              <a:gdLst/>
              <a:ahLst/>
              <a:cxnLst/>
              <a:rect l="l" t="t" r="r" b="b"/>
              <a:pathLst>
                <a:path w="1169" h="742" extrusionOk="0">
                  <a:moveTo>
                    <a:pt x="1168" y="0"/>
                  </a:moveTo>
                  <a:cubicBezTo>
                    <a:pt x="986" y="136"/>
                    <a:pt x="825" y="297"/>
                    <a:pt x="627" y="419"/>
                  </a:cubicBezTo>
                  <a:cubicBezTo>
                    <a:pt x="430" y="541"/>
                    <a:pt x="208" y="631"/>
                    <a:pt x="0" y="731"/>
                  </a:cubicBezTo>
                  <a:cubicBezTo>
                    <a:pt x="24" y="738"/>
                    <a:pt x="50" y="742"/>
                    <a:pt x="78" y="742"/>
                  </a:cubicBezTo>
                  <a:cubicBezTo>
                    <a:pt x="393" y="742"/>
                    <a:pt x="961" y="30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1"/>
            <p:cNvSpPr/>
            <p:nvPr/>
          </p:nvSpPr>
          <p:spPr>
            <a:xfrm>
              <a:off x="3074325" y="704425"/>
              <a:ext cx="27075" cy="16600"/>
            </a:xfrm>
            <a:custGeom>
              <a:avLst/>
              <a:gdLst/>
              <a:ahLst/>
              <a:cxnLst/>
              <a:rect l="l" t="t" r="r" b="b"/>
              <a:pathLst>
                <a:path w="1083" h="664" extrusionOk="0">
                  <a:moveTo>
                    <a:pt x="1054" y="1"/>
                  </a:moveTo>
                  <a:lnTo>
                    <a:pt x="1" y="663"/>
                  </a:lnTo>
                  <a:cubicBezTo>
                    <a:pt x="398" y="520"/>
                    <a:pt x="782" y="355"/>
                    <a:pt x="1083" y="51"/>
                  </a:cubicBezTo>
                  <a:cubicBezTo>
                    <a:pt x="1072" y="33"/>
                    <a:pt x="1061" y="15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1"/>
            <p:cNvSpPr/>
            <p:nvPr/>
          </p:nvSpPr>
          <p:spPr>
            <a:xfrm>
              <a:off x="2847150" y="572750"/>
              <a:ext cx="9700" cy="28425"/>
            </a:xfrm>
            <a:custGeom>
              <a:avLst/>
              <a:gdLst/>
              <a:ahLst/>
              <a:cxnLst/>
              <a:rect l="l" t="t" r="r" b="b"/>
              <a:pathLst>
                <a:path w="388" h="1137" extrusionOk="0">
                  <a:moveTo>
                    <a:pt x="384" y="961"/>
                  </a:moveTo>
                  <a:lnTo>
                    <a:pt x="381" y="970"/>
                  </a:lnTo>
                  <a:lnTo>
                    <a:pt x="381" y="970"/>
                  </a:lnTo>
                  <a:lnTo>
                    <a:pt x="388" y="968"/>
                  </a:lnTo>
                  <a:lnTo>
                    <a:pt x="384" y="961"/>
                  </a:lnTo>
                  <a:close/>
                  <a:moveTo>
                    <a:pt x="15" y="0"/>
                  </a:moveTo>
                  <a:lnTo>
                    <a:pt x="15" y="0"/>
                  </a:lnTo>
                  <a:cubicBezTo>
                    <a:pt x="1" y="463"/>
                    <a:pt x="141" y="979"/>
                    <a:pt x="327" y="1136"/>
                  </a:cubicBezTo>
                  <a:lnTo>
                    <a:pt x="381" y="970"/>
                  </a:lnTo>
                  <a:lnTo>
                    <a:pt x="381" y="970"/>
                  </a:lnTo>
                  <a:lnTo>
                    <a:pt x="288" y="100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1"/>
            <p:cNvSpPr/>
            <p:nvPr/>
          </p:nvSpPr>
          <p:spPr>
            <a:xfrm>
              <a:off x="3063950" y="718575"/>
              <a:ext cx="26075" cy="9775"/>
            </a:xfrm>
            <a:custGeom>
              <a:avLst/>
              <a:gdLst/>
              <a:ahLst/>
              <a:cxnLst/>
              <a:rect l="l" t="t" r="r" b="b"/>
              <a:pathLst>
                <a:path w="1043" h="391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885" y="62"/>
                    <a:pt x="770" y="108"/>
                    <a:pt x="656" y="151"/>
                  </a:cubicBezTo>
                  <a:cubicBezTo>
                    <a:pt x="548" y="183"/>
                    <a:pt x="437" y="223"/>
                    <a:pt x="333" y="269"/>
                  </a:cubicBezTo>
                  <a:cubicBezTo>
                    <a:pt x="229" y="323"/>
                    <a:pt x="90" y="262"/>
                    <a:pt x="0" y="377"/>
                  </a:cubicBezTo>
                  <a:cubicBezTo>
                    <a:pt x="28" y="386"/>
                    <a:pt x="61" y="390"/>
                    <a:pt x="99" y="390"/>
                  </a:cubicBezTo>
                  <a:cubicBezTo>
                    <a:pt x="326" y="390"/>
                    <a:pt x="720" y="23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1"/>
            <p:cNvSpPr/>
            <p:nvPr/>
          </p:nvSpPr>
          <p:spPr>
            <a:xfrm>
              <a:off x="2897500" y="795350"/>
              <a:ext cx="6925" cy="27975"/>
            </a:xfrm>
            <a:custGeom>
              <a:avLst/>
              <a:gdLst/>
              <a:ahLst/>
              <a:cxnLst/>
              <a:rect l="l" t="t" r="r" b="b"/>
              <a:pathLst>
                <a:path w="277" h="1119" extrusionOk="0">
                  <a:moveTo>
                    <a:pt x="54" y="0"/>
                  </a:moveTo>
                  <a:lnTo>
                    <a:pt x="8" y="11"/>
                  </a:lnTo>
                  <a:cubicBezTo>
                    <a:pt x="1" y="402"/>
                    <a:pt x="133" y="760"/>
                    <a:pt x="276" y="1118"/>
                  </a:cubicBezTo>
                  <a:cubicBezTo>
                    <a:pt x="201" y="746"/>
                    <a:pt x="130" y="373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1"/>
            <p:cNvSpPr/>
            <p:nvPr/>
          </p:nvSpPr>
          <p:spPr>
            <a:xfrm>
              <a:off x="2981800" y="636600"/>
              <a:ext cx="18300" cy="15100"/>
            </a:xfrm>
            <a:custGeom>
              <a:avLst/>
              <a:gdLst/>
              <a:ahLst/>
              <a:cxnLst/>
              <a:rect l="l" t="t" r="r" b="b"/>
              <a:pathLst>
                <a:path w="732" h="604" extrusionOk="0">
                  <a:moveTo>
                    <a:pt x="712" y="0"/>
                  </a:moveTo>
                  <a:cubicBezTo>
                    <a:pt x="500" y="0"/>
                    <a:pt x="164" y="287"/>
                    <a:pt x="0" y="603"/>
                  </a:cubicBezTo>
                  <a:lnTo>
                    <a:pt x="731" y="1"/>
                  </a:lnTo>
                  <a:cubicBezTo>
                    <a:pt x="725" y="1"/>
                    <a:pt x="719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1"/>
            <p:cNvSpPr/>
            <p:nvPr/>
          </p:nvSpPr>
          <p:spPr>
            <a:xfrm>
              <a:off x="2966650" y="866375"/>
              <a:ext cx="4875" cy="28150"/>
            </a:xfrm>
            <a:custGeom>
              <a:avLst/>
              <a:gdLst/>
              <a:ahLst/>
              <a:cxnLst/>
              <a:rect l="l" t="t" r="r" b="b"/>
              <a:pathLst>
                <a:path w="195" h="1126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70"/>
                    <a:pt x="47" y="750"/>
                    <a:pt x="72" y="1126"/>
                  </a:cubicBezTo>
                  <a:lnTo>
                    <a:pt x="144" y="1122"/>
                  </a:lnTo>
                  <a:cubicBezTo>
                    <a:pt x="194" y="735"/>
                    <a:pt x="112" y="3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1"/>
            <p:cNvSpPr/>
            <p:nvPr/>
          </p:nvSpPr>
          <p:spPr>
            <a:xfrm>
              <a:off x="2828800" y="608125"/>
              <a:ext cx="17500" cy="17225"/>
            </a:xfrm>
            <a:custGeom>
              <a:avLst/>
              <a:gdLst/>
              <a:ahLst/>
              <a:cxnLst/>
              <a:rect l="l" t="t" r="r" b="b"/>
              <a:pathLst>
                <a:path w="700" h="68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8"/>
                    <a:pt x="527" y="689"/>
                    <a:pt x="694" y="689"/>
                  </a:cubicBezTo>
                  <a:cubicBezTo>
                    <a:pt x="696" y="689"/>
                    <a:pt x="697" y="689"/>
                    <a:pt x="699" y="6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1"/>
            <p:cNvSpPr/>
            <p:nvPr/>
          </p:nvSpPr>
          <p:spPr>
            <a:xfrm>
              <a:off x="2859800" y="768375"/>
              <a:ext cx="5925" cy="20200"/>
            </a:xfrm>
            <a:custGeom>
              <a:avLst/>
              <a:gdLst/>
              <a:ahLst/>
              <a:cxnLst/>
              <a:rect l="l" t="t" r="r" b="b"/>
              <a:pathLst>
                <a:path w="237" h="80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86" y="116"/>
                    <a:pt x="0" y="474"/>
                    <a:pt x="18" y="807"/>
                  </a:cubicBezTo>
                  <a:cubicBezTo>
                    <a:pt x="165" y="424"/>
                    <a:pt x="237" y="119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1"/>
            <p:cNvSpPr/>
            <p:nvPr/>
          </p:nvSpPr>
          <p:spPr>
            <a:xfrm>
              <a:off x="2864900" y="774200"/>
              <a:ext cx="5400" cy="21800"/>
            </a:xfrm>
            <a:custGeom>
              <a:avLst/>
              <a:gdLst/>
              <a:ahLst/>
              <a:cxnLst/>
              <a:rect l="l" t="t" r="r" b="b"/>
              <a:pathLst>
                <a:path w="216" h="872" extrusionOk="0">
                  <a:moveTo>
                    <a:pt x="162" y="1"/>
                  </a:moveTo>
                  <a:cubicBezTo>
                    <a:pt x="29" y="273"/>
                    <a:pt x="0" y="571"/>
                    <a:pt x="15" y="871"/>
                  </a:cubicBezTo>
                  <a:cubicBezTo>
                    <a:pt x="83" y="592"/>
                    <a:pt x="147" y="309"/>
                    <a:pt x="215" y="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1"/>
            <p:cNvSpPr/>
            <p:nvPr/>
          </p:nvSpPr>
          <p:spPr>
            <a:xfrm>
              <a:off x="3020850" y="614225"/>
              <a:ext cx="17750" cy="8225"/>
            </a:xfrm>
            <a:custGeom>
              <a:avLst/>
              <a:gdLst/>
              <a:ahLst/>
              <a:cxnLst/>
              <a:rect l="l" t="t" r="r" b="b"/>
              <a:pathLst>
                <a:path w="710" h="329" extrusionOk="0">
                  <a:moveTo>
                    <a:pt x="710" y="0"/>
                  </a:moveTo>
                  <a:lnTo>
                    <a:pt x="1" y="323"/>
                  </a:lnTo>
                  <a:cubicBezTo>
                    <a:pt x="20" y="326"/>
                    <a:pt x="41" y="328"/>
                    <a:pt x="63" y="328"/>
                  </a:cubicBezTo>
                  <a:cubicBezTo>
                    <a:pt x="282" y="328"/>
                    <a:pt x="603" y="16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1"/>
            <p:cNvSpPr/>
            <p:nvPr/>
          </p:nvSpPr>
          <p:spPr>
            <a:xfrm>
              <a:off x="2835775" y="579200"/>
              <a:ext cx="8900" cy="17125"/>
            </a:xfrm>
            <a:custGeom>
              <a:avLst/>
              <a:gdLst/>
              <a:ahLst/>
              <a:cxnLst/>
              <a:rect l="l" t="t" r="r" b="b"/>
              <a:pathLst>
                <a:path w="356" h="68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73"/>
                    <a:pt x="166" y="495"/>
                    <a:pt x="356" y="685"/>
                  </a:cubicBezTo>
                  <a:cubicBezTo>
                    <a:pt x="241" y="448"/>
                    <a:pt x="166" y="2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1"/>
            <p:cNvSpPr/>
            <p:nvPr/>
          </p:nvSpPr>
          <p:spPr>
            <a:xfrm>
              <a:off x="3050775" y="695025"/>
              <a:ext cx="15600" cy="8700"/>
            </a:xfrm>
            <a:custGeom>
              <a:avLst/>
              <a:gdLst/>
              <a:ahLst/>
              <a:cxnLst/>
              <a:rect l="l" t="t" r="r" b="b"/>
              <a:pathLst>
                <a:path w="624" h="348" extrusionOk="0">
                  <a:moveTo>
                    <a:pt x="624" y="0"/>
                  </a:moveTo>
                  <a:cubicBezTo>
                    <a:pt x="405" y="97"/>
                    <a:pt x="197" y="212"/>
                    <a:pt x="0" y="348"/>
                  </a:cubicBezTo>
                  <a:cubicBezTo>
                    <a:pt x="3" y="348"/>
                    <a:pt x="6" y="348"/>
                    <a:pt x="9" y="348"/>
                  </a:cubicBezTo>
                  <a:cubicBezTo>
                    <a:pt x="214" y="348"/>
                    <a:pt x="429" y="223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1"/>
            <p:cNvSpPr/>
            <p:nvPr/>
          </p:nvSpPr>
          <p:spPr>
            <a:xfrm>
              <a:off x="2774950" y="713650"/>
              <a:ext cx="12750" cy="11225"/>
            </a:xfrm>
            <a:custGeom>
              <a:avLst/>
              <a:gdLst/>
              <a:ahLst/>
              <a:cxnLst/>
              <a:rect l="l" t="t" r="r" b="b"/>
              <a:pathLst>
                <a:path w="510" h="449" extrusionOk="0">
                  <a:moveTo>
                    <a:pt x="510" y="1"/>
                  </a:moveTo>
                  <a:lnTo>
                    <a:pt x="510" y="1"/>
                  </a:lnTo>
                  <a:cubicBezTo>
                    <a:pt x="237" y="97"/>
                    <a:pt x="44" y="269"/>
                    <a:pt x="1" y="44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1"/>
            <p:cNvSpPr/>
            <p:nvPr/>
          </p:nvSpPr>
          <p:spPr>
            <a:xfrm>
              <a:off x="2821900" y="643425"/>
              <a:ext cx="19025" cy="5225"/>
            </a:xfrm>
            <a:custGeom>
              <a:avLst/>
              <a:gdLst/>
              <a:ahLst/>
              <a:cxnLst/>
              <a:rect l="l" t="t" r="r" b="b"/>
              <a:pathLst>
                <a:path w="761" h="209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136"/>
                    <a:pt x="326" y="209"/>
                    <a:pt x="513" y="209"/>
                  </a:cubicBezTo>
                  <a:cubicBezTo>
                    <a:pt x="592" y="209"/>
                    <a:pt x="675" y="196"/>
                    <a:pt x="760" y="169"/>
                  </a:cubicBezTo>
                  <a:lnTo>
                    <a:pt x="760" y="169"/>
                  </a:lnTo>
                  <a:cubicBezTo>
                    <a:pt x="743" y="170"/>
                    <a:pt x="726" y="170"/>
                    <a:pt x="709" y="170"/>
                  </a:cubicBezTo>
                  <a:cubicBezTo>
                    <a:pt x="460" y="170"/>
                    <a:pt x="229" y="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1"/>
            <p:cNvSpPr/>
            <p:nvPr/>
          </p:nvSpPr>
          <p:spPr>
            <a:xfrm>
              <a:off x="2836325" y="608925"/>
              <a:ext cx="11125" cy="11600"/>
            </a:xfrm>
            <a:custGeom>
              <a:avLst/>
              <a:gdLst/>
              <a:ahLst/>
              <a:cxnLst/>
              <a:rect l="l" t="t" r="r" b="b"/>
              <a:pathLst>
                <a:path w="445" h="464" extrusionOk="0">
                  <a:moveTo>
                    <a:pt x="29" y="1"/>
                  </a:moveTo>
                  <a:lnTo>
                    <a:pt x="0" y="33"/>
                  </a:lnTo>
                  <a:cubicBezTo>
                    <a:pt x="101" y="202"/>
                    <a:pt x="237" y="349"/>
                    <a:pt x="398" y="463"/>
                  </a:cubicBezTo>
                  <a:lnTo>
                    <a:pt x="445" y="41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1"/>
            <p:cNvSpPr/>
            <p:nvPr/>
          </p:nvSpPr>
          <p:spPr>
            <a:xfrm>
              <a:off x="2992375" y="639025"/>
              <a:ext cx="10950" cy="10150"/>
            </a:xfrm>
            <a:custGeom>
              <a:avLst/>
              <a:gdLst/>
              <a:ahLst/>
              <a:cxnLst/>
              <a:rect l="l" t="t" r="r" b="b"/>
              <a:pathLst>
                <a:path w="438" h="406" extrusionOk="0">
                  <a:moveTo>
                    <a:pt x="423" y="1"/>
                  </a:moveTo>
                  <a:cubicBezTo>
                    <a:pt x="244" y="87"/>
                    <a:pt x="93" y="227"/>
                    <a:pt x="0" y="406"/>
                  </a:cubicBezTo>
                  <a:cubicBezTo>
                    <a:pt x="143" y="291"/>
                    <a:pt x="287" y="176"/>
                    <a:pt x="430" y="65"/>
                  </a:cubicBezTo>
                  <a:cubicBezTo>
                    <a:pt x="437" y="62"/>
                    <a:pt x="426" y="40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1"/>
            <p:cNvSpPr/>
            <p:nvPr/>
          </p:nvSpPr>
          <p:spPr>
            <a:xfrm>
              <a:off x="2847775" y="749925"/>
              <a:ext cx="6575" cy="9425"/>
            </a:xfrm>
            <a:custGeom>
              <a:avLst/>
              <a:gdLst/>
              <a:ahLst/>
              <a:cxnLst/>
              <a:rect l="l" t="t" r="r" b="b"/>
              <a:pathLst>
                <a:path w="263" h="377" extrusionOk="0">
                  <a:moveTo>
                    <a:pt x="220" y="1"/>
                  </a:moveTo>
                  <a:cubicBezTo>
                    <a:pt x="73" y="69"/>
                    <a:pt x="15" y="209"/>
                    <a:pt x="1" y="377"/>
                  </a:cubicBezTo>
                  <a:cubicBezTo>
                    <a:pt x="87" y="262"/>
                    <a:pt x="177" y="148"/>
                    <a:pt x="263" y="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1"/>
            <p:cNvSpPr/>
            <p:nvPr/>
          </p:nvSpPr>
          <p:spPr>
            <a:xfrm>
              <a:off x="1941625" y="606775"/>
              <a:ext cx="845800" cy="617675"/>
            </a:xfrm>
            <a:custGeom>
              <a:avLst/>
              <a:gdLst/>
              <a:ahLst/>
              <a:cxnLst/>
              <a:rect l="l" t="t" r="r" b="b"/>
              <a:pathLst>
                <a:path w="33832" h="24707" extrusionOk="0">
                  <a:moveTo>
                    <a:pt x="24713" y="904"/>
                  </a:moveTo>
                  <a:lnTo>
                    <a:pt x="24713" y="904"/>
                  </a:lnTo>
                  <a:cubicBezTo>
                    <a:pt x="24738" y="958"/>
                    <a:pt x="24763" y="1011"/>
                    <a:pt x="24781" y="1069"/>
                  </a:cubicBezTo>
                  <a:cubicBezTo>
                    <a:pt x="25118" y="2140"/>
                    <a:pt x="25473" y="3208"/>
                    <a:pt x="25788" y="4290"/>
                  </a:cubicBezTo>
                  <a:cubicBezTo>
                    <a:pt x="25971" y="4928"/>
                    <a:pt x="26092" y="5587"/>
                    <a:pt x="26229" y="6243"/>
                  </a:cubicBezTo>
                  <a:cubicBezTo>
                    <a:pt x="26401" y="7042"/>
                    <a:pt x="26436" y="7855"/>
                    <a:pt x="26461" y="8669"/>
                  </a:cubicBezTo>
                  <a:cubicBezTo>
                    <a:pt x="26483" y="9403"/>
                    <a:pt x="26458" y="10141"/>
                    <a:pt x="26379" y="10876"/>
                  </a:cubicBezTo>
                  <a:cubicBezTo>
                    <a:pt x="26365" y="11008"/>
                    <a:pt x="26350" y="11141"/>
                    <a:pt x="26340" y="11273"/>
                  </a:cubicBezTo>
                  <a:lnTo>
                    <a:pt x="26304" y="11273"/>
                  </a:lnTo>
                  <a:cubicBezTo>
                    <a:pt x="26297" y="11166"/>
                    <a:pt x="26297" y="11055"/>
                    <a:pt x="26282" y="10951"/>
                  </a:cubicBezTo>
                  <a:cubicBezTo>
                    <a:pt x="26211" y="10410"/>
                    <a:pt x="26135" y="9869"/>
                    <a:pt x="26060" y="9328"/>
                  </a:cubicBezTo>
                  <a:cubicBezTo>
                    <a:pt x="25942" y="8518"/>
                    <a:pt x="25684" y="7737"/>
                    <a:pt x="25498" y="6945"/>
                  </a:cubicBezTo>
                  <a:cubicBezTo>
                    <a:pt x="25369" y="6400"/>
                    <a:pt x="25258" y="5852"/>
                    <a:pt x="25129" y="5311"/>
                  </a:cubicBezTo>
                  <a:cubicBezTo>
                    <a:pt x="24863" y="4208"/>
                    <a:pt x="24817" y="3082"/>
                    <a:pt x="24752" y="1957"/>
                  </a:cubicBezTo>
                  <a:cubicBezTo>
                    <a:pt x="24731" y="1610"/>
                    <a:pt x="24706" y="1262"/>
                    <a:pt x="24713" y="904"/>
                  </a:cubicBezTo>
                  <a:close/>
                  <a:moveTo>
                    <a:pt x="24534" y="589"/>
                  </a:moveTo>
                  <a:cubicBezTo>
                    <a:pt x="24541" y="657"/>
                    <a:pt x="24555" y="725"/>
                    <a:pt x="24559" y="793"/>
                  </a:cubicBezTo>
                  <a:cubicBezTo>
                    <a:pt x="24620" y="1735"/>
                    <a:pt x="24677" y="2678"/>
                    <a:pt x="24742" y="3620"/>
                  </a:cubicBezTo>
                  <a:cubicBezTo>
                    <a:pt x="24785" y="4208"/>
                    <a:pt x="24903" y="4781"/>
                    <a:pt x="25035" y="5351"/>
                  </a:cubicBezTo>
                  <a:cubicBezTo>
                    <a:pt x="25200" y="6035"/>
                    <a:pt x="25365" y="6716"/>
                    <a:pt x="25526" y="7397"/>
                  </a:cubicBezTo>
                  <a:cubicBezTo>
                    <a:pt x="25627" y="7826"/>
                    <a:pt x="25734" y="8256"/>
                    <a:pt x="25824" y="8690"/>
                  </a:cubicBezTo>
                  <a:cubicBezTo>
                    <a:pt x="25899" y="9066"/>
                    <a:pt x="25949" y="9442"/>
                    <a:pt x="26017" y="9819"/>
                  </a:cubicBezTo>
                  <a:cubicBezTo>
                    <a:pt x="26117" y="10370"/>
                    <a:pt x="26178" y="10929"/>
                    <a:pt x="26196" y="11488"/>
                  </a:cubicBezTo>
                  <a:cubicBezTo>
                    <a:pt x="26203" y="11743"/>
                    <a:pt x="26193" y="12001"/>
                    <a:pt x="26193" y="12255"/>
                  </a:cubicBezTo>
                  <a:cubicBezTo>
                    <a:pt x="26028" y="11213"/>
                    <a:pt x="25598" y="10259"/>
                    <a:pt x="25204" y="9292"/>
                  </a:cubicBezTo>
                  <a:cubicBezTo>
                    <a:pt x="24849" y="8414"/>
                    <a:pt x="24505" y="7533"/>
                    <a:pt x="24251" y="6615"/>
                  </a:cubicBezTo>
                  <a:cubicBezTo>
                    <a:pt x="24011" y="5752"/>
                    <a:pt x="23892" y="4860"/>
                    <a:pt x="23900" y="3964"/>
                  </a:cubicBezTo>
                  <a:cubicBezTo>
                    <a:pt x="23903" y="3498"/>
                    <a:pt x="23978" y="3039"/>
                    <a:pt x="24079" y="2588"/>
                  </a:cubicBezTo>
                  <a:cubicBezTo>
                    <a:pt x="24226" y="1922"/>
                    <a:pt x="24369" y="1255"/>
                    <a:pt x="24534" y="589"/>
                  </a:cubicBezTo>
                  <a:close/>
                  <a:moveTo>
                    <a:pt x="20750" y="18848"/>
                  </a:moveTo>
                  <a:lnTo>
                    <a:pt x="20750" y="18848"/>
                  </a:lnTo>
                  <a:cubicBezTo>
                    <a:pt x="21176" y="18909"/>
                    <a:pt x="21560" y="19074"/>
                    <a:pt x="21936" y="19249"/>
                  </a:cubicBezTo>
                  <a:cubicBezTo>
                    <a:pt x="22215" y="19378"/>
                    <a:pt x="22495" y="19507"/>
                    <a:pt x="22778" y="19622"/>
                  </a:cubicBezTo>
                  <a:cubicBezTo>
                    <a:pt x="23280" y="19823"/>
                    <a:pt x="23803" y="19905"/>
                    <a:pt x="24337" y="19941"/>
                  </a:cubicBezTo>
                  <a:cubicBezTo>
                    <a:pt x="24579" y="19959"/>
                    <a:pt x="24821" y="19965"/>
                    <a:pt x="25064" y="19965"/>
                  </a:cubicBezTo>
                  <a:cubicBezTo>
                    <a:pt x="25511" y="19965"/>
                    <a:pt x="25958" y="19943"/>
                    <a:pt x="26404" y="19927"/>
                  </a:cubicBezTo>
                  <a:cubicBezTo>
                    <a:pt x="26787" y="19914"/>
                    <a:pt x="27170" y="19899"/>
                    <a:pt x="27553" y="19899"/>
                  </a:cubicBezTo>
                  <a:cubicBezTo>
                    <a:pt x="27818" y="19899"/>
                    <a:pt x="28084" y="19906"/>
                    <a:pt x="28350" y="19927"/>
                  </a:cubicBezTo>
                  <a:cubicBezTo>
                    <a:pt x="28937" y="19973"/>
                    <a:pt x="29500" y="20138"/>
                    <a:pt x="30052" y="20349"/>
                  </a:cubicBezTo>
                  <a:cubicBezTo>
                    <a:pt x="31177" y="20787"/>
                    <a:pt x="32169" y="21424"/>
                    <a:pt x="32993" y="22309"/>
                  </a:cubicBezTo>
                  <a:cubicBezTo>
                    <a:pt x="33044" y="22360"/>
                    <a:pt x="33079" y="22421"/>
                    <a:pt x="33101" y="22485"/>
                  </a:cubicBezTo>
                  <a:cubicBezTo>
                    <a:pt x="33058" y="22456"/>
                    <a:pt x="33019" y="22431"/>
                    <a:pt x="32979" y="22399"/>
                  </a:cubicBezTo>
                  <a:cubicBezTo>
                    <a:pt x="32234" y="21833"/>
                    <a:pt x="31442" y="21356"/>
                    <a:pt x="30557" y="21045"/>
                  </a:cubicBezTo>
                  <a:cubicBezTo>
                    <a:pt x="30106" y="20880"/>
                    <a:pt x="29628" y="20794"/>
                    <a:pt x="29148" y="20794"/>
                  </a:cubicBezTo>
                  <a:cubicBezTo>
                    <a:pt x="29095" y="20794"/>
                    <a:pt x="29041" y="20795"/>
                    <a:pt x="28988" y="20797"/>
                  </a:cubicBezTo>
                  <a:cubicBezTo>
                    <a:pt x="27701" y="20862"/>
                    <a:pt x="26411" y="20944"/>
                    <a:pt x="25121" y="21005"/>
                  </a:cubicBezTo>
                  <a:cubicBezTo>
                    <a:pt x="25063" y="21008"/>
                    <a:pt x="25005" y="21009"/>
                    <a:pt x="24947" y="21009"/>
                  </a:cubicBezTo>
                  <a:cubicBezTo>
                    <a:pt x="24155" y="21009"/>
                    <a:pt x="23427" y="20777"/>
                    <a:pt x="22800" y="20256"/>
                  </a:cubicBezTo>
                  <a:cubicBezTo>
                    <a:pt x="22567" y="20066"/>
                    <a:pt x="22337" y="19869"/>
                    <a:pt x="22104" y="19679"/>
                  </a:cubicBezTo>
                  <a:cubicBezTo>
                    <a:pt x="21735" y="19364"/>
                    <a:pt x="21320" y="19106"/>
                    <a:pt x="20875" y="18913"/>
                  </a:cubicBezTo>
                  <a:cubicBezTo>
                    <a:pt x="20832" y="18895"/>
                    <a:pt x="20789" y="18870"/>
                    <a:pt x="20750" y="18848"/>
                  </a:cubicBezTo>
                  <a:close/>
                  <a:moveTo>
                    <a:pt x="21284" y="19239"/>
                  </a:moveTo>
                  <a:cubicBezTo>
                    <a:pt x="21424" y="19332"/>
                    <a:pt x="21571" y="19414"/>
                    <a:pt x="21703" y="19518"/>
                  </a:cubicBezTo>
                  <a:cubicBezTo>
                    <a:pt x="21986" y="19744"/>
                    <a:pt x="22269" y="19970"/>
                    <a:pt x="22542" y="20210"/>
                  </a:cubicBezTo>
                  <a:cubicBezTo>
                    <a:pt x="23111" y="20715"/>
                    <a:pt x="23771" y="21020"/>
                    <a:pt x="24527" y="21098"/>
                  </a:cubicBezTo>
                  <a:cubicBezTo>
                    <a:pt x="24660" y="21116"/>
                    <a:pt x="24792" y="21125"/>
                    <a:pt x="24925" y="21125"/>
                  </a:cubicBezTo>
                  <a:cubicBezTo>
                    <a:pt x="24982" y="21125"/>
                    <a:pt x="25039" y="21123"/>
                    <a:pt x="25096" y="21120"/>
                  </a:cubicBezTo>
                  <a:cubicBezTo>
                    <a:pt x="25910" y="21059"/>
                    <a:pt x="26719" y="20987"/>
                    <a:pt x="27529" y="20919"/>
                  </a:cubicBezTo>
                  <a:cubicBezTo>
                    <a:pt x="27823" y="20898"/>
                    <a:pt x="28117" y="20876"/>
                    <a:pt x="28411" y="20865"/>
                  </a:cubicBezTo>
                  <a:cubicBezTo>
                    <a:pt x="28499" y="20862"/>
                    <a:pt x="28587" y="20860"/>
                    <a:pt x="28675" y="20860"/>
                  </a:cubicBezTo>
                  <a:cubicBezTo>
                    <a:pt x="29381" y="20860"/>
                    <a:pt x="30070" y="20978"/>
                    <a:pt x="30733" y="21245"/>
                  </a:cubicBezTo>
                  <a:cubicBezTo>
                    <a:pt x="31496" y="21550"/>
                    <a:pt x="32187" y="21965"/>
                    <a:pt x="32843" y="22453"/>
                  </a:cubicBezTo>
                  <a:cubicBezTo>
                    <a:pt x="32922" y="22506"/>
                    <a:pt x="32983" y="22582"/>
                    <a:pt x="33026" y="22664"/>
                  </a:cubicBezTo>
                  <a:cubicBezTo>
                    <a:pt x="32979" y="22646"/>
                    <a:pt x="32929" y="22628"/>
                    <a:pt x="32886" y="22607"/>
                  </a:cubicBezTo>
                  <a:cubicBezTo>
                    <a:pt x="31893" y="22123"/>
                    <a:pt x="30826" y="21826"/>
                    <a:pt x="29729" y="21725"/>
                  </a:cubicBezTo>
                  <a:cubicBezTo>
                    <a:pt x="29310" y="21690"/>
                    <a:pt x="28890" y="21673"/>
                    <a:pt x="28470" y="21673"/>
                  </a:cubicBezTo>
                  <a:cubicBezTo>
                    <a:pt x="28290" y="21673"/>
                    <a:pt x="28110" y="21676"/>
                    <a:pt x="27931" y="21682"/>
                  </a:cubicBezTo>
                  <a:cubicBezTo>
                    <a:pt x="27225" y="21707"/>
                    <a:pt x="26526" y="21733"/>
                    <a:pt x="25820" y="21733"/>
                  </a:cubicBezTo>
                  <a:cubicBezTo>
                    <a:pt x="25807" y="21733"/>
                    <a:pt x="25793" y="21733"/>
                    <a:pt x="25780" y="21733"/>
                  </a:cubicBezTo>
                  <a:cubicBezTo>
                    <a:pt x="25088" y="21733"/>
                    <a:pt x="24406" y="21642"/>
                    <a:pt x="23749" y="21399"/>
                  </a:cubicBezTo>
                  <a:cubicBezTo>
                    <a:pt x="23176" y="21188"/>
                    <a:pt x="22671" y="20873"/>
                    <a:pt x="22266" y="20407"/>
                  </a:cubicBezTo>
                  <a:cubicBezTo>
                    <a:pt x="21936" y="20027"/>
                    <a:pt x="21599" y="19651"/>
                    <a:pt x="21262" y="19271"/>
                  </a:cubicBezTo>
                  <a:lnTo>
                    <a:pt x="21284" y="19239"/>
                  </a:lnTo>
                  <a:close/>
                  <a:moveTo>
                    <a:pt x="24491" y="1"/>
                  </a:moveTo>
                  <a:cubicBezTo>
                    <a:pt x="24466" y="55"/>
                    <a:pt x="24448" y="108"/>
                    <a:pt x="24433" y="162"/>
                  </a:cubicBezTo>
                  <a:cubicBezTo>
                    <a:pt x="24290" y="857"/>
                    <a:pt x="24150" y="1552"/>
                    <a:pt x="24003" y="2244"/>
                  </a:cubicBezTo>
                  <a:cubicBezTo>
                    <a:pt x="23857" y="2921"/>
                    <a:pt x="23742" y="3598"/>
                    <a:pt x="23756" y="4294"/>
                  </a:cubicBezTo>
                  <a:cubicBezTo>
                    <a:pt x="23781" y="5318"/>
                    <a:pt x="23971" y="6332"/>
                    <a:pt x="24315" y="7296"/>
                  </a:cubicBezTo>
                  <a:cubicBezTo>
                    <a:pt x="24670" y="8285"/>
                    <a:pt x="25053" y="9267"/>
                    <a:pt x="25444" y="10241"/>
                  </a:cubicBezTo>
                  <a:cubicBezTo>
                    <a:pt x="25813" y="11152"/>
                    <a:pt x="26064" y="12087"/>
                    <a:pt x="26146" y="13069"/>
                  </a:cubicBezTo>
                  <a:cubicBezTo>
                    <a:pt x="26164" y="13219"/>
                    <a:pt x="26121" y="13370"/>
                    <a:pt x="26031" y="13488"/>
                  </a:cubicBezTo>
                  <a:cubicBezTo>
                    <a:pt x="25494" y="14247"/>
                    <a:pt x="24885" y="14953"/>
                    <a:pt x="24211" y="15598"/>
                  </a:cubicBezTo>
                  <a:cubicBezTo>
                    <a:pt x="23294" y="16480"/>
                    <a:pt x="22294" y="17246"/>
                    <a:pt x="21130" y="17780"/>
                  </a:cubicBezTo>
                  <a:cubicBezTo>
                    <a:pt x="19754" y="18415"/>
                    <a:pt x="18285" y="18730"/>
                    <a:pt x="16809" y="18995"/>
                  </a:cubicBezTo>
                  <a:cubicBezTo>
                    <a:pt x="16314" y="19081"/>
                    <a:pt x="15823" y="19156"/>
                    <a:pt x="15329" y="19224"/>
                  </a:cubicBezTo>
                  <a:cubicBezTo>
                    <a:pt x="14741" y="19307"/>
                    <a:pt x="14153" y="19382"/>
                    <a:pt x="13562" y="19454"/>
                  </a:cubicBezTo>
                  <a:cubicBezTo>
                    <a:pt x="13251" y="19493"/>
                    <a:pt x="12939" y="19525"/>
                    <a:pt x="12627" y="19568"/>
                  </a:cubicBezTo>
                  <a:cubicBezTo>
                    <a:pt x="11914" y="19662"/>
                    <a:pt x="11205" y="19755"/>
                    <a:pt x="10495" y="19859"/>
                  </a:cubicBezTo>
                  <a:cubicBezTo>
                    <a:pt x="9893" y="19948"/>
                    <a:pt x="9291" y="20027"/>
                    <a:pt x="8696" y="20156"/>
                  </a:cubicBezTo>
                  <a:cubicBezTo>
                    <a:pt x="7912" y="20328"/>
                    <a:pt x="7131" y="20529"/>
                    <a:pt x="6360" y="20754"/>
                  </a:cubicBezTo>
                  <a:cubicBezTo>
                    <a:pt x="5138" y="21113"/>
                    <a:pt x="3959" y="21578"/>
                    <a:pt x="2849" y="22213"/>
                  </a:cubicBezTo>
                  <a:cubicBezTo>
                    <a:pt x="1810" y="22811"/>
                    <a:pt x="867" y="23524"/>
                    <a:pt x="68" y="24427"/>
                  </a:cubicBezTo>
                  <a:cubicBezTo>
                    <a:pt x="43" y="24456"/>
                    <a:pt x="18" y="24488"/>
                    <a:pt x="0" y="24517"/>
                  </a:cubicBezTo>
                  <a:cubicBezTo>
                    <a:pt x="4" y="24578"/>
                    <a:pt x="7" y="24631"/>
                    <a:pt x="11" y="24707"/>
                  </a:cubicBezTo>
                  <a:cubicBezTo>
                    <a:pt x="61" y="24656"/>
                    <a:pt x="100" y="24617"/>
                    <a:pt x="136" y="24578"/>
                  </a:cubicBezTo>
                  <a:cubicBezTo>
                    <a:pt x="315" y="24391"/>
                    <a:pt x="487" y="24194"/>
                    <a:pt x="674" y="24015"/>
                  </a:cubicBezTo>
                  <a:cubicBezTo>
                    <a:pt x="1720" y="22997"/>
                    <a:pt x="2942" y="22241"/>
                    <a:pt x="4278" y="21664"/>
                  </a:cubicBezTo>
                  <a:cubicBezTo>
                    <a:pt x="6385" y="20754"/>
                    <a:pt x="8600" y="20231"/>
                    <a:pt x="10871" y="19948"/>
                  </a:cubicBezTo>
                  <a:cubicBezTo>
                    <a:pt x="11122" y="19916"/>
                    <a:pt x="11373" y="19880"/>
                    <a:pt x="11624" y="19848"/>
                  </a:cubicBezTo>
                  <a:cubicBezTo>
                    <a:pt x="12211" y="19773"/>
                    <a:pt x="12803" y="19697"/>
                    <a:pt x="13394" y="19622"/>
                  </a:cubicBezTo>
                  <a:cubicBezTo>
                    <a:pt x="13935" y="19554"/>
                    <a:pt x="14480" y="19500"/>
                    <a:pt x="15021" y="19421"/>
                  </a:cubicBezTo>
                  <a:cubicBezTo>
                    <a:pt x="15687" y="19325"/>
                    <a:pt x="16353" y="19214"/>
                    <a:pt x="17020" y="19095"/>
                  </a:cubicBezTo>
                  <a:cubicBezTo>
                    <a:pt x="17489" y="19013"/>
                    <a:pt x="17955" y="18905"/>
                    <a:pt x="18425" y="18816"/>
                  </a:cubicBezTo>
                  <a:cubicBezTo>
                    <a:pt x="18743" y="18756"/>
                    <a:pt x="19048" y="18642"/>
                    <a:pt x="19379" y="18642"/>
                  </a:cubicBezTo>
                  <a:cubicBezTo>
                    <a:pt x="19402" y="18642"/>
                    <a:pt x="19426" y="18643"/>
                    <a:pt x="19449" y="18644"/>
                  </a:cubicBezTo>
                  <a:cubicBezTo>
                    <a:pt x="19851" y="18662"/>
                    <a:pt x="20230" y="18737"/>
                    <a:pt x="20585" y="18938"/>
                  </a:cubicBezTo>
                  <a:cubicBezTo>
                    <a:pt x="20861" y="19099"/>
                    <a:pt x="21112" y="19307"/>
                    <a:pt x="21323" y="19547"/>
                  </a:cubicBezTo>
                  <a:cubicBezTo>
                    <a:pt x="21585" y="19837"/>
                    <a:pt x="21846" y="20127"/>
                    <a:pt x="22094" y="20425"/>
                  </a:cubicBezTo>
                  <a:cubicBezTo>
                    <a:pt x="22588" y="21009"/>
                    <a:pt x="23208" y="21381"/>
                    <a:pt x="23932" y="21607"/>
                  </a:cubicBezTo>
                  <a:cubicBezTo>
                    <a:pt x="24600" y="21817"/>
                    <a:pt x="25282" y="21867"/>
                    <a:pt x="25971" y="21867"/>
                  </a:cubicBezTo>
                  <a:cubicBezTo>
                    <a:pt x="26047" y="21867"/>
                    <a:pt x="26124" y="21866"/>
                    <a:pt x="26200" y="21865"/>
                  </a:cubicBezTo>
                  <a:cubicBezTo>
                    <a:pt x="26931" y="21858"/>
                    <a:pt x="27662" y="21819"/>
                    <a:pt x="28393" y="21811"/>
                  </a:cubicBezTo>
                  <a:cubicBezTo>
                    <a:pt x="28519" y="21809"/>
                    <a:pt x="28644" y="21808"/>
                    <a:pt x="28770" y="21808"/>
                  </a:cubicBezTo>
                  <a:cubicBezTo>
                    <a:pt x="29103" y="21808"/>
                    <a:pt x="29435" y="21818"/>
                    <a:pt x="29765" y="21854"/>
                  </a:cubicBezTo>
                  <a:cubicBezTo>
                    <a:pt x="31159" y="22012"/>
                    <a:pt x="32478" y="22403"/>
                    <a:pt x="33642" y="23230"/>
                  </a:cubicBezTo>
                  <a:cubicBezTo>
                    <a:pt x="33689" y="23255"/>
                    <a:pt x="33739" y="23277"/>
                    <a:pt x="33793" y="23295"/>
                  </a:cubicBezTo>
                  <a:lnTo>
                    <a:pt x="33832" y="23259"/>
                  </a:lnTo>
                  <a:cubicBezTo>
                    <a:pt x="33814" y="23194"/>
                    <a:pt x="33807" y="23119"/>
                    <a:pt x="33775" y="23062"/>
                  </a:cubicBezTo>
                  <a:cubicBezTo>
                    <a:pt x="33703" y="22944"/>
                    <a:pt x="33624" y="22829"/>
                    <a:pt x="33538" y="22725"/>
                  </a:cubicBezTo>
                  <a:cubicBezTo>
                    <a:pt x="31950" y="20836"/>
                    <a:pt x="29967" y="19754"/>
                    <a:pt x="27473" y="19754"/>
                  </a:cubicBezTo>
                  <a:cubicBezTo>
                    <a:pt x="27441" y="19754"/>
                    <a:pt x="27408" y="19754"/>
                    <a:pt x="27375" y="19755"/>
                  </a:cubicBezTo>
                  <a:cubicBezTo>
                    <a:pt x="26576" y="19762"/>
                    <a:pt x="25774" y="19805"/>
                    <a:pt x="24974" y="19819"/>
                  </a:cubicBezTo>
                  <a:cubicBezTo>
                    <a:pt x="24670" y="19819"/>
                    <a:pt x="24362" y="19805"/>
                    <a:pt x="24057" y="19773"/>
                  </a:cubicBezTo>
                  <a:cubicBezTo>
                    <a:pt x="23351" y="19712"/>
                    <a:pt x="22703" y="19472"/>
                    <a:pt x="22072" y="19163"/>
                  </a:cubicBezTo>
                  <a:cubicBezTo>
                    <a:pt x="21606" y="18931"/>
                    <a:pt x="21112" y="18762"/>
                    <a:pt x="20603" y="18662"/>
                  </a:cubicBezTo>
                  <a:cubicBezTo>
                    <a:pt x="20302" y="18604"/>
                    <a:pt x="20001" y="18551"/>
                    <a:pt x="19682" y="18490"/>
                  </a:cubicBezTo>
                  <a:cubicBezTo>
                    <a:pt x="19765" y="18461"/>
                    <a:pt x="19836" y="18436"/>
                    <a:pt x="19904" y="18415"/>
                  </a:cubicBezTo>
                  <a:cubicBezTo>
                    <a:pt x="20682" y="18167"/>
                    <a:pt x="21424" y="17834"/>
                    <a:pt x="22126" y="17418"/>
                  </a:cubicBezTo>
                  <a:cubicBezTo>
                    <a:pt x="23749" y="16433"/>
                    <a:pt x="25333" y="14799"/>
                    <a:pt x="26343" y="13298"/>
                  </a:cubicBezTo>
                  <a:cubicBezTo>
                    <a:pt x="26934" y="12416"/>
                    <a:pt x="27422" y="11478"/>
                    <a:pt x="27877" y="10521"/>
                  </a:cubicBezTo>
                  <a:cubicBezTo>
                    <a:pt x="28156" y="9930"/>
                    <a:pt x="28425" y="9331"/>
                    <a:pt x="28690" y="8729"/>
                  </a:cubicBezTo>
                  <a:cubicBezTo>
                    <a:pt x="29296" y="7346"/>
                    <a:pt x="30145" y="6142"/>
                    <a:pt x="31331" y="5204"/>
                  </a:cubicBezTo>
                  <a:cubicBezTo>
                    <a:pt x="31818" y="4817"/>
                    <a:pt x="32334" y="4466"/>
                    <a:pt x="32839" y="4104"/>
                  </a:cubicBezTo>
                  <a:cubicBezTo>
                    <a:pt x="32929" y="4036"/>
                    <a:pt x="33022" y="3978"/>
                    <a:pt x="33040" y="3828"/>
                  </a:cubicBezTo>
                  <a:lnTo>
                    <a:pt x="33040" y="3828"/>
                  </a:lnTo>
                  <a:cubicBezTo>
                    <a:pt x="32979" y="3856"/>
                    <a:pt x="32922" y="3889"/>
                    <a:pt x="32868" y="3924"/>
                  </a:cubicBezTo>
                  <a:cubicBezTo>
                    <a:pt x="32338" y="4297"/>
                    <a:pt x="31793" y="4655"/>
                    <a:pt x="31284" y="5057"/>
                  </a:cubicBezTo>
                  <a:cubicBezTo>
                    <a:pt x="30227" y="5899"/>
                    <a:pt x="29382" y="6920"/>
                    <a:pt x="28808" y="8153"/>
                  </a:cubicBezTo>
                  <a:cubicBezTo>
                    <a:pt x="28726" y="8328"/>
                    <a:pt x="28640" y="8497"/>
                    <a:pt x="28558" y="8672"/>
                  </a:cubicBezTo>
                  <a:cubicBezTo>
                    <a:pt x="28189" y="9471"/>
                    <a:pt x="27830" y="10277"/>
                    <a:pt x="27443" y="11069"/>
                  </a:cubicBezTo>
                  <a:cubicBezTo>
                    <a:pt x="27142" y="11682"/>
                    <a:pt x="26838" y="12295"/>
                    <a:pt x="26451" y="12861"/>
                  </a:cubicBezTo>
                  <a:cubicBezTo>
                    <a:pt x="26411" y="12918"/>
                    <a:pt x="26368" y="12972"/>
                    <a:pt x="26311" y="13051"/>
                  </a:cubicBezTo>
                  <a:cubicBezTo>
                    <a:pt x="26300" y="13022"/>
                    <a:pt x="26297" y="12990"/>
                    <a:pt x="26293" y="12957"/>
                  </a:cubicBezTo>
                  <a:cubicBezTo>
                    <a:pt x="26329" y="12610"/>
                    <a:pt x="26372" y="12266"/>
                    <a:pt x="26408" y="11918"/>
                  </a:cubicBezTo>
                  <a:cubicBezTo>
                    <a:pt x="26461" y="11392"/>
                    <a:pt x="26530" y="10861"/>
                    <a:pt x="26558" y="10331"/>
                  </a:cubicBezTo>
                  <a:cubicBezTo>
                    <a:pt x="26590" y="9761"/>
                    <a:pt x="26576" y="9184"/>
                    <a:pt x="26587" y="8611"/>
                  </a:cubicBezTo>
                  <a:cubicBezTo>
                    <a:pt x="26601" y="7690"/>
                    <a:pt x="26476" y="6784"/>
                    <a:pt x="26307" y="5884"/>
                  </a:cubicBezTo>
                  <a:cubicBezTo>
                    <a:pt x="26135" y="4989"/>
                    <a:pt x="25906" y="4100"/>
                    <a:pt x="25623" y="3233"/>
                  </a:cubicBezTo>
                  <a:cubicBezTo>
                    <a:pt x="25290" y="2201"/>
                    <a:pt x="24957" y="1169"/>
                    <a:pt x="24623" y="137"/>
                  </a:cubicBezTo>
                  <a:cubicBezTo>
                    <a:pt x="24602" y="91"/>
                    <a:pt x="24577" y="44"/>
                    <a:pt x="245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1"/>
            <p:cNvSpPr/>
            <p:nvPr/>
          </p:nvSpPr>
          <p:spPr>
            <a:xfrm>
              <a:off x="2755425" y="451650"/>
              <a:ext cx="360400" cy="454300"/>
            </a:xfrm>
            <a:custGeom>
              <a:avLst/>
              <a:gdLst/>
              <a:ahLst/>
              <a:cxnLst/>
              <a:rect l="l" t="t" r="r" b="b"/>
              <a:pathLst>
                <a:path w="14416" h="18172" extrusionOk="0">
                  <a:moveTo>
                    <a:pt x="9365" y="2728"/>
                  </a:moveTo>
                  <a:cubicBezTo>
                    <a:pt x="9579" y="2728"/>
                    <a:pt x="9794" y="2739"/>
                    <a:pt x="10008" y="2745"/>
                  </a:cubicBezTo>
                  <a:cubicBezTo>
                    <a:pt x="10191" y="2748"/>
                    <a:pt x="10370" y="2777"/>
                    <a:pt x="10524" y="2906"/>
                  </a:cubicBezTo>
                  <a:lnTo>
                    <a:pt x="10524" y="2906"/>
                  </a:lnTo>
                  <a:cubicBezTo>
                    <a:pt x="10522" y="2906"/>
                    <a:pt x="10520" y="2906"/>
                    <a:pt x="10518" y="2906"/>
                  </a:cubicBezTo>
                  <a:cubicBezTo>
                    <a:pt x="10276" y="2906"/>
                    <a:pt x="10092" y="3036"/>
                    <a:pt x="9894" y="3142"/>
                  </a:cubicBezTo>
                  <a:cubicBezTo>
                    <a:pt x="9761" y="3210"/>
                    <a:pt x="9625" y="3271"/>
                    <a:pt x="9489" y="3329"/>
                  </a:cubicBezTo>
                  <a:cubicBezTo>
                    <a:pt x="9404" y="3363"/>
                    <a:pt x="9319" y="3377"/>
                    <a:pt x="9232" y="3377"/>
                  </a:cubicBezTo>
                  <a:cubicBezTo>
                    <a:pt x="9157" y="3377"/>
                    <a:pt x="9082" y="3367"/>
                    <a:pt x="9005" y="3350"/>
                  </a:cubicBezTo>
                  <a:cubicBezTo>
                    <a:pt x="8804" y="3307"/>
                    <a:pt x="8597" y="3275"/>
                    <a:pt x="8364" y="3232"/>
                  </a:cubicBezTo>
                  <a:cubicBezTo>
                    <a:pt x="8353" y="3203"/>
                    <a:pt x="8335" y="3139"/>
                    <a:pt x="8317" y="3078"/>
                  </a:cubicBezTo>
                  <a:cubicBezTo>
                    <a:pt x="8568" y="2806"/>
                    <a:pt x="8880" y="2734"/>
                    <a:pt x="9213" y="2730"/>
                  </a:cubicBezTo>
                  <a:cubicBezTo>
                    <a:pt x="9264" y="2729"/>
                    <a:pt x="9314" y="2728"/>
                    <a:pt x="9365" y="2728"/>
                  </a:cubicBezTo>
                  <a:close/>
                  <a:moveTo>
                    <a:pt x="11445" y="3952"/>
                  </a:moveTo>
                  <a:cubicBezTo>
                    <a:pt x="11485" y="4024"/>
                    <a:pt x="11520" y="4099"/>
                    <a:pt x="11553" y="4174"/>
                  </a:cubicBezTo>
                  <a:cubicBezTo>
                    <a:pt x="11675" y="4522"/>
                    <a:pt x="11850" y="4848"/>
                    <a:pt x="12079" y="5138"/>
                  </a:cubicBezTo>
                  <a:cubicBezTo>
                    <a:pt x="12388" y="5539"/>
                    <a:pt x="12484" y="6012"/>
                    <a:pt x="12488" y="6503"/>
                  </a:cubicBezTo>
                  <a:cubicBezTo>
                    <a:pt x="12484" y="6539"/>
                    <a:pt x="12477" y="6575"/>
                    <a:pt x="12466" y="6611"/>
                  </a:cubicBezTo>
                  <a:cubicBezTo>
                    <a:pt x="12427" y="6564"/>
                    <a:pt x="12406" y="6536"/>
                    <a:pt x="12384" y="6511"/>
                  </a:cubicBezTo>
                  <a:cubicBezTo>
                    <a:pt x="12234" y="6346"/>
                    <a:pt x="12105" y="6149"/>
                    <a:pt x="11929" y="6020"/>
                  </a:cubicBezTo>
                  <a:cubicBezTo>
                    <a:pt x="11495" y="5697"/>
                    <a:pt x="11388" y="5253"/>
                    <a:pt x="11391" y="4755"/>
                  </a:cubicBezTo>
                  <a:cubicBezTo>
                    <a:pt x="11395" y="4500"/>
                    <a:pt x="11424" y="4246"/>
                    <a:pt x="11445" y="3952"/>
                  </a:cubicBezTo>
                  <a:close/>
                  <a:moveTo>
                    <a:pt x="10538" y="3002"/>
                  </a:moveTo>
                  <a:cubicBezTo>
                    <a:pt x="10560" y="3002"/>
                    <a:pt x="10583" y="3003"/>
                    <a:pt x="10607" y="3006"/>
                  </a:cubicBezTo>
                  <a:cubicBezTo>
                    <a:pt x="10893" y="3038"/>
                    <a:pt x="11155" y="3307"/>
                    <a:pt x="11237" y="3626"/>
                  </a:cubicBezTo>
                  <a:cubicBezTo>
                    <a:pt x="11316" y="3934"/>
                    <a:pt x="11316" y="4242"/>
                    <a:pt x="11291" y="4558"/>
                  </a:cubicBezTo>
                  <a:cubicBezTo>
                    <a:pt x="11277" y="4794"/>
                    <a:pt x="11280" y="5034"/>
                    <a:pt x="11313" y="5271"/>
                  </a:cubicBezTo>
                  <a:cubicBezTo>
                    <a:pt x="11352" y="5565"/>
                    <a:pt x="11503" y="5833"/>
                    <a:pt x="11732" y="6023"/>
                  </a:cubicBezTo>
                  <a:cubicBezTo>
                    <a:pt x="11915" y="6167"/>
                    <a:pt x="12079" y="6331"/>
                    <a:pt x="12226" y="6511"/>
                  </a:cubicBezTo>
                  <a:cubicBezTo>
                    <a:pt x="12406" y="6747"/>
                    <a:pt x="12488" y="7023"/>
                    <a:pt x="12377" y="7317"/>
                  </a:cubicBezTo>
                  <a:cubicBezTo>
                    <a:pt x="12341" y="7396"/>
                    <a:pt x="12302" y="7474"/>
                    <a:pt x="12255" y="7546"/>
                  </a:cubicBezTo>
                  <a:cubicBezTo>
                    <a:pt x="11968" y="7403"/>
                    <a:pt x="11700" y="7267"/>
                    <a:pt x="11438" y="7127"/>
                  </a:cubicBezTo>
                  <a:cubicBezTo>
                    <a:pt x="11116" y="6955"/>
                    <a:pt x="10790" y="6801"/>
                    <a:pt x="10424" y="6758"/>
                  </a:cubicBezTo>
                  <a:cubicBezTo>
                    <a:pt x="10288" y="6741"/>
                    <a:pt x="10153" y="6732"/>
                    <a:pt x="10019" y="6732"/>
                  </a:cubicBezTo>
                  <a:cubicBezTo>
                    <a:pt x="9539" y="6732"/>
                    <a:pt x="9073" y="6839"/>
                    <a:pt x="8622" y="7026"/>
                  </a:cubicBezTo>
                  <a:cubicBezTo>
                    <a:pt x="8400" y="7120"/>
                    <a:pt x="8185" y="7241"/>
                    <a:pt x="7955" y="7360"/>
                  </a:cubicBezTo>
                  <a:cubicBezTo>
                    <a:pt x="8045" y="7059"/>
                    <a:pt x="8145" y="6786"/>
                    <a:pt x="8210" y="6500"/>
                  </a:cubicBezTo>
                  <a:cubicBezTo>
                    <a:pt x="8263" y="6245"/>
                    <a:pt x="8299" y="5991"/>
                    <a:pt x="8310" y="5729"/>
                  </a:cubicBezTo>
                  <a:cubicBezTo>
                    <a:pt x="8324" y="5475"/>
                    <a:pt x="8242" y="5228"/>
                    <a:pt x="8088" y="5027"/>
                  </a:cubicBezTo>
                  <a:cubicBezTo>
                    <a:pt x="8278" y="4515"/>
                    <a:pt x="8425" y="3984"/>
                    <a:pt x="8378" y="3418"/>
                  </a:cubicBezTo>
                  <a:cubicBezTo>
                    <a:pt x="8438" y="3383"/>
                    <a:pt x="8505" y="3365"/>
                    <a:pt x="8573" y="3365"/>
                  </a:cubicBezTo>
                  <a:cubicBezTo>
                    <a:pt x="8624" y="3365"/>
                    <a:pt x="8675" y="3375"/>
                    <a:pt x="8722" y="3397"/>
                  </a:cubicBezTo>
                  <a:cubicBezTo>
                    <a:pt x="8885" y="3463"/>
                    <a:pt x="9042" y="3493"/>
                    <a:pt x="9194" y="3493"/>
                  </a:cubicBezTo>
                  <a:cubicBezTo>
                    <a:pt x="9510" y="3493"/>
                    <a:pt x="9805" y="3365"/>
                    <a:pt x="10091" y="3171"/>
                  </a:cubicBezTo>
                  <a:cubicBezTo>
                    <a:pt x="10227" y="3079"/>
                    <a:pt x="10371" y="3002"/>
                    <a:pt x="10538" y="3002"/>
                  </a:cubicBezTo>
                  <a:close/>
                  <a:moveTo>
                    <a:pt x="4077" y="304"/>
                  </a:moveTo>
                  <a:cubicBezTo>
                    <a:pt x="4236" y="304"/>
                    <a:pt x="4373" y="372"/>
                    <a:pt x="4494" y="498"/>
                  </a:cubicBezTo>
                  <a:cubicBezTo>
                    <a:pt x="4709" y="738"/>
                    <a:pt x="4867" y="1021"/>
                    <a:pt x="4956" y="1333"/>
                  </a:cubicBezTo>
                  <a:cubicBezTo>
                    <a:pt x="5150" y="1942"/>
                    <a:pt x="5006" y="2512"/>
                    <a:pt x="4684" y="3035"/>
                  </a:cubicBezTo>
                  <a:cubicBezTo>
                    <a:pt x="4469" y="3382"/>
                    <a:pt x="4229" y="3712"/>
                    <a:pt x="4060" y="4092"/>
                  </a:cubicBezTo>
                  <a:cubicBezTo>
                    <a:pt x="4003" y="4232"/>
                    <a:pt x="3878" y="4343"/>
                    <a:pt x="3770" y="4457"/>
                  </a:cubicBezTo>
                  <a:cubicBezTo>
                    <a:pt x="3451" y="4805"/>
                    <a:pt x="3122" y="5142"/>
                    <a:pt x="2810" y="5493"/>
                  </a:cubicBezTo>
                  <a:cubicBezTo>
                    <a:pt x="2276" y="6098"/>
                    <a:pt x="2176" y="6815"/>
                    <a:pt x="2312" y="7585"/>
                  </a:cubicBezTo>
                  <a:cubicBezTo>
                    <a:pt x="2337" y="7704"/>
                    <a:pt x="2358" y="7822"/>
                    <a:pt x="2380" y="7940"/>
                  </a:cubicBezTo>
                  <a:lnTo>
                    <a:pt x="2351" y="7951"/>
                  </a:lnTo>
                  <a:cubicBezTo>
                    <a:pt x="2315" y="7897"/>
                    <a:pt x="2276" y="7843"/>
                    <a:pt x="2244" y="7786"/>
                  </a:cubicBezTo>
                  <a:cubicBezTo>
                    <a:pt x="1903" y="7188"/>
                    <a:pt x="1678" y="6528"/>
                    <a:pt x="1577" y="5848"/>
                  </a:cubicBezTo>
                  <a:cubicBezTo>
                    <a:pt x="1434" y="4909"/>
                    <a:pt x="1470" y="3981"/>
                    <a:pt x="1739" y="3074"/>
                  </a:cubicBezTo>
                  <a:cubicBezTo>
                    <a:pt x="1825" y="2763"/>
                    <a:pt x="1943" y="2465"/>
                    <a:pt x="2093" y="2179"/>
                  </a:cubicBezTo>
                  <a:cubicBezTo>
                    <a:pt x="2387" y="1637"/>
                    <a:pt x="2742" y="1136"/>
                    <a:pt x="3215" y="731"/>
                  </a:cubicBezTo>
                  <a:cubicBezTo>
                    <a:pt x="3408" y="555"/>
                    <a:pt x="3634" y="423"/>
                    <a:pt x="3878" y="337"/>
                  </a:cubicBezTo>
                  <a:cubicBezTo>
                    <a:pt x="3948" y="314"/>
                    <a:pt x="4014" y="304"/>
                    <a:pt x="4077" y="304"/>
                  </a:cubicBezTo>
                  <a:close/>
                  <a:moveTo>
                    <a:pt x="1349" y="4976"/>
                  </a:moveTo>
                  <a:cubicBezTo>
                    <a:pt x="1363" y="5060"/>
                    <a:pt x="1373" y="5096"/>
                    <a:pt x="1377" y="5135"/>
                  </a:cubicBezTo>
                  <a:cubicBezTo>
                    <a:pt x="1402" y="5489"/>
                    <a:pt x="1423" y="5844"/>
                    <a:pt x="1456" y="6199"/>
                  </a:cubicBezTo>
                  <a:cubicBezTo>
                    <a:pt x="1502" y="6736"/>
                    <a:pt x="1420" y="7259"/>
                    <a:pt x="1241" y="7768"/>
                  </a:cubicBezTo>
                  <a:cubicBezTo>
                    <a:pt x="1133" y="8069"/>
                    <a:pt x="1033" y="8374"/>
                    <a:pt x="954" y="8685"/>
                  </a:cubicBezTo>
                  <a:cubicBezTo>
                    <a:pt x="914" y="8829"/>
                    <a:pt x="932" y="8990"/>
                    <a:pt x="922" y="9184"/>
                  </a:cubicBezTo>
                  <a:cubicBezTo>
                    <a:pt x="843" y="9108"/>
                    <a:pt x="771" y="9062"/>
                    <a:pt x="735" y="8994"/>
                  </a:cubicBezTo>
                  <a:cubicBezTo>
                    <a:pt x="581" y="8725"/>
                    <a:pt x="520" y="8413"/>
                    <a:pt x="556" y="8105"/>
                  </a:cubicBezTo>
                  <a:cubicBezTo>
                    <a:pt x="613" y="7575"/>
                    <a:pt x="639" y="7048"/>
                    <a:pt x="649" y="6514"/>
                  </a:cubicBezTo>
                  <a:cubicBezTo>
                    <a:pt x="660" y="5991"/>
                    <a:pt x="857" y="5532"/>
                    <a:pt x="1190" y="5127"/>
                  </a:cubicBezTo>
                  <a:cubicBezTo>
                    <a:pt x="1226" y="5085"/>
                    <a:pt x="1275" y="5046"/>
                    <a:pt x="1349" y="4976"/>
                  </a:cubicBezTo>
                  <a:close/>
                  <a:moveTo>
                    <a:pt x="4129" y="4318"/>
                  </a:moveTo>
                  <a:cubicBezTo>
                    <a:pt x="4139" y="4465"/>
                    <a:pt x="4143" y="4576"/>
                    <a:pt x="4150" y="4680"/>
                  </a:cubicBezTo>
                  <a:cubicBezTo>
                    <a:pt x="4157" y="4755"/>
                    <a:pt x="4146" y="4837"/>
                    <a:pt x="4172" y="4905"/>
                  </a:cubicBezTo>
                  <a:cubicBezTo>
                    <a:pt x="4268" y="5145"/>
                    <a:pt x="4193" y="5346"/>
                    <a:pt x="4078" y="5561"/>
                  </a:cubicBezTo>
                  <a:cubicBezTo>
                    <a:pt x="3724" y="6217"/>
                    <a:pt x="3501" y="6937"/>
                    <a:pt x="3423" y="7679"/>
                  </a:cubicBezTo>
                  <a:cubicBezTo>
                    <a:pt x="3369" y="8166"/>
                    <a:pt x="3390" y="8660"/>
                    <a:pt x="3487" y="9141"/>
                  </a:cubicBezTo>
                  <a:cubicBezTo>
                    <a:pt x="3494" y="9169"/>
                    <a:pt x="3498" y="9194"/>
                    <a:pt x="3501" y="9223"/>
                  </a:cubicBezTo>
                  <a:cubicBezTo>
                    <a:pt x="3498" y="9248"/>
                    <a:pt x="3498" y="9273"/>
                    <a:pt x="3491" y="9298"/>
                  </a:cubicBezTo>
                  <a:cubicBezTo>
                    <a:pt x="3089" y="8961"/>
                    <a:pt x="2717" y="8625"/>
                    <a:pt x="2581" y="8098"/>
                  </a:cubicBezTo>
                  <a:cubicBezTo>
                    <a:pt x="2530" y="7901"/>
                    <a:pt x="2437" y="7714"/>
                    <a:pt x="2398" y="7514"/>
                  </a:cubicBezTo>
                  <a:cubicBezTo>
                    <a:pt x="2276" y="6869"/>
                    <a:pt x="2387" y="6263"/>
                    <a:pt x="2796" y="5740"/>
                  </a:cubicBezTo>
                  <a:cubicBezTo>
                    <a:pt x="3025" y="5450"/>
                    <a:pt x="3283" y="5185"/>
                    <a:pt x="3530" y="4912"/>
                  </a:cubicBezTo>
                  <a:cubicBezTo>
                    <a:pt x="3681" y="4751"/>
                    <a:pt x="3835" y="4597"/>
                    <a:pt x="3985" y="4443"/>
                  </a:cubicBezTo>
                  <a:cubicBezTo>
                    <a:pt x="4021" y="4407"/>
                    <a:pt x="4060" y="4375"/>
                    <a:pt x="4129" y="4318"/>
                  </a:cubicBezTo>
                  <a:close/>
                  <a:moveTo>
                    <a:pt x="1627" y="6726"/>
                  </a:moveTo>
                  <a:cubicBezTo>
                    <a:pt x="1896" y="7568"/>
                    <a:pt x="2337" y="8284"/>
                    <a:pt x="2925" y="8961"/>
                  </a:cubicBezTo>
                  <a:cubicBezTo>
                    <a:pt x="2305" y="8997"/>
                    <a:pt x="1753" y="9158"/>
                    <a:pt x="1223" y="9352"/>
                  </a:cubicBezTo>
                  <a:cubicBezTo>
                    <a:pt x="1000" y="9173"/>
                    <a:pt x="1033" y="8965"/>
                    <a:pt x="1054" y="8771"/>
                  </a:cubicBezTo>
                  <a:cubicBezTo>
                    <a:pt x="1086" y="8596"/>
                    <a:pt x="1133" y="8427"/>
                    <a:pt x="1198" y="8263"/>
                  </a:cubicBezTo>
                  <a:cubicBezTo>
                    <a:pt x="1370" y="7793"/>
                    <a:pt x="1552" y="7331"/>
                    <a:pt x="1581" y="6822"/>
                  </a:cubicBezTo>
                  <a:cubicBezTo>
                    <a:pt x="1584" y="6801"/>
                    <a:pt x="1602" y="6776"/>
                    <a:pt x="1627" y="6726"/>
                  </a:cubicBezTo>
                  <a:close/>
                  <a:moveTo>
                    <a:pt x="7722" y="140"/>
                  </a:moveTo>
                  <a:cubicBezTo>
                    <a:pt x="7971" y="140"/>
                    <a:pt x="8157" y="269"/>
                    <a:pt x="8249" y="512"/>
                  </a:cubicBezTo>
                  <a:cubicBezTo>
                    <a:pt x="8335" y="720"/>
                    <a:pt x="8367" y="950"/>
                    <a:pt x="8346" y="1175"/>
                  </a:cubicBezTo>
                  <a:cubicBezTo>
                    <a:pt x="8310" y="1480"/>
                    <a:pt x="8271" y="1784"/>
                    <a:pt x="8224" y="2089"/>
                  </a:cubicBezTo>
                  <a:cubicBezTo>
                    <a:pt x="8167" y="2480"/>
                    <a:pt x="8134" y="2870"/>
                    <a:pt x="8210" y="3268"/>
                  </a:cubicBezTo>
                  <a:cubicBezTo>
                    <a:pt x="8303" y="3755"/>
                    <a:pt x="8224" y="4232"/>
                    <a:pt x="8056" y="4697"/>
                  </a:cubicBezTo>
                  <a:cubicBezTo>
                    <a:pt x="8023" y="4776"/>
                    <a:pt x="7995" y="4862"/>
                    <a:pt x="7973" y="4948"/>
                  </a:cubicBezTo>
                  <a:cubicBezTo>
                    <a:pt x="7962" y="5009"/>
                    <a:pt x="7959" y="5099"/>
                    <a:pt x="7995" y="5142"/>
                  </a:cubicBezTo>
                  <a:cubicBezTo>
                    <a:pt x="8203" y="5393"/>
                    <a:pt x="8195" y="5690"/>
                    <a:pt x="8170" y="5980"/>
                  </a:cubicBezTo>
                  <a:cubicBezTo>
                    <a:pt x="8081" y="6908"/>
                    <a:pt x="7669" y="7697"/>
                    <a:pt x="7106" y="8424"/>
                  </a:cubicBezTo>
                  <a:cubicBezTo>
                    <a:pt x="6934" y="8646"/>
                    <a:pt x="6723" y="8825"/>
                    <a:pt x="6526" y="9019"/>
                  </a:cubicBezTo>
                  <a:cubicBezTo>
                    <a:pt x="6153" y="9391"/>
                    <a:pt x="5716" y="9639"/>
                    <a:pt x="5236" y="9825"/>
                  </a:cubicBezTo>
                  <a:cubicBezTo>
                    <a:pt x="5061" y="9894"/>
                    <a:pt x="4874" y="9930"/>
                    <a:pt x="4688" y="9930"/>
                  </a:cubicBezTo>
                  <a:cubicBezTo>
                    <a:pt x="4595" y="9930"/>
                    <a:pt x="4503" y="9922"/>
                    <a:pt x="4412" y="9904"/>
                  </a:cubicBezTo>
                  <a:cubicBezTo>
                    <a:pt x="4200" y="9864"/>
                    <a:pt x="4007" y="9768"/>
                    <a:pt x="3853" y="9624"/>
                  </a:cubicBezTo>
                  <a:cubicBezTo>
                    <a:pt x="3767" y="9545"/>
                    <a:pt x="3702" y="9445"/>
                    <a:pt x="3670" y="9334"/>
                  </a:cubicBezTo>
                  <a:cubicBezTo>
                    <a:pt x="3602" y="9094"/>
                    <a:pt x="3562" y="8843"/>
                    <a:pt x="3512" y="8596"/>
                  </a:cubicBezTo>
                  <a:cubicBezTo>
                    <a:pt x="3462" y="7442"/>
                    <a:pt x="3756" y="6378"/>
                    <a:pt x="4329" y="5396"/>
                  </a:cubicBezTo>
                  <a:cubicBezTo>
                    <a:pt x="4967" y="4310"/>
                    <a:pt x="5590" y="3221"/>
                    <a:pt x="6071" y="2053"/>
                  </a:cubicBezTo>
                  <a:cubicBezTo>
                    <a:pt x="6200" y="1745"/>
                    <a:pt x="6393" y="1469"/>
                    <a:pt x="6536" y="1168"/>
                  </a:cubicBezTo>
                  <a:cubicBezTo>
                    <a:pt x="6655" y="924"/>
                    <a:pt x="6805" y="699"/>
                    <a:pt x="6984" y="498"/>
                  </a:cubicBezTo>
                  <a:cubicBezTo>
                    <a:pt x="7153" y="294"/>
                    <a:pt x="7393" y="168"/>
                    <a:pt x="7654" y="143"/>
                  </a:cubicBezTo>
                  <a:cubicBezTo>
                    <a:pt x="7677" y="141"/>
                    <a:pt x="7700" y="140"/>
                    <a:pt x="7722" y="140"/>
                  </a:cubicBezTo>
                  <a:close/>
                  <a:moveTo>
                    <a:pt x="9986" y="6867"/>
                  </a:moveTo>
                  <a:cubicBezTo>
                    <a:pt x="10423" y="6867"/>
                    <a:pt x="10846" y="6978"/>
                    <a:pt x="11259" y="7198"/>
                  </a:cubicBezTo>
                  <a:cubicBezTo>
                    <a:pt x="11718" y="7442"/>
                    <a:pt x="12191" y="7657"/>
                    <a:pt x="12653" y="7897"/>
                  </a:cubicBezTo>
                  <a:cubicBezTo>
                    <a:pt x="12896" y="8015"/>
                    <a:pt x="13136" y="8152"/>
                    <a:pt x="13362" y="8298"/>
                  </a:cubicBezTo>
                  <a:cubicBezTo>
                    <a:pt x="13774" y="8582"/>
                    <a:pt x="14064" y="8958"/>
                    <a:pt x="14190" y="9452"/>
                  </a:cubicBezTo>
                  <a:cubicBezTo>
                    <a:pt x="14269" y="9753"/>
                    <a:pt x="14240" y="10169"/>
                    <a:pt x="14118" y="10427"/>
                  </a:cubicBezTo>
                  <a:cubicBezTo>
                    <a:pt x="13918" y="10033"/>
                    <a:pt x="13549" y="9868"/>
                    <a:pt x="13190" y="9682"/>
                  </a:cubicBezTo>
                  <a:cubicBezTo>
                    <a:pt x="13083" y="9624"/>
                    <a:pt x="12982" y="9560"/>
                    <a:pt x="12907" y="9517"/>
                  </a:cubicBezTo>
                  <a:cubicBezTo>
                    <a:pt x="12839" y="9262"/>
                    <a:pt x="13111" y="9169"/>
                    <a:pt x="13093" y="8933"/>
                  </a:cubicBezTo>
                  <a:lnTo>
                    <a:pt x="13093" y="8933"/>
                  </a:lnTo>
                  <a:cubicBezTo>
                    <a:pt x="13029" y="8943"/>
                    <a:pt x="12968" y="8958"/>
                    <a:pt x="12907" y="8976"/>
                  </a:cubicBezTo>
                  <a:cubicBezTo>
                    <a:pt x="12671" y="9065"/>
                    <a:pt x="12441" y="9166"/>
                    <a:pt x="12201" y="9244"/>
                  </a:cubicBezTo>
                  <a:cubicBezTo>
                    <a:pt x="12091" y="9281"/>
                    <a:pt x="11978" y="9298"/>
                    <a:pt x="11866" y="9298"/>
                  </a:cubicBezTo>
                  <a:cubicBezTo>
                    <a:pt x="11483" y="9298"/>
                    <a:pt x="11116" y="9093"/>
                    <a:pt x="10922" y="8743"/>
                  </a:cubicBezTo>
                  <a:cubicBezTo>
                    <a:pt x="10732" y="8410"/>
                    <a:pt x="10510" y="8098"/>
                    <a:pt x="10288" y="7786"/>
                  </a:cubicBezTo>
                  <a:cubicBezTo>
                    <a:pt x="9994" y="7367"/>
                    <a:pt x="9575" y="7163"/>
                    <a:pt x="9070" y="7127"/>
                  </a:cubicBezTo>
                  <a:cubicBezTo>
                    <a:pt x="9037" y="7127"/>
                    <a:pt x="9005" y="7120"/>
                    <a:pt x="8973" y="7112"/>
                  </a:cubicBezTo>
                  <a:cubicBezTo>
                    <a:pt x="8959" y="7112"/>
                    <a:pt x="8951" y="7095"/>
                    <a:pt x="8926" y="7066"/>
                  </a:cubicBezTo>
                  <a:lnTo>
                    <a:pt x="9238" y="6973"/>
                  </a:lnTo>
                  <a:cubicBezTo>
                    <a:pt x="9492" y="6902"/>
                    <a:pt x="9741" y="6867"/>
                    <a:pt x="9986" y="6867"/>
                  </a:cubicBezTo>
                  <a:close/>
                  <a:moveTo>
                    <a:pt x="8868" y="7236"/>
                  </a:moveTo>
                  <a:cubicBezTo>
                    <a:pt x="9137" y="7236"/>
                    <a:pt x="9411" y="7307"/>
                    <a:pt x="9679" y="7435"/>
                  </a:cubicBezTo>
                  <a:cubicBezTo>
                    <a:pt x="9865" y="7525"/>
                    <a:pt x="10026" y="7661"/>
                    <a:pt x="10141" y="7833"/>
                  </a:cubicBezTo>
                  <a:cubicBezTo>
                    <a:pt x="10349" y="8130"/>
                    <a:pt x="10567" y="8420"/>
                    <a:pt x="10736" y="8739"/>
                  </a:cubicBezTo>
                  <a:cubicBezTo>
                    <a:pt x="10951" y="9148"/>
                    <a:pt x="11362" y="9442"/>
                    <a:pt x="11856" y="9442"/>
                  </a:cubicBezTo>
                  <a:cubicBezTo>
                    <a:pt x="12003" y="9442"/>
                    <a:pt x="12157" y="9416"/>
                    <a:pt x="12316" y="9359"/>
                  </a:cubicBezTo>
                  <a:cubicBezTo>
                    <a:pt x="12466" y="9305"/>
                    <a:pt x="12610" y="9248"/>
                    <a:pt x="12778" y="9184"/>
                  </a:cubicBezTo>
                  <a:lnTo>
                    <a:pt x="12778" y="9184"/>
                  </a:lnTo>
                  <a:cubicBezTo>
                    <a:pt x="12778" y="9234"/>
                    <a:pt x="12778" y="9252"/>
                    <a:pt x="12775" y="9270"/>
                  </a:cubicBezTo>
                  <a:cubicBezTo>
                    <a:pt x="12732" y="9556"/>
                    <a:pt x="12767" y="9631"/>
                    <a:pt x="13018" y="9760"/>
                  </a:cubicBezTo>
                  <a:cubicBezTo>
                    <a:pt x="13215" y="9864"/>
                    <a:pt x="13409" y="9965"/>
                    <a:pt x="13595" y="10072"/>
                  </a:cubicBezTo>
                  <a:cubicBezTo>
                    <a:pt x="13681" y="10122"/>
                    <a:pt x="13756" y="10180"/>
                    <a:pt x="13824" y="10248"/>
                  </a:cubicBezTo>
                  <a:cubicBezTo>
                    <a:pt x="14068" y="10491"/>
                    <a:pt x="14090" y="10631"/>
                    <a:pt x="13943" y="10939"/>
                  </a:cubicBezTo>
                  <a:cubicBezTo>
                    <a:pt x="13774" y="11287"/>
                    <a:pt x="13552" y="11599"/>
                    <a:pt x="13237" y="11831"/>
                  </a:cubicBezTo>
                  <a:cubicBezTo>
                    <a:pt x="13154" y="11889"/>
                    <a:pt x="13065" y="11939"/>
                    <a:pt x="12968" y="11996"/>
                  </a:cubicBezTo>
                  <a:cubicBezTo>
                    <a:pt x="12925" y="11957"/>
                    <a:pt x="12886" y="11914"/>
                    <a:pt x="12853" y="11867"/>
                  </a:cubicBezTo>
                  <a:cubicBezTo>
                    <a:pt x="12692" y="11573"/>
                    <a:pt x="12506" y="11290"/>
                    <a:pt x="12380" y="10986"/>
                  </a:cubicBezTo>
                  <a:cubicBezTo>
                    <a:pt x="12022" y="10108"/>
                    <a:pt x="11391" y="9488"/>
                    <a:pt x="10646" y="8929"/>
                  </a:cubicBezTo>
                  <a:cubicBezTo>
                    <a:pt x="9919" y="8381"/>
                    <a:pt x="9098" y="8152"/>
                    <a:pt x="8220" y="8062"/>
                  </a:cubicBezTo>
                  <a:cubicBezTo>
                    <a:pt x="8009" y="8041"/>
                    <a:pt x="7801" y="8048"/>
                    <a:pt x="7575" y="8041"/>
                  </a:cubicBezTo>
                  <a:cubicBezTo>
                    <a:pt x="7604" y="7883"/>
                    <a:pt x="7701" y="7779"/>
                    <a:pt x="7801" y="7682"/>
                  </a:cubicBezTo>
                  <a:cubicBezTo>
                    <a:pt x="8130" y="7372"/>
                    <a:pt x="8495" y="7236"/>
                    <a:pt x="8868" y="7236"/>
                  </a:cubicBezTo>
                  <a:close/>
                  <a:moveTo>
                    <a:pt x="10345" y="8933"/>
                  </a:moveTo>
                  <a:lnTo>
                    <a:pt x="10345" y="8933"/>
                  </a:lnTo>
                  <a:cubicBezTo>
                    <a:pt x="10392" y="8951"/>
                    <a:pt x="10438" y="8972"/>
                    <a:pt x="10478" y="8997"/>
                  </a:cubicBezTo>
                  <a:cubicBezTo>
                    <a:pt x="10790" y="9241"/>
                    <a:pt x="11108" y="9477"/>
                    <a:pt x="11402" y="9739"/>
                  </a:cubicBezTo>
                  <a:cubicBezTo>
                    <a:pt x="11685" y="9990"/>
                    <a:pt x="11893" y="10309"/>
                    <a:pt x="12062" y="10645"/>
                  </a:cubicBezTo>
                  <a:cubicBezTo>
                    <a:pt x="12316" y="11161"/>
                    <a:pt x="12542" y="11688"/>
                    <a:pt x="12875" y="12161"/>
                  </a:cubicBezTo>
                  <a:cubicBezTo>
                    <a:pt x="12911" y="12211"/>
                    <a:pt x="12932" y="12276"/>
                    <a:pt x="12932" y="12340"/>
                  </a:cubicBezTo>
                  <a:cubicBezTo>
                    <a:pt x="12846" y="12244"/>
                    <a:pt x="12757" y="12150"/>
                    <a:pt x="12660" y="12064"/>
                  </a:cubicBezTo>
                  <a:cubicBezTo>
                    <a:pt x="12434" y="11878"/>
                    <a:pt x="12201" y="11699"/>
                    <a:pt x="11965" y="11523"/>
                  </a:cubicBezTo>
                  <a:cubicBezTo>
                    <a:pt x="11520" y="11194"/>
                    <a:pt x="11130" y="10817"/>
                    <a:pt x="10908" y="10298"/>
                  </a:cubicBezTo>
                  <a:cubicBezTo>
                    <a:pt x="10861" y="10183"/>
                    <a:pt x="10818" y="10069"/>
                    <a:pt x="10779" y="9954"/>
                  </a:cubicBezTo>
                  <a:cubicBezTo>
                    <a:pt x="10682" y="9631"/>
                    <a:pt x="10575" y="9316"/>
                    <a:pt x="10392" y="9033"/>
                  </a:cubicBezTo>
                  <a:cubicBezTo>
                    <a:pt x="10374" y="9001"/>
                    <a:pt x="10360" y="8969"/>
                    <a:pt x="10345" y="8933"/>
                  </a:cubicBezTo>
                  <a:close/>
                  <a:moveTo>
                    <a:pt x="2886" y="9067"/>
                  </a:moveTo>
                  <a:cubicBezTo>
                    <a:pt x="3000" y="9067"/>
                    <a:pt x="3109" y="9113"/>
                    <a:pt x="3190" y="9194"/>
                  </a:cubicBezTo>
                  <a:cubicBezTo>
                    <a:pt x="3297" y="9298"/>
                    <a:pt x="3419" y="9384"/>
                    <a:pt x="3530" y="9481"/>
                  </a:cubicBezTo>
                  <a:cubicBezTo>
                    <a:pt x="3573" y="9520"/>
                    <a:pt x="3613" y="9563"/>
                    <a:pt x="3648" y="9606"/>
                  </a:cubicBezTo>
                  <a:cubicBezTo>
                    <a:pt x="3261" y="10309"/>
                    <a:pt x="3129" y="11061"/>
                    <a:pt x="3093" y="11828"/>
                  </a:cubicBezTo>
                  <a:cubicBezTo>
                    <a:pt x="3071" y="12326"/>
                    <a:pt x="3050" y="12824"/>
                    <a:pt x="3075" y="13322"/>
                  </a:cubicBezTo>
                  <a:cubicBezTo>
                    <a:pt x="3107" y="14006"/>
                    <a:pt x="3236" y="14673"/>
                    <a:pt x="3541" y="15300"/>
                  </a:cubicBezTo>
                  <a:cubicBezTo>
                    <a:pt x="3548" y="15332"/>
                    <a:pt x="3555" y="15364"/>
                    <a:pt x="3562" y="15400"/>
                  </a:cubicBezTo>
                  <a:cubicBezTo>
                    <a:pt x="3394" y="15257"/>
                    <a:pt x="3261" y="15078"/>
                    <a:pt x="3168" y="14877"/>
                  </a:cubicBezTo>
                  <a:cubicBezTo>
                    <a:pt x="3068" y="14676"/>
                    <a:pt x="2989" y="14465"/>
                    <a:pt x="2892" y="14261"/>
                  </a:cubicBezTo>
                  <a:cubicBezTo>
                    <a:pt x="2792" y="14039"/>
                    <a:pt x="2674" y="13824"/>
                    <a:pt x="2545" y="13616"/>
                  </a:cubicBezTo>
                  <a:cubicBezTo>
                    <a:pt x="2376" y="13365"/>
                    <a:pt x="2201" y="13118"/>
                    <a:pt x="1860" y="13017"/>
                  </a:cubicBezTo>
                  <a:cubicBezTo>
                    <a:pt x="1936" y="12949"/>
                    <a:pt x="1982" y="12899"/>
                    <a:pt x="2032" y="12856"/>
                  </a:cubicBezTo>
                  <a:cubicBezTo>
                    <a:pt x="2215" y="12681"/>
                    <a:pt x="2251" y="12566"/>
                    <a:pt x="2115" y="12351"/>
                  </a:cubicBezTo>
                  <a:cubicBezTo>
                    <a:pt x="1957" y="12111"/>
                    <a:pt x="1785" y="11882"/>
                    <a:pt x="1592" y="11670"/>
                  </a:cubicBezTo>
                  <a:cubicBezTo>
                    <a:pt x="1438" y="11498"/>
                    <a:pt x="1255" y="11351"/>
                    <a:pt x="1079" y="11197"/>
                  </a:cubicBezTo>
                  <a:cubicBezTo>
                    <a:pt x="843" y="10997"/>
                    <a:pt x="649" y="10742"/>
                    <a:pt x="520" y="10456"/>
                  </a:cubicBezTo>
                  <a:cubicBezTo>
                    <a:pt x="459" y="10323"/>
                    <a:pt x="484" y="10223"/>
                    <a:pt x="567" y="10115"/>
                  </a:cubicBezTo>
                  <a:cubicBezTo>
                    <a:pt x="739" y="9889"/>
                    <a:pt x="961" y="9699"/>
                    <a:pt x="1212" y="9563"/>
                  </a:cubicBezTo>
                  <a:cubicBezTo>
                    <a:pt x="1717" y="9287"/>
                    <a:pt x="2255" y="9141"/>
                    <a:pt x="2821" y="9072"/>
                  </a:cubicBezTo>
                  <a:cubicBezTo>
                    <a:pt x="2843" y="9069"/>
                    <a:pt x="2865" y="9067"/>
                    <a:pt x="2886" y="9067"/>
                  </a:cubicBezTo>
                  <a:close/>
                  <a:moveTo>
                    <a:pt x="391" y="10473"/>
                  </a:moveTo>
                  <a:cubicBezTo>
                    <a:pt x="406" y="10491"/>
                    <a:pt x="416" y="10509"/>
                    <a:pt x="424" y="10527"/>
                  </a:cubicBezTo>
                  <a:cubicBezTo>
                    <a:pt x="553" y="10857"/>
                    <a:pt x="789" y="11104"/>
                    <a:pt x="1040" y="11333"/>
                  </a:cubicBezTo>
                  <a:cubicBezTo>
                    <a:pt x="1341" y="11606"/>
                    <a:pt x="1635" y="11878"/>
                    <a:pt x="1868" y="12215"/>
                  </a:cubicBezTo>
                  <a:cubicBezTo>
                    <a:pt x="1943" y="12322"/>
                    <a:pt x="2004" y="12448"/>
                    <a:pt x="2083" y="12580"/>
                  </a:cubicBezTo>
                  <a:lnTo>
                    <a:pt x="1670" y="13039"/>
                  </a:lnTo>
                  <a:cubicBezTo>
                    <a:pt x="1731" y="13089"/>
                    <a:pt x="1771" y="13136"/>
                    <a:pt x="1814" y="13146"/>
                  </a:cubicBezTo>
                  <a:cubicBezTo>
                    <a:pt x="2072" y="13215"/>
                    <a:pt x="2240" y="13404"/>
                    <a:pt x="2373" y="13605"/>
                  </a:cubicBezTo>
                  <a:cubicBezTo>
                    <a:pt x="2538" y="13856"/>
                    <a:pt x="2685" y="14121"/>
                    <a:pt x="2803" y="14393"/>
                  </a:cubicBezTo>
                  <a:cubicBezTo>
                    <a:pt x="2978" y="14784"/>
                    <a:pt x="3161" y="15164"/>
                    <a:pt x="3491" y="15450"/>
                  </a:cubicBezTo>
                  <a:cubicBezTo>
                    <a:pt x="3498" y="15458"/>
                    <a:pt x="3498" y="15475"/>
                    <a:pt x="3505" y="15501"/>
                  </a:cubicBezTo>
                  <a:cubicBezTo>
                    <a:pt x="3451" y="15519"/>
                    <a:pt x="3396" y="15525"/>
                    <a:pt x="3342" y="15525"/>
                  </a:cubicBezTo>
                  <a:cubicBezTo>
                    <a:pt x="3236" y="15525"/>
                    <a:pt x="3131" y="15499"/>
                    <a:pt x="3028" y="15483"/>
                  </a:cubicBezTo>
                  <a:cubicBezTo>
                    <a:pt x="2892" y="15458"/>
                    <a:pt x="2760" y="15422"/>
                    <a:pt x="2631" y="15379"/>
                  </a:cubicBezTo>
                  <a:cubicBezTo>
                    <a:pt x="1903" y="15149"/>
                    <a:pt x="1452" y="14662"/>
                    <a:pt x="1287" y="13917"/>
                  </a:cubicBezTo>
                  <a:cubicBezTo>
                    <a:pt x="1212" y="13562"/>
                    <a:pt x="1140" y="13207"/>
                    <a:pt x="1061" y="12856"/>
                  </a:cubicBezTo>
                  <a:cubicBezTo>
                    <a:pt x="990" y="12527"/>
                    <a:pt x="850" y="12222"/>
                    <a:pt x="649" y="11953"/>
                  </a:cubicBezTo>
                  <a:cubicBezTo>
                    <a:pt x="424" y="11645"/>
                    <a:pt x="252" y="11312"/>
                    <a:pt x="273" y="10914"/>
                  </a:cubicBezTo>
                  <a:cubicBezTo>
                    <a:pt x="287" y="10767"/>
                    <a:pt x="312" y="10624"/>
                    <a:pt x="341" y="10477"/>
                  </a:cubicBezTo>
                  <a:lnTo>
                    <a:pt x="391" y="10473"/>
                  </a:lnTo>
                  <a:close/>
                  <a:moveTo>
                    <a:pt x="7924" y="8184"/>
                  </a:moveTo>
                  <a:cubicBezTo>
                    <a:pt x="8110" y="8184"/>
                    <a:pt x="8297" y="8200"/>
                    <a:pt x="8486" y="8227"/>
                  </a:cubicBezTo>
                  <a:cubicBezTo>
                    <a:pt x="8944" y="8281"/>
                    <a:pt x="9396" y="8402"/>
                    <a:pt x="9822" y="8589"/>
                  </a:cubicBezTo>
                  <a:cubicBezTo>
                    <a:pt x="9958" y="8650"/>
                    <a:pt x="10073" y="8750"/>
                    <a:pt x="10155" y="8875"/>
                  </a:cubicBezTo>
                  <a:cubicBezTo>
                    <a:pt x="10406" y="9227"/>
                    <a:pt x="10553" y="9617"/>
                    <a:pt x="10675" y="10026"/>
                  </a:cubicBezTo>
                  <a:cubicBezTo>
                    <a:pt x="10822" y="10549"/>
                    <a:pt x="11126" y="11014"/>
                    <a:pt x="11549" y="11355"/>
                  </a:cubicBezTo>
                  <a:cubicBezTo>
                    <a:pt x="11807" y="11563"/>
                    <a:pt x="12072" y="11756"/>
                    <a:pt x="12330" y="11957"/>
                  </a:cubicBezTo>
                  <a:cubicBezTo>
                    <a:pt x="12434" y="12036"/>
                    <a:pt x="12535" y="12118"/>
                    <a:pt x="12635" y="12201"/>
                  </a:cubicBezTo>
                  <a:cubicBezTo>
                    <a:pt x="12921" y="12437"/>
                    <a:pt x="13000" y="12745"/>
                    <a:pt x="12947" y="13100"/>
                  </a:cubicBezTo>
                  <a:cubicBezTo>
                    <a:pt x="12882" y="13523"/>
                    <a:pt x="12696" y="13892"/>
                    <a:pt x="12441" y="14229"/>
                  </a:cubicBezTo>
                  <a:cubicBezTo>
                    <a:pt x="12273" y="14454"/>
                    <a:pt x="12105" y="14680"/>
                    <a:pt x="11929" y="14895"/>
                  </a:cubicBezTo>
                  <a:cubicBezTo>
                    <a:pt x="11703" y="15171"/>
                    <a:pt x="11524" y="15483"/>
                    <a:pt x="11402" y="15816"/>
                  </a:cubicBezTo>
                  <a:cubicBezTo>
                    <a:pt x="11316" y="16070"/>
                    <a:pt x="11151" y="16292"/>
                    <a:pt x="10933" y="16446"/>
                  </a:cubicBezTo>
                  <a:cubicBezTo>
                    <a:pt x="10823" y="16522"/>
                    <a:pt x="10710" y="16568"/>
                    <a:pt x="10592" y="16568"/>
                  </a:cubicBezTo>
                  <a:cubicBezTo>
                    <a:pt x="10521" y="16568"/>
                    <a:pt x="10448" y="16551"/>
                    <a:pt x="10374" y="16515"/>
                  </a:cubicBezTo>
                  <a:cubicBezTo>
                    <a:pt x="10256" y="16461"/>
                    <a:pt x="10141" y="16400"/>
                    <a:pt x="10033" y="16332"/>
                  </a:cubicBezTo>
                  <a:cubicBezTo>
                    <a:pt x="9260" y="15802"/>
                    <a:pt x="8482" y="15278"/>
                    <a:pt x="7661" y="14823"/>
                  </a:cubicBezTo>
                  <a:cubicBezTo>
                    <a:pt x="6984" y="14447"/>
                    <a:pt x="6307" y="14064"/>
                    <a:pt x="5676" y="13605"/>
                  </a:cubicBezTo>
                  <a:cubicBezTo>
                    <a:pt x="5332" y="13361"/>
                    <a:pt x="5003" y="13100"/>
                    <a:pt x="4691" y="12813"/>
                  </a:cubicBezTo>
                  <a:cubicBezTo>
                    <a:pt x="4154" y="12308"/>
                    <a:pt x="3874" y="11649"/>
                    <a:pt x="3684" y="10946"/>
                  </a:cubicBezTo>
                  <a:cubicBezTo>
                    <a:pt x="3595" y="10602"/>
                    <a:pt x="3570" y="10262"/>
                    <a:pt x="3695" y="9922"/>
                  </a:cubicBezTo>
                  <a:cubicBezTo>
                    <a:pt x="3713" y="9871"/>
                    <a:pt x="3738" y="9825"/>
                    <a:pt x="3763" y="9768"/>
                  </a:cubicBezTo>
                  <a:cubicBezTo>
                    <a:pt x="3849" y="9818"/>
                    <a:pt x="3924" y="9864"/>
                    <a:pt x="4000" y="9904"/>
                  </a:cubicBezTo>
                  <a:cubicBezTo>
                    <a:pt x="4225" y="10011"/>
                    <a:pt x="4451" y="10060"/>
                    <a:pt x="4675" y="10060"/>
                  </a:cubicBezTo>
                  <a:cubicBezTo>
                    <a:pt x="4936" y="10060"/>
                    <a:pt x="5195" y="9994"/>
                    <a:pt x="5447" y="9879"/>
                  </a:cubicBezTo>
                  <a:cubicBezTo>
                    <a:pt x="5777" y="9728"/>
                    <a:pt x="6088" y="9520"/>
                    <a:pt x="6397" y="9320"/>
                  </a:cubicBezTo>
                  <a:cubicBezTo>
                    <a:pt x="6823" y="9044"/>
                    <a:pt x="7117" y="8628"/>
                    <a:pt x="7436" y="8227"/>
                  </a:cubicBezTo>
                  <a:cubicBezTo>
                    <a:pt x="7597" y="8197"/>
                    <a:pt x="7760" y="8184"/>
                    <a:pt x="7924" y="8184"/>
                  </a:cubicBezTo>
                  <a:close/>
                  <a:moveTo>
                    <a:pt x="3433" y="10534"/>
                  </a:moveTo>
                  <a:cubicBezTo>
                    <a:pt x="3534" y="10871"/>
                    <a:pt x="3620" y="11190"/>
                    <a:pt x="3724" y="11509"/>
                  </a:cubicBezTo>
                  <a:cubicBezTo>
                    <a:pt x="3985" y="12297"/>
                    <a:pt x="4480" y="12906"/>
                    <a:pt x="5150" y="13401"/>
                  </a:cubicBezTo>
                  <a:cubicBezTo>
                    <a:pt x="5691" y="13799"/>
                    <a:pt x="6246" y="14168"/>
                    <a:pt x="6816" y="14515"/>
                  </a:cubicBezTo>
                  <a:cubicBezTo>
                    <a:pt x="7310" y="14820"/>
                    <a:pt x="7823" y="15092"/>
                    <a:pt x="8324" y="15382"/>
                  </a:cubicBezTo>
                  <a:cubicBezTo>
                    <a:pt x="8514" y="15493"/>
                    <a:pt x="8693" y="15619"/>
                    <a:pt x="8880" y="15730"/>
                  </a:cubicBezTo>
                  <a:cubicBezTo>
                    <a:pt x="9066" y="15845"/>
                    <a:pt x="9166" y="16017"/>
                    <a:pt x="9217" y="16224"/>
                  </a:cubicBezTo>
                  <a:cubicBezTo>
                    <a:pt x="9263" y="16421"/>
                    <a:pt x="9303" y="16626"/>
                    <a:pt x="9356" y="16823"/>
                  </a:cubicBezTo>
                  <a:cubicBezTo>
                    <a:pt x="9406" y="17013"/>
                    <a:pt x="9414" y="17213"/>
                    <a:pt x="9378" y="17410"/>
                  </a:cubicBezTo>
                  <a:cubicBezTo>
                    <a:pt x="9338" y="17618"/>
                    <a:pt x="9245" y="17708"/>
                    <a:pt x="9030" y="17751"/>
                  </a:cubicBezTo>
                  <a:cubicBezTo>
                    <a:pt x="8993" y="17758"/>
                    <a:pt x="8957" y="17761"/>
                    <a:pt x="8922" y="17761"/>
                  </a:cubicBezTo>
                  <a:cubicBezTo>
                    <a:pt x="8779" y="17761"/>
                    <a:pt x="8646" y="17709"/>
                    <a:pt x="8514" y="17658"/>
                  </a:cubicBezTo>
                  <a:cubicBezTo>
                    <a:pt x="8124" y="17496"/>
                    <a:pt x="7740" y="17314"/>
                    <a:pt x="7335" y="17188"/>
                  </a:cubicBezTo>
                  <a:cubicBezTo>
                    <a:pt x="6626" y="16966"/>
                    <a:pt x="6146" y="16511"/>
                    <a:pt x="5856" y="15845"/>
                  </a:cubicBezTo>
                  <a:cubicBezTo>
                    <a:pt x="5555" y="15157"/>
                    <a:pt x="5089" y="14590"/>
                    <a:pt x="4576" y="14053"/>
                  </a:cubicBezTo>
                  <a:cubicBezTo>
                    <a:pt x="4322" y="13788"/>
                    <a:pt x="4064" y="13523"/>
                    <a:pt x="3831" y="13240"/>
                  </a:cubicBezTo>
                  <a:cubicBezTo>
                    <a:pt x="3673" y="13043"/>
                    <a:pt x="3530" y="12831"/>
                    <a:pt x="3405" y="12613"/>
                  </a:cubicBezTo>
                  <a:cubicBezTo>
                    <a:pt x="3243" y="12355"/>
                    <a:pt x="3183" y="12050"/>
                    <a:pt x="3233" y="11749"/>
                  </a:cubicBezTo>
                  <a:cubicBezTo>
                    <a:pt x="3290" y="11409"/>
                    <a:pt x="3329" y="11061"/>
                    <a:pt x="3380" y="10721"/>
                  </a:cubicBezTo>
                  <a:cubicBezTo>
                    <a:pt x="3394" y="10656"/>
                    <a:pt x="3408" y="10595"/>
                    <a:pt x="3430" y="10534"/>
                  </a:cubicBezTo>
                  <a:close/>
                  <a:moveTo>
                    <a:pt x="3204" y="12544"/>
                  </a:moveTo>
                  <a:cubicBezTo>
                    <a:pt x="3233" y="12573"/>
                    <a:pt x="3258" y="12605"/>
                    <a:pt x="3279" y="12641"/>
                  </a:cubicBezTo>
                  <a:cubicBezTo>
                    <a:pt x="3523" y="13129"/>
                    <a:pt x="3878" y="13533"/>
                    <a:pt x="4254" y="13920"/>
                  </a:cubicBezTo>
                  <a:cubicBezTo>
                    <a:pt x="4390" y="14064"/>
                    <a:pt x="4526" y="14211"/>
                    <a:pt x="4659" y="14354"/>
                  </a:cubicBezTo>
                  <a:cubicBezTo>
                    <a:pt x="5107" y="14831"/>
                    <a:pt x="5487" y="15354"/>
                    <a:pt x="5748" y="15956"/>
                  </a:cubicBezTo>
                  <a:cubicBezTo>
                    <a:pt x="5927" y="16382"/>
                    <a:pt x="6232" y="16744"/>
                    <a:pt x="6619" y="16991"/>
                  </a:cubicBezTo>
                  <a:cubicBezTo>
                    <a:pt x="6802" y="17095"/>
                    <a:pt x="6995" y="17185"/>
                    <a:pt x="7192" y="17253"/>
                  </a:cubicBezTo>
                  <a:cubicBezTo>
                    <a:pt x="7568" y="17400"/>
                    <a:pt x="7948" y="17529"/>
                    <a:pt x="8321" y="17679"/>
                  </a:cubicBezTo>
                  <a:cubicBezTo>
                    <a:pt x="8557" y="17772"/>
                    <a:pt x="8776" y="17919"/>
                    <a:pt x="9052" y="17919"/>
                  </a:cubicBezTo>
                  <a:cubicBezTo>
                    <a:pt x="8928" y="18020"/>
                    <a:pt x="8791" y="18055"/>
                    <a:pt x="8648" y="18055"/>
                  </a:cubicBezTo>
                  <a:cubicBezTo>
                    <a:pt x="8608" y="18055"/>
                    <a:pt x="8569" y="18053"/>
                    <a:pt x="8529" y="18048"/>
                  </a:cubicBezTo>
                  <a:cubicBezTo>
                    <a:pt x="8156" y="18005"/>
                    <a:pt x="7783" y="17955"/>
                    <a:pt x="7414" y="17916"/>
                  </a:cubicBezTo>
                  <a:cubicBezTo>
                    <a:pt x="7224" y="17894"/>
                    <a:pt x="7031" y="17894"/>
                    <a:pt x="6845" y="17862"/>
                  </a:cubicBezTo>
                  <a:cubicBezTo>
                    <a:pt x="6293" y="17765"/>
                    <a:pt x="5813" y="17514"/>
                    <a:pt x="5372" y="17177"/>
                  </a:cubicBezTo>
                  <a:cubicBezTo>
                    <a:pt x="4791" y="16719"/>
                    <a:pt x="4283" y="16178"/>
                    <a:pt x="3867" y="15565"/>
                  </a:cubicBezTo>
                  <a:cubicBezTo>
                    <a:pt x="3570" y="15128"/>
                    <a:pt x="3380" y="14626"/>
                    <a:pt x="3315" y="14103"/>
                  </a:cubicBezTo>
                  <a:cubicBezTo>
                    <a:pt x="3258" y="13662"/>
                    <a:pt x="3229" y="13222"/>
                    <a:pt x="3190" y="12777"/>
                  </a:cubicBezTo>
                  <a:cubicBezTo>
                    <a:pt x="3190" y="12699"/>
                    <a:pt x="3193" y="12620"/>
                    <a:pt x="3204" y="12544"/>
                  </a:cubicBezTo>
                  <a:close/>
                  <a:moveTo>
                    <a:pt x="7734" y="1"/>
                  </a:moveTo>
                  <a:cubicBezTo>
                    <a:pt x="7711" y="1"/>
                    <a:pt x="7688" y="2"/>
                    <a:pt x="7665" y="4"/>
                  </a:cubicBezTo>
                  <a:cubicBezTo>
                    <a:pt x="7403" y="21"/>
                    <a:pt x="7156" y="133"/>
                    <a:pt x="6966" y="315"/>
                  </a:cubicBezTo>
                  <a:cubicBezTo>
                    <a:pt x="6776" y="491"/>
                    <a:pt x="6619" y="699"/>
                    <a:pt x="6508" y="932"/>
                  </a:cubicBezTo>
                  <a:cubicBezTo>
                    <a:pt x="6286" y="1412"/>
                    <a:pt x="5981" y="1852"/>
                    <a:pt x="5780" y="2347"/>
                  </a:cubicBezTo>
                  <a:cubicBezTo>
                    <a:pt x="5422" y="3218"/>
                    <a:pt x="4981" y="4056"/>
                    <a:pt x="4469" y="4852"/>
                  </a:cubicBezTo>
                  <a:cubicBezTo>
                    <a:pt x="4437" y="4905"/>
                    <a:pt x="4397" y="4959"/>
                    <a:pt x="4354" y="5024"/>
                  </a:cubicBezTo>
                  <a:cubicBezTo>
                    <a:pt x="4243" y="4826"/>
                    <a:pt x="4268" y="4629"/>
                    <a:pt x="4243" y="4443"/>
                  </a:cubicBezTo>
                  <a:cubicBezTo>
                    <a:pt x="4200" y="4121"/>
                    <a:pt x="4297" y="3838"/>
                    <a:pt x="4476" y="3572"/>
                  </a:cubicBezTo>
                  <a:cubicBezTo>
                    <a:pt x="4544" y="3472"/>
                    <a:pt x="4616" y="3372"/>
                    <a:pt x="4687" y="3271"/>
                  </a:cubicBezTo>
                  <a:cubicBezTo>
                    <a:pt x="4863" y="3035"/>
                    <a:pt x="4996" y="2770"/>
                    <a:pt x="5078" y="2487"/>
                  </a:cubicBezTo>
                  <a:cubicBezTo>
                    <a:pt x="5168" y="2189"/>
                    <a:pt x="5218" y="1885"/>
                    <a:pt x="5164" y="1577"/>
                  </a:cubicBezTo>
                  <a:cubicBezTo>
                    <a:pt x="5096" y="1215"/>
                    <a:pt x="4949" y="867"/>
                    <a:pt x="4734" y="566"/>
                  </a:cubicBezTo>
                  <a:cubicBezTo>
                    <a:pt x="4556" y="312"/>
                    <a:pt x="4359" y="165"/>
                    <a:pt x="4094" y="165"/>
                  </a:cubicBezTo>
                  <a:cubicBezTo>
                    <a:pt x="3964" y="165"/>
                    <a:pt x="3817" y="200"/>
                    <a:pt x="3648" y="276"/>
                  </a:cubicBezTo>
                  <a:cubicBezTo>
                    <a:pt x="3437" y="376"/>
                    <a:pt x="3243" y="505"/>
                    <a:pt x="3075" y="663"/>
                  </a:cubicBezTo>
                  <a:cubicBezTo>
                    <a:pt x="2470" y="1211"/>
                    <a:pt x="2004" y="1899"/>
                    <a:pt x="1721" y="2662"/>
                  </a:cubicBezTo>
                  <a:cubicBezTo>
                    <a:pt x="1463" y="3339"/>
                    <a:pt x="1362" y="4049"/>
                    <a:pt x="1352" y="4769"/>
                  </a:cubicBezTo>
                  <a:lnTo>
                    <a:pt x="1276" y="4873"/>
                  </a:lnTo>
                  <a:cubicBezTo>
                    <a:pt x="1126" y="5081"/>
                    <a:pt x="965" y="5285"/>
                    <a:pt x="825" y="5504"/>
                  </a:cubicBezTo>
                  <a:cubicBezTo>
                    <a:pt x="631" y="5790"/>
                    <a:pt x="538" y="6131"/>
                    <a:pt x="560" y="6475"/>
                  </a:cubicBezTo>
                  <a:cubicBezTo>
                    <a:pt x="567" y="6708"/>
                    <a:pt x="556" y="6937"/>
                    <a:pt x="531" y="7170"/>
                  </a:cubicBezTo>
                  <a:cubicBezTo>
                    <a:pt x="499" y="7514"/>
                    <a:pt x="445" y="7858"/>
                    <a:pt x="420" y="8205"/>
                  </a:cubicBezTo>
                  <a:cubicBezTo>
                    <a:pt x="384" y="8689"/>
                    <a:pt x="542" y="9087"/>
                    <a:pt x="954" y="9370"/>
                  </a:cubicBezTo>
                  <a:cubicBezTo>
                    <a:pt x="990" y="9399"/>
                    <a:pt x="1018" y="9434"/>
                    <a:pt x="1043" y="9470"/>
                  </a:cubicBezTo>
                  <a:cubicBezTo>
                    <a:pt x="897" y="9599"/>
                    <a:pt x="757" y="9707"/>
                    <a:pt x="631" y="9832"/>
                  </a:cubicBezTo>
                  <a:cubicBezTo>
                    <a:pt x="209" y="10269"/>
                    <a:pt x="1" y="10774"/>
                    <a:pt x="194" y="11380"/>
                  </a:cubicBezTo>
                  <a:cubicBezTo>
                    <a:pt x="255" y="11573"/>
                    <a:pt x="363" y="11760"/>
                    <a:pt x="459" y="11932"/>
                  </a:cubicBezTo>
                  <a:cubicBezTo>
                    <a:pt x="556" y="12104"/>
                    <a:pt x="692" y="12254"/>
                    <a:pt x="775" y="12433"/>
                  </a:cubicBezTo>
                  <a:cubicBezTo>
                    <a:pt x="871" y="12630"/>
                    <a:pt x="943" y="12835"/>
                    <a:pt x="990" y="13046"/>
                  </a:cubicBezTo>
                  <a:cubicBezTo>
                    <a:pt x="1058" y="13333"/>
                    <a:pt x="1079" y="13627"/>
                    <a:pt x="1140" y="13913"/>
                  </a:cubicBezTo>
                  <a:cubicBezTo>
                    <a:pt x="1309" y="14734"/>
                    <a:pt x="1796" y="15271"/>
                    <a:pt x="2602" y="15526"/>
                  </a:cubicBezTo>
                  <a:cubicBezTo>
                    <a:pt x="2850" y="15606"/>
                    <a:pt x="3109" y="15648"/>
                    <a:pt x="3369" y="15648"/>
                  </a:cubicBezTo>
                  <a:cubicBezTo>
                    <a:pt x="3478" y="15648"/>
                    <a:pt x="3587" y="15641"/>
                    <a:pt x="3695" y="15626"/>
                  </a:cubicBezTo>
                  <a:cubicBezTo>
                    <a:pt x="4000" y="15984"/>
                    <a:pt x="4275" y="16325"/>
                    <a:pt x="4573" y="16647"/>
                  </a:cubicBezTo>
                  <a:cubicBezTo>
                    <a:pt x="4931" y="17041"/>
                    <a:pt x="5354" y="17378"/>
                    <a:pt x="5820" y="17640"/>
                  </a:cubicBezTo>
                  <a:cubicBezTo>
                    <a:pt x="6189" y="17847"/>
                    <a:pt x="6597" y="17984"/>
                    <a:pt x="7020" y="18030"/>
                  </a:cubicBezTo>
                  <a:cubicBezTo>
                    <a:pt x="7454" y="18080"/>
                    <a:pt x="7887" y="18127"/>
                    <a:pt x="8321" y="18159"/>
                  </a:cubicBezTo>
                  <a:cubicBezTo>
                    <a:pt x="8411" y="18167"/>
                    <a:pt x="8501" y="18172"/>
                    <a:pt x="8592" y="18172"/>
                  </a:cubicBezTo>
                  <a:cubicBezTo>
                    <a:pt x="8698" y="18172"/>
                    <a:pt x="8805" y="18166"/>
                    <a:pt x="8912" y="18152"/>
                  </a:cubicBezTo>
                  <a:cubicBezTo>
                    <a:pt x="9224" y="18109"/>
                    <a:pt x="9467" y="17819"/>
                    <a:pt x="9507" y="17507"/>
                  </a:cubicBezTo>
                  <a:cubicBezTo>
                    <a:pt x="9550" y="17174"/>
                    <a:pt x="9518" y="16837"/>
                    <a:pt x="9414" y="16518"/>
                  </a:cubicBezTo>
                  <a:cubicBezTo>
                    <a:pt x="9367" y="16368"/>
                    <a:pt x="9338" y="16214"/>
                    <a:pt x="9303" y="16060"/>
                  </a:cubicBezTo>
                  <a:lnTo>
                    <a:pt x="9303" y="16060"/>
                  </a:lnTo>
                  <a:cubicBezTo>
                    <a:pt x="9478" y="16149"/>
                    <a:pt x="9650" y="16249"/>
                    <a:pt x="9811" y="16361"/>
                  </a:cubicBezTo>
                  <a:cubicBezTo>
                    <a:pt x="9958" y="16461"/>
                    <a:pt x="10112" y="16550"/>
                    <a:pt x="10270" y="16629"/>
                  </a:cubicBezTo>
                  <a:cubicBezTo>
                    <a:pt x="10379" y="16680"/>
                    <a:pt x="10487" y="16704"/>
                    <a:pt x="10591" y="16704"/>
                  </a:cubicBezTo>
                  <a:cubicBezTo>
                    <a:pt x="10761" y="16704"/>
                    <a:pt x="10923" y="16640"/>
                    <a:pt x="11076" y="16518"/>
                  </a:cubicBezTo>
                  <a:cubicBezTo>
                    <a:pt x="11280" y="16364"/>
                    <a:pt x="11431" y="16153"/>
                    <a:pt x="11517" y="15913"/>
                  </a:cubicBezTo>
                  <a:cubicBezTo>
                    <a:pt x="11642" y="15565"/>
                    <a:pt x="11829" y="15243"/>
                    <a:pt x="12065" y="14956"/>
                  </a:cubicBezTo>
                  <a:cubicBezTo>
                    <a:pt x="12234" y="14752"/>
                    <a:pt x="12395" y="14537"/>
                    <a:pt x="12552" y="14322"/>
                  </a:cubicBezTo>
                  <a:cubicBezTo>
                    <a:pt x="13033" y="13659"/>
                    <a:pt x="13265" y="12935"/>
                    <a:pt x="13043" y="12100"/>
                  </a:cubicBezTo>
                  <a:cubicBezTo>
                    <a:pt x="13287" y="11993"/>
                    <a:pt x="13498" y="11831"/>
                    <a:pt x="13667" y="11624"/>
                  </a:cubicBezTo>
                  <a:cubicBezTo>
                    <a:pt x="13993" y="11244"/>
                    <a:pt x="14219" y="10789"/>
                    <a:pt x="14326" y="10298"/>
                  </a:cubicBezTo>
                  <a:cubicBezTo>
                    <a:pt x="14416" y="9936"/>
                    <a:pt x="14394" y="9556"/>
                    <a:pt x="14265" y="9209"/>
                  </a:cubicBezTo>
                  <a:cubicBezTo>
                    <a:pt x="14129" y="8847"/>
                    <a:pt x="13928" y="8513"/>
                    <a:pt x="13602" y="8295"/>
                  </a:cubicBezTo>
                  <a:cubicBezTo>
                    <a:pt x="13287" y="8080"/>
                    <a:pt x="12947" y="7904"/>
                    <a:pt x="12613" y="7714"/>
                  </a:cubicBezTo>
                  <a:cubicBezTo>
                    <a:pt x="12542" y="7675"/>
                    <a:pt x="12470" y="7643"/>
                    <a:pt x="12391" y="7603"/>
                  </a:cubicBezTo>
                  <a:cubicBezTo>
                    <a:pt x="12538" y="7367"/>
                    <a:pt x="12585" y="7120"/>
                    <a:pt x="12595" y="6865"/>
                  </a:cubicBezTo>
                  <a:cubicBezTo>
                    <a:pt x="12606" y="6683"/>
                    <a:pt x="12620" y="6496"/>
                    <a:pt x="12613" y="6313"/>
                  </a:cubicBezTo>
                  <a:cubicBezTo>
                    <a:pt x="12592" y="5855"/>
                    <a:pt x="12484" y="5421"/>
                    <a:pt x="12198" y="5049"/>
                  </a:cubicBezTo>
                  <a:cubicBezTo>
                    <a:pt x="11972" y="4762"/>
                    <a:pt x="11814" y="4439"/>
                    <a:pt x="11671" y="4103"/>
                  </a:cubicBezTo>
                  <a:cubicBezTo>
                    <a:pt x="11560" y="3830"/>
                    <a:pt x="11427" y="3572"/>
                    <a:pt x="11270" y="3322"/>
                  </a:cubicBezTo>
                  <a:cubicBezTo>
                    <a:pt x="10994" y="2899"/>
                    <a:pt x="10600" y="2637"/>
                    <a:pt x="10084" y="2612"/>
                  </a:cubicBezTo>
                  <a:cubicBezTo>
                    <a:pt x="9949" y="2604"/>
                    <a:pt x="9813" y="2601"/>
                    <a:pt x="9676" y="2601"/>
                  </a:cubicBezTo>
                  <a:cubicBezTo>
                    <a:pt x="9465" y="2601"/>
                    <a:pt x="9252" y="2608"/>
                    <a:pt x="9041" y="2612"/>
                  </a:cubicBezTo>
                  <a:cubicBezTo>
                    <a:pt x="8830" y="2616"/>
                    <a:pt x="8622" y="2677"/>
                    <a:pt x="8439" y="2791"/>
                  </a:cubicBezTo>
                  <a:cubicBezTo>
                    <a:pt x="8396" y="2816"/>
                    <a:pt x="8346" y="2838"/>
                    <a:pt x="8299" y="2856"/>
                  </a:cubicBezTo>
                  <a:cubicBezTo>
                    <a:pt x="8296" y="2766"/>
                    <a:pt x="8296" y="2680"/>
                    <a:pt x="8303" y="2591"/>
                  </a:cubicBezTo>
                  <a:cubicBezTo>
                    <a:pt x="8328" y="2386"/>
                    <a:pt x="8357" y="2186"/>
                    <a:pt x="8392" y="1985"/>
                  </a:cubicBezTo>
                  <a:cubicBezTo>
                    <a:pt x="8464" y="1559"/>
                    <a:pt x="8511" y="1132"/>
                    <a:pt x="8450" y="699"/>
                  </a:cubicBezTo>
                  <a:cubicBezTo>
                    <a:pt x="8389" y="276"/>
                    <a:pt x="8108" y="1"/>
                    <a:pt x="77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5" name="Google Shape;2665;p51"/>
          <p:cNvGrpSpPr/>
          <p:nvPr/>
        </p:nvGrpSpPr>
        <p:grpSpPr>
          <a:xfrm flipH="1">
            <a:off x="7340266" y="3726268"/>
            <a:ext cx="1340467" cy="882306"/>
            <a:chOff x="1941625" y="451650"/>
            <a:chExt cx="1174200" cy="772800"/>
          </a:xfrm>
        </p:grpSpPr>
        <p:sp>
          <p:nvSpPr>
            <p:cNvPr id="2666" name="Google Shape;2666;p51"/>
            <p:cNvSpPr/>
            <p:nvPr/>
          </p:nvSpPr>
          <p:spPr>
            <a:xfrm>
              <a:off x="2847350" y="732025"/>
              <a:ext cx="112075" cy="46175"/>
            </a:xfrm>
            <a:custGeom>
              <a:avLst/>
              <a:gdLst/>
              <a:ahLst/>
              <a:cxnLst/>
              <a:rect l="l" t="t" r="r" b="b"/>
              <a:pathLst>
                <a:path w="4483" h="1847" extrusionOk="0">
                  <a:moveTo>
                    <a:pt x="65" y="0"/>
                  </a:moveTo>
                  <a:cubicBezTo>
                    <a:pt x="43" y="43"/>
                    <a:pt x="25" y="79"/>
                    <a:pt x="0" y="126"/>
                  </a:cubicBezTo>
                  <a:cubicBezTo>
                    <a:pt x="86" y="219"/>
                    <a:pt x="165" y="312"/>
                    <a:pt x="254" y="398"/>
                  </a:cubicBezTo>
                  <a:cubicBezTo>
                    <a:pt x="581" y="710"/>
                    <a:pt x="960" y="957"/>
                    <a:pt x="1380" y="1136"/>
                  </a:cubicBezTo>
                  <a:cubicBezTo>
                    <a:pt x="2035" y="1423"/>
                    <a:pt x="2723" y="1630"/>
                    <a:pt x="3429" y="1752"/>
                  </a:cubicBezTo>
                  <a:cubicBezTo>
                    <a:pt x="3708" y="1804"/>
                    <a:pt x="3989" y="1847"/>
                    <a:pt x="4272" y="1847"/>
                  </a:cubicBezTo>
                  <a:cubicBezTo>
                    <a:pt x="4342" y="1847"/>
                    <a:pt x="4412" y="1844"/>
                    <a:pt x="4483" y="1838"/>
                  </a:cubicBezTo>
                  <a:cubicBezTo>
                    <a:pt x="3916" y="1777"/>
                    <a:pt x="3357" y="1670"/>
                    <a:pt x="2809" y="1512"/>
                  </a:cubicBezTo>
                  <a:cubicBezTo>
                    <a:pt x="2168" y="1337"/>
                    <a:pt x="1537" y="1136"/>
                    <a:pt x="967" y="788"/>
                  </a:cubicBezTo>
                  <a:cubicBezTo>
                    <a:pt x="774" y="670"/>
                    <a:pt x="598" y="538"/>
                    <a:pt x="416" y="409"/>
                  </a:cubicBezTo>
                  <a:lnTo>
                    <a:pt x="448" y="373"/>
                  </a:lnTo>
                  <a:cubicBezTo>
                    <a:pt x="1509" y="882"/>
                    <a:pt x="1988" y="1065"/>
                    <a:pt x="2263" y="1065"/>
                  </a:cubicBezTo>
                  <a:cubicBezTo>
                    <a:pt x="2268" y="1065"/>
                    <a:pt x="2274" y="1064"/>
                    <a:pt x="2279" y="1064"/>
                  </a:cubicBezTo>
                  <a:cubicBezTo>
                    <a:pt x="2017" y="964"/>
                    <a:pt x="1759" y="874"/>
                    <a:pt x="1512" y="767"/>
                  </a:cubicBezTo>
                  <a:cubicBezTo>
                    <a:pt x="1261" y="659"/>
                    <a:pt x="1007" y="548"/>
                    <a:pt x="767" y="423"/>
                  </a:cubicBezTo>
                  <a:cubicBezTo>
                    <a:pt x="530" y="298"/>
                    <a:pt x="305" y="14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1"/>
            <p:cNvSpPr/>
            <p:nvPr/>
          </p:nvSpPr>
          <p:spPr>
            <a:xfrm>
              <a:off x="2844200" y="707550"/>
              <a:ext cx="141300" cy="13175"/>
            </a:xfrm>
            <a:custGeom>
              <a:avLst/>
              <a:gdLst/>
              <a:ahLst/>
              <a:cxnLst/>
              <a:rect l="l" t="t" r="r" b="b"/>
              <a:pathLst>
                <a:path w="5652" h="527" extrusionOk="0">
                  <a:moveTo>
                    <a:pt x="5606" y="0"/>
                  </a:moveTo>
                  <a:cubicBezTo>
                    <a:pt x="5552" y="0"/>
                    <a:pt x="5501" y="18"/>
                    <a:pt x="5451" y="26"/>
                  </a:cubicBezTo>
                  <a:cubicBezTo>
                    <a:pt x="4863" y="119"/>
                    <a:pt x="4282" y="237"/>
                    <a:pt x="3691" y="295"/>
                  </a:cubicBezTo>
                  <a:cubicBezTo>
                    <a:pt x="3125" y="353"/>
                    <a:pt x="2553" y="416"/>
                    <a:pt x="1979" y="416"/>
                  </a:cubicBezTo>
                  <a:cubicBezTo>
                    <a:pt x="1849" y="416"/>
                    <a:pt x="1718" y="413"/>
                    <a:pt x="1588" y="406"/>
                  </a:cubicBezTo>
                  <a:cubicBezTo>
                    <a:pt x="1111" y="381"/>
                    <a:pt x="653" y="302"/>
                    <a:pt x="216" y="119"/>
                  </a:cubicBezTo>
                  <a:cubicBezTo>
                    <a:pt x="155" y="94"/>
                    <a:pt x="90" y="73"/>
                    <a:pt x="29" y="48"/>
                  </a:cubicBezTo>
                  <a:lnTo>
                    <a:pt x="1" y="91"/>
                  </a:lnTo>
                  <a:cubicBezTo>
                    <a:pt x="115" y="198"/>
                    <a:pt x="262" y="252"/>
                    <a:pt x="409" y="306"/>
                  </a:cubicBezTo>
                  <a:cubicBezTo>
                    <a:pt x="873" y="478"/>
                    <a:pt x="1361" y="527"/>
                    <a:pt x="1850" y="527"/>
                  </a:cubicBezTo>
                  <a:cubicBezTo>
                    <a:pt x="1921" y="527"/>
                    <a:pt x="1991" y="526"/>
                    <a:pt x="2061" y="524"/>
                  </a:cubicBezTo>
                  <a:cubicBezTo>
                    <a:pt x="2967" y="488"/>
                    <a:pt x="3874" y="388"/>
                    <a:pt x="4766" y="220"/>
                  </a:cubicBezTo>
                  <a:cubicBezTo>
                    <a:pt x="5064" y="166"/>
                    <a:pt x="5357" y="80"/>
                    <a:pt x="5651" y="5"/>
                  </a:cubicBezTo>
                  <a:cubicBezTo>
                    <a:pt x="5636" y="1"/>
                    <a:pt x="5621" y="0"/>
                    <a:pt x="56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1"/>
            <p:cNvSpPr/>
            <p:nvPr/>
          </p:nvSpPr>
          <p:spPr>
            <a:xfrm>
              <a:off x="2911825" y="803050"/>
              <a:ext cx="113175" cy="29675"/>
            </a:xfrm>
            <a:custGeom>
              <a:avLst/>
              <a:gdLst/>
              <a:ahLst/>
              <a:cxnLst/>
              <a:rect l="l" t="t" r="r" b="b"/>
              <a:pathLst>
                <a:path w="4527" h="1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4"/>
                    <a:pt x="51" y="54"/>
                    <a:pt x="76" y="72"/>
                  </a:cubicBezTo>
                  <a:cubicBezTo>
                    <a:pt x="510" y="413"/>
                    <a:pt x="1004" y="620"/>
                    <a:pt x="1527" y="771"/>
                  </a:cubicBezTo>
                  <a:cubicBezTo>
                    <a:pt x="2043" y="914"/>
                    <a:pt x="2574" y="1022"/>
                    <a:pt x="3107" y="1086"/>
                  </a:cubicBezTo>
                  <a:cubicBezTo>
                    <a:pt x="3503" y="1137"/>
                    <a:pt x="3901" y="1186"/>
                    <a:pt x="4258" y="1186"/>
                  </a:cubicBezTo>
                  <a:cubicBezTo>
                    <a:pt x="4351" y="1186"/>
                    <a:pt x="4440" y="1183"/>
                    <a:pt x="4526" y="1176"/>
                  </a:cubicBezTo>
                  <a:cubicBezTo>
                    <a:pt x="3014" y="1018"/>
                    <a:pt x="1423" y="8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1"/>
            <p:cNvSpPr/>
            <p:nvPr/>
          </p:nvSpPr>
          <p:spPr>
            <a:xfrm>
              <a:off x="2846075" y="584750"/>
              <a:ext cx="60850" cy="93100"/>
            </a:xfrm>
            <a:custGeom>
              <a:avLst/>
              <a:gdLst/>
              <a:ahLst/>
              <a:cxnLst/>
              <a:rect l="l" t="t" r="r" b="b"/>
              <a:pathLst>
                <a:path w="2434" h="3724" extrusionOk="0">
                  <a:moveTo>
                    <a:pt x="2434" y="1"/>
                  </a:moveTo>
                  <a:cubicBezTo>
                    <a:pt x="1491" y="606"/>
                    <a:pt x="739" y="1462"/>
                    <a:pt x="262" y="2480"/>
                  </a:cubicBezTo>
                  <a:cubicBezTo>
                    <a:pt x="80" y="2867"/>
                    <a:pt x="19" y="3293"/>
                    <a:pt x="1" y="3723"/>
                  </a:cubicBezTo>
                  <a:cubicBezTo>
                    <a:pt x="234" y="2104"/>
                    <a:pt x="1241" y="993"/>
                    <a:pt x="24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1"/>
            <p:cNvSpPr/>
            <p:nvPr/>
          </p:nvSpPr>
          <p:spPr>
            <a:xfrm>
              <a:off x="2950175" y="568000"/>
              <a:ext cx="62725" cy="71775"/>
            </a:xfrm>
            <a:custGeom>
              <a:avLst/>
              <a:gdLst/>
              <a:ahLst/>
              <a:cxnLst/>
              <a:rect l="l" t="t" r="r" b="b"/>
              <a:pathLst>
                <a:path w="2509" h="2871" extrusionOk="0">
                  <a:moveTo>
                    <a:pt x="2509" y="0"/>
                  </a:moveTo>
                  <a:lnTo>
                    <a:pt x="2509" y="0"/>
                  </a:lnTo>
                  <a:cubicBezTo>
                    <a:pt x="2451" y="47"/>
                    <a:pt x="2426" y="65"/>
                    <a:pt x="2405" y="86"/>
                  </a:cubicBezTo>
                  <a:cubicBezTo>
                    <a:pt x="1778" y="656"/>
                    <a:pt x="1194" y="1269"/>
                    <a:pt x="656" y="1925"/>
                  </a:cubicBezTo>
                  <a:cubicBezTo>
                    <a:pt x="459" y="2165"/>
                    <a:pt x="280" y="2426"/>
                    <a:pt x="97" y="2681"/>
                  </a:cubicBezTo>
                  <a:cubicBezTo>
                    <a:pt x="58" y="2731"/>
                    <a:pt x="0" y="2788"/>
                    <a:pt x="29" y="2867"/>
                  </a:cubicBezTo>
                  <a:cubicBezTo>
                    <a:pt x="51" y="2871"/>
                    <a:pt x="61" y="2871"/>
                    <a:pt x="61" y="2871"/>
                  </a:cubicBezTo>
                  <a:cubicBezTo>
                    <a:pt x="778" y="1871"/>
                    <a:pt x="1602" y="961"/>
                    <a:pt x="2462" y="90"/>
                  </a:cubicBezTo>
                  <a:cubicBezTo>
                    <a:pt x="2480" y="61"/>
                    <a:pt x="2498" y="33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1"/>
            <p:cNvSpPr/>
            <p:nvPr/>
          </p:nvSpPr>
          <p:spPr>
            <a:xfrm>
              <a:off x="2856750" y="519975"/>
              <a:ext cx="66400" cy="76975"/>
            </a:xfrm>
            <a:custGeom>
              <a:avLst/>
              <a:gdLst/>
              <a:ahLst/>
              <a:cxnLst/>
              <a:rect l="l" t="t" r="r" b="b"/>
              <a:pathLst>
                <a:path w="2656" h="3079" extrusionOk="0">
                  <a:moveTo>
                    <a:pt x="2627" y="1"/>
                  </a:moveTo>
                  <a:cubicBezTo>
                    <a:pt x="2333" y="230"/>
                    <a:pt x="2018" y="434"/>
                    <a:pt x="1745" y="689"/>
                  </a:cubicBezTo>
                  <a:cubicBezTo>
                    <a:pt x="1047" y="1334"/>
                    <a:pt x="541" y="2133"/>
                    <a:pt x="54" y="2943"/>
                  </a:cubicBezTo>
                  <a:cubicBezTo>
                    <a:pt x="36" y="2980"/>
                    <a:pt x="22" y="3019"/>
                    <a:pt x="10" y="3059"/>
                  </a:cubicBezTo>
                  <a:lnTo>
                    <a:pt x="10" y="3059"/>
                  </a:lnTo>
                  <a:cubicBezTo>
                    <a:pt x="89" y="2956"/>
                    <a:pt x="172" y="2852"/>
                    <a:pt x="244" y="2746"/>
                  </a:cubicBezTo>
                  <a:cubicBezTo>
                    <a:pt x="681" y="2101"/>
                    <a:pt x="1122" y="1456"/>
                    <a:pt x="1666" y="897"/>
                  </a:cubicBezTo>
                  <a:cubicBezTo>
                    <a:pt x="1820" y="743"/>
                    <a:pt x="1992" y="610"/>
                    <a:pt x="2157" y="467"/>
                  </a:cubicBezTo>
                  <a:cubicBezTo>
                    <a:pt x="2322" y="323"/>
                    <a:pt x="2491" y="180"/>
                    <a:pt x="2655" y="37"/>
                  </a:cubicBezTo>
                  <a:lnTo>
                    <a:pt x="2627" y="1"/>
                  </a:lnTo>
                  <a:close/>
                  <a:moveTo>
                    <a:pt x="10" y="3059"/>
                  </a:moveTo>
                  <a:cubicBezTo>
                    <a:pt x="7" y="3063"/>
                    <a:pt x="3" y="3067"/>
                    <a:pt x="0" y="3072"/>
                  </a:cubicBezTo>
                  <a:lnTo>
                    <a:pt x="4" y="3079"/>
                  </a:lnTo>
                  <a:cubicBezTo>
                    <a:pt x="6" y="3072"/>
                    <a:pt x="8" y="3066"/>
                    <a:pt x="10" y="30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1"/>
            <p:cNvSpPr/>
            <p:nvPr/>
          </p:nvSpPr>
          <p:spPr>
            <a:xfrm>
              <a:off x="2809975" y="690375"/>
              <a:ext cx="38475" cy="42375"/>
            </a:xfrm>
            <a:custGeom>
              <a:avLst/>
              <a:gdLst/>
              <a:ahLst/>
              <a:cxnLst/>
              <a:rect l="l" t="t" r="r" b="b"/>
              <a:pathLst>
                <a:path w="1539" h="1695" extrusionOk="0">
                  <a:moveTo>
                    <a:pt x="1474" y="0"/>
                  </a:moveTo>
                  <a:lnTo>
                    <a:pt x="1474" y="0"/>
                  </a:lnTo>
                  <a:cubicBezTo>
                    <a:pt x="811" y="423"/>
                    <a:pt x="295" y="957"/>
                    <a:pt x="1" y="1695"/>
                  </a:cubicBezTo>
                  <a:cubicBezTo>
                    <a:pt x="144" y="1491"/>
                    <a:pt x="280" y="1279"/>
                    <a:pt x="434" y="1082"/>
                  </a:cubicBezTo>
                  <a:cubicBezTo>
                    <a:pt x="760" y="674"/>
                    <a:pt x="825" y="620"/>
                    <a:pt x="954" y="584"/>
                  </a:cubicBezTo>
                  <a:lnTo>
                    <a:pt x="954" y="584"/>
                  </a:lnTo>
                  <a:cubicBezTo>
                    <a:pt x="832" y="745"/>
                    <a:pt x="710" y="903"/>
                    <a:pt x="592" y="1064"/>
                  </a:cubicBezTo>
                  <a:lnTo>
                    <a:pt x="617" y="1082"/>
                  </a:lnTo>
                  <a:lnTo>
                    <a:pt x="1395" y="301"/>
                  </a:lnTo>
                  <a:lnTo>
                    <a:pt x="1337" y="262"/>
                  </a:lnTo>
                  <a:cubicBezTo>
                    <a:pt x="1377" y="176"/>
                    <a:pt x="1538" y="165"/>
                    <a:pt x="14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1"/>
            <p:cNvSpPr/>
            <p:nvPr/>
          </p:nvSpPr>
          <p:spPr>
            <a:xfrm>
              <a:off x="2895000" y="576600"/>
              <a:ext cx="61375" cy="46875"/>
            </a:xfrm>
            <a:custGeom>
              <a:avLst/>
              <a:gdLst/>
              <a:ahLst/>
              <a:cxnLst/>
              <a:rect l="l" t="t" r="r" b="b"/>
              <a:pathLst>
                <a:path w="2455" h="1875" extrusionOk="0">
                  <a:moveTo>
                    <a:pt x="2426" y="0"/>
                  </a:moveTo>
                  <a:cubicBezTo>
                    <a:pt x="2358" y="18"/>
                    <a:pt x="2290" y="40"/>
                    <a:pt x="2229" y="69"/>
                  </a:cubicBezTo>
                  <a:cubicBezTo>
                    <a:pt x="1949" y="230"/>
                    <a:pt x="1666" y="377"/>
                    <a:pt x="1408" y="563"/>
                  </a:cubicBezTo>
                  <a:cubicBezTo>
                    <a:pt x="1133" y="767"/>
                    <a:pt x="871" y="986"/>
                    <a:pt x="627" y="1222"/>
                  </a:cubicBezTo>
                  <a:cubicBezTo>
                    <a:pt x="405" y="1427"/>
                    <a:pt x="208" y="1656"/>
                    <a:pt x="0" y="1874"/>
                  </a:cubicBezTo>
                  <a:cubicBezTo>
                    <a:pt x="402" y="1556"/>
                    <a:pt x="781" y="1219"/>
                    <a:pt x="1168" y="885"/>
                  </a:cubicBezTo>
                  <a:cubicBezTo>
                    <a:pt x="1559" y="549"/>
                    <a:pt x="2007" y="316"/>
                    <a:pt x="2455" y="72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1"/>
            <p:cNvSpPr/>
            <p:nvPr/>
          </p:nvSpPr>
          <p:spPr>
            <a:xfrm>
              <a:off x="2969700" y="742325"/>
              <a:ext cx="85575" cy="7900"/>
            </a:xfrm>
            <a:custGeom>
              <a:avLst/>
              <a:gdLst/>
              <a:ahLst/>
              <a:cxnLst/>
              <a:rect l="l" t="t" r="r" b="b"/>
              <a:pathLst>
                <a:path w="3423" h="316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90" y="215"/>
                    <a:pt x="1147" y="251"/>
                    <a:pt x="1" y="283"/>
                  </a:cubicBezTo>
                  <a:cubicBezTo>
                    <a:pt x="343" y="302"/>
                    <a:pt x="686" y="316"/>
                    <a:pt x="1027" y="316"/>
                  </a:cubicBezTo>
                  <a:cubicBezTo>
                    <a:pt x="1833" y="316"/>
                    <a:pt x="2634" y="242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1"/>
            <p:cNvSpPr/>
            <p:nvPr/>
          </p:nvSpPr>
          <p:spPr>
            <a:xfrm>
              <a:off x="3002225" y="801075"/>
              <a:ext cx="70775" cy="8925"/>
            </a:xfrm>
            <a:custGeom>
              <a:avLst/>
              <a:gdLst/>
              <a:ahLst/>
              <a:cxnLst/>
              <a:rect l="l" t="t" r="r" b="b"/>
              <a:pathLst>
                <a:path w="2831" h="357" extrusionOk="0">
                  <a:moveTo>
                    <a:pt x="2831" y="1"/>
                  </a:moveTo>
                  <a:lnTo>
                    <a:pt x="2831" y="1"/>
                  </a:lnTo>
                  <a:cubicBezTo>
                    <a:pt x="2487" y="65"/>
                    <a:pt x="2186" y="133"/>
                    <a:pt x="1885" y="173"/>
                  </a:cubicBezTo>
                  <a:cubicBezTo>
                    <a:pt x="1566" y="212"/>
                    <a:pt x="1244" y="226"/>
                    <a:pt x="921" y="244"/>
                  </a:cubicBezTo>
                  <a:cubicBezTo>
                    <a:pt x="609" y="259"/>
                    <a:pt x="298" y="266"/>
                    <a:pt x="0" y="277"/>
                  </a:cubicBezTo>
                  <a:cubicBezTo>
                    <a:pt x="186" y="332"/>
                    <a:pt x="483" y="357"/>
                    <a:pt x="818" y="357"/>
                  </a:cubicBezTo>
                  <a:cubicBezTo>
                    <a:pt x="1615" y="357"/>
                    <a:pt x="2622" y="215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1"/>
            <p:cNvSpPr/>
            <p:nvPr/>
          </p:nvSpPr>
          <p:spPr>
            <a:xfrm>
              <a:off x="2913900" y="692950"/>
              <a:ext cx="86650" cy="18500"/>
            </a:xfrm>
            <a:custGeom>
              <a:avLst/>
              <a:gdLst/>
              <a:ahLst/>
              <a:cxnLst/>
              <a:rect l="l" t="t" r="r" b="b"/>
              <a:pathLst>
                <a:path w="3466" h="740" extrusionOk="0">
                  <a:moveTo>
                    <a:pt x="3465" y="1"/>
                  </a:moveTo>
                  <a:lnTo>
                    <a:pt x="3465" y="1"/>
                  </a:lnTo>
                  <a:cubicBezTo>
                    <a:pt x="2326" y="320"/>
                    <a:pt x="1179" y="606"/>
                    <a:pt x="0" y="739"/>
                  </a:cubicBezTo>
                  <a:cubicBezTo>
                    <a:pt x="1197" y="696"/>
                    <a:pt x="2351" y="434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1"/>
            <p:cNvSpPr/>
            <p:nvPr/>
          </p:nvSpPr>
          <p:spPr>
            <a:xfrm>
              <a:off x="2859875" y="657300"/>
              <a:ext cx="58625" cy="41450"/>
            </a:xfrm>
            <a:custGeom>
              <a:avLst/>
              <a:gdLst/>
              <a:ahLst/>
              <a:cxnLst/>
              <a:rect l="l" t="t" r="r" b="b"/>
              <a:pathLst>
                <a:path w="2345" h="165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022" y="298"/>
                    <a:pt x="1706" y="610"/>
                    <a:pt x="1369" y="886"/>
                  </a:cubicBezTo>
                  <a:cubicBezTo>
                    <a:pt x="1072" y="1133"/>
                    <a:pt x="764" y="1370"/>
                    <a:pt x="406" y="1524"/>
                  </a:cubicBezTo>
                  <a:cubicBezTo>
                    <a:pt x="277" y="1577"/>
                    <a:pt x="137" y="1610"/>
                    <a:pt x="1" y="1653"/>
                  </a:cubicBezTo>
                  <a:cubicBezTo>
                    <a:pt x="37" y="1656"/>
                    <a:pt x="72" y="1657"/>
                    <a:pt x="107" y="1657"/>
                  </a:cubicBezTo>
                  <a:cubicBezTo>
                    <a:pt x="398" y="1657"/>
                    <a:pt x="660" y="1554"/>
                    <a:pt x="896" y="1387"/>
                  </a:cubicBezTo>
                  <a:cubicBezTo>
                    <a:pt x="1144" y="1208"/>
                    <a:pt x="1373" y="1004"/>
                    <a:pt x="1602" y="803"/>
                  </a:cubicBezTo>
                  <a:cubicBezTo>
                    <a:pt x="1882" y="567"/>
                    <a:pt x="2129" y="298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1"/>
            <p:cNvSpPr/>
            <p:nvPr/>
          </p:nvSpPr>
          <p:spPr>
            <a:xfrm>
              <a:off x="2950525" y="835750"/>
              <a:ext cx="15350" cy="56000"/>
            </a:xfrm>
            <a:custGeom>
              <a:avLst/>
              <a:gdLst/>
              <a:ahLst/>
              <a:cxnLst/>
              <a:rect l="l" t="t" r="r" b="b"/>
              <a:pathLst>
                <a:path w="614" h="2240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735"/>
                    <a:pt x="434" y="1469"/>
                    <a:pt x="485" y="2240"/>
                  </a:cubicBezTo>
                  <a:cubicBezTo>
                    <a:pt x="614" y="2089"/>
                    <a:pt x="574" y="1917"/>
                    <a:pt x="549" y="1753"/>
                  </a:cubicBezTo>
                  <a:cubicBezTo>
                    <a:pt x="524" y="1577"/>
                    <a:pt x="492" y="1405"/>
                    <a:pt x="445" y="1233"/>
                  </a:cubicBezTo>
                  <a:cubicBezTo>
                    <a:pt x="341" y="875"/>
                    <a:pt x="234" y="516"/>
                    <a:pt x="119" y="162"/>
                  </a:cubicBezTo>
                  <a:cubicBezTo>
                    <a:pt x="98" y="101"/>
                    <a:pt x="40" y="5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1"/>
            <p:cNvSpPr/>
            <p:nvPr/>
          </p:nvSpPr>
          <p:spPr>
            <a:xfrm>
              <a:off x="2917025" y="504500"/>
              <a:ext cx="46600" cy="36200"/>
            </a:xfrm>
            <a:custGeom>
              <a:avLst/>
              <a:gdLst/>
              <a:ahLst/>
              <a:cxnLst/>
              <a:rect l="l" t="t" r="r" b="b"/>
              <a:pathLst>
                <a:path w="1864" h="1448" extrusionOk="0">
                  <a:moveTo>
                    <a:pt x="1832" y="0"/>
                  </a:moveTo>
                  <a:cubicBezTo>
                    <a:pt x="1774" y="29"/>
                    <a:pt x="1717" y="61"/>
                    <a:pt x="1663" y="97"/>
                  </a:cubicBezTo>
                  <a:cubicBezTo>
                    <a:pt x="1398" y="290"/>
                    <a:pt x="1137" y="487"/>
                    <a:pt x="879" y="688"/>
                  </a:cubicBezTo>
                  <a:cubicBezTo>
                    <a:pt x="707" y="817"/>
                    <a:pt x="535" y="953"/>
                    <a:pt x="366" y="1093"/>
                  </a:cubicBezTo>
                  <a:cubicBezTo>
                    <a:pt x="241" y="1200"/>
                    <a:pt x="123" y="1319"/>
                    <a:pt x="1" y="1430"/>
                  </a:cubicBezTo>
                  <a:lnTo>
                    <a:pt x="26" y="1448"/>
                  </a:lnTo>
                  <a:cubicBezTo>
                    <a:pt x="244" y="1290"/>
                    <a:pt x="470" y="1139"/>
                    <a:pt x="685" y="978"/>
                  </a:cubicBezTo>
                  <a:cubicBezTo>
                    <a:pt x="1058" y="699"/>
                    <a:pt x="1423" y="416"/>
                    <a:pt x="1789" y="129"/>
                  </a:cubicBezTo>
                  <a:cubicBezTo>
                    <a:pt x="1817" y="100"/>
                    <a:pt x="1842" y="72"/>
                    <a:pt x="1864" y="36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1"/>
            <p:cNvSpPr/>
            <p:nvPr/>
          </p:nvSpPr>
          <p:spPr>
            <a:xfrm>
              <a:off x="2972475" y="531100"/>
              <a:ext cx="32175" cy="41575"/>
            </a:xfrm>
            <a:custGeom>
              <a:avLst/>
              <a:gdLst/>
              <a:ahLst/>
              <a:cxnLst/>
              <a:rect l="l" t="t" r="r" b="b"/>
              <a:pathLst>
                <a:path w="1287" h="1663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922" y="90"/>
                    <a:pt x="248" y="971"/>
                    <a:pt x="1" y="1663"/>
                  </a:cubicBezTo>
                  <a:cubicBezTo>
                    <a:pt x="97" y="1516"/>
                    <a:pt x="191" y="1365"/>
                    <a:pt x="291" y="1218"/>
                  </a:cubicBezTo>
                  <a:cubicBezTo>
                    <a:pt x="391" y="1075"/>
                    <a:pt x="492" y="925"/>
                    <a:pt x="599" y="785"/>
                  </a:cubicBezTo>
                  <a:cubicBezTo>
                    <a:pt x="707" y="645"/>
                    <a:pt x="821" y="498"/>
                    <a:pt x="932" y="369"/>
                  </a:cubicBezTo>
                  <a:cubicBezTo>
                    <a:pt x="1047" y="240"/>
                    <a:pt x="1169" y="122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2920350" y="738550"/>
              <a:ext cx="76700" cy="3900"/>
            </a:xfrm>
            <a:custGeom>
              <a:avLst/>
              <a:gdLst/>
              <a:ahLst/>
              <a:cxnLst/>
              <a:rect l="l" t="t" r="r" b="b"/>
              <a:pathLst>
                <a:path w="3068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733" y="88"/>
                    <a:pt x="1468" y="156"/>
                    <a:pt x="2206" y="156"/>
                  </a:cubicBezTo>
                  <a:cubicBezTo>
                    <a:pt x="2493" y="156"/>
                    <a:pt x="2780" y="146"/>
                    <a:pt x="3067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2890775" y="790425"/>
              <a:ext cx="14275" cy="53850"/>
            </a:xfrm>
            <a:custGeom>
              <a:avLst/>
              <a:gdLst/>
              <a:ahLst/>
              <a:cxnLst/>
              <a:rect l="l" t="t" r="r" b="b"/>
              <a:pathLst>
                <a:path w="571" h="2154" extrusionOk="0">
                  <a:moveTo>
                    <a:pt x="55" y="0"/>
                  </a:moveTo>
                  <a:cubicBezTo>
                    <a:pt x="1" y="452"/>
                    <a:pt x="359" y="1864"/>
                    <a:pt x="571" y="2154"/>
                  </a:cubicBezTo>
                  <a:cubicBezTo>
                    <a:pt x="513" y="1935"/>
                    <a:pt x="449" y="1695"/>
                    <a:pt x="388" y="1452"/>
                  </a:cubicBezTo>
                  <a:cubicBezTo>
                    <a:pt x="327" y="1208"/>
                    <a:pt x="280" y="953"/>
                    <a:pt x="216" y="717"/>
                  </a:cubicBezTo>
                  <a:cubicBezTo>
                    <a:pt x="151" y="480"/>
                    <a:pt x="184" y="222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2821350" y="722350"/>
              <a:ext cx="16350" cy="53050"/>
            </a:xfrm>
            <a:custGeom>
              <a:avLst/>
              <a:gdLst/>
              <a:ahLst/>
              <a:cxnLst/>
              <a:rect l="l" t="t" r="r" b="b"/>
              <a:pathLst>
                <a:path w="654" h="2122" extrusionOk="0">
                  <a:moveTo>
                    <a:pt x="653" y="0"/>
                  </a:moveTo>
                  <a:lnTo>
                    <a:pt x="653" y="0"/>
                  </a:lnTo>
                  <a:cubicBezTo>
                    <a:pt x="374" y="229"/>
                    <a:pt x="1" y="1509"/>
                    <a:pt x="48" y="2121"/>
                  </a:cubicBezTo>
                  <a:cubicBezTo>
                    <a:pt x="134" y="1745"/>
                    <a:pt x="205" y="1380"/>
                    <a:pt x="302" y="1032"/>
                  </a:cubicBezTo>
                  <a:cubicBezTo>
                    <a:pt x="402" y="685"/>
                    <a:pt x="535" y="344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2781225" y="702450"/>
              <a:ext cx="31925" cy="30125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1276" y="1"/>
                  </a:moveTo>
                  <a:cubicBezTo>
                    <a:pt x="1215" y="11"/>
                    <a:pt x="1162" y="37"/>
                    <a:pt x="1111" y="69"/>
                  </a:cubicBezTo>
                  <a:cubicBezTo>
                    <a:pt x="828" y="291"/>
                    <a:pt x="542" y="510"/>
                    <a:pt x="266" y="739"/>
                  </a:cubicBezTo>
                  <a:cubicBezTo>
                    <a:pt x="183" y="814"/>
                    <a:pt x="115" y="900"/>
                    <a:pt x="62" y="993"/>
                  </a:cubicBezTo>
                  <a:cubicBezTo>
                    <a:pt x="26" y="1051"/>
                    <a:pt x="19" y="1126"/>
                    <a:pt x="1" y="1194"/>
                  </a:cubicBezTo>
                  <a:lnTo>
                    <a:pt x="54" y="1205"/>
                  </a:lnTo>
                  <a:cubicBezTo>
                    <a:pt x="334" y="674"/>
                    <a:pt x="843" y="377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2958950" y="604725"/>
              <a:ext cx="29050" cy="30925"/>
            </a:xfrm>
            <a:custGeom>
              <a:avLst/>
              <a:gdLst/>
              <a:ahLst/>
              <a:cxnLst/>
              <a:rect l="l" t="t" r="r" b="b"/>
              <a:pathLst>
                <a:path w="1162" h="1237" extrusionOk="0">
                  <a:moveTo>
                    <a:pt x="1162" y="1"/>
                  </a:moveTo>
                  <a:cubicBezTo>
                    <a:pt x="724" y="341"/>
                    <a:pt x="334" y="739"/>
                    <a:pt x="1" y="1183"/>
                  </a:cubicBezTo>
                  <a:lnTo>
                    <a:pt x="51" y="1237"/>
                  </a:lnTo>
                  <a:cubicBezTo>
                    <a:pt x="101" y="1201"/>
                    <a:pt x="162" y="1172"/>
                    <a:pt x="201" y="1129"/>
                  </a:cubicBezTo>
                  <a:cubicBezTo>
                    <a:pt x="273" y="1036"/>
                    <a:pt x="323" y="925"/>
                    <a:pt x="402" y="835"/>
                  </a:cubicBezTo>
                  <a:cubicBezTo>
                    <a:pt x="613" y="595"/>
                    <a:pt x="835" y="366"/>
                    <a:pt x="1054" y="133"/>
                  </a:cubicBezTo>
                  <a:cubicBezTo>
                    <a:pt x="1090" y="90"/>
                    <a:pt x="1126" y="47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1"/>
            <p:cNvSpPr/>
            <p:nvPr/>
          </p:nvSpPr>
          <p:spPr>
            <a:xfrm>
              <a:off x="2927500" y="582425"/>
              <a:ext cx="30950" cy="19375"/>
            </a:xfrm>
            <a:custGeom>
              <a:avLst/>
              <a:gdLst/>
              <a:ahLst/>
              <a:cxnLst/>
              <a:rect l="l" t="t" r="r" b="b"/>
              <a:pathLst>
                <a:path w="1238" h="775" extrusionOk="0">
                  <a:moveTo>
                    <a:pt x="1237" y="0"/>
                  </a:moveTo>
                  <a:lnTo>
                    <a:pt x="1237" y="0"/>
                  </a:lnTo>
                  <a:cubicBezTo>
                    <a:pt x="979" y="18"/>
                    <a:pt x="176" y="534"/>
                    <a:pt x="1" y="774"/>
                  </a:cubicBezTo>
                  <a:cubicBezTo>
                    <a:pt x="395" y="488"/>
                    <a:pt x="843" y="283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1"/>
            <p:cNvSpPr/>
            <p:nvPr/>
          </p:nvSpPr>
          <p:spPr>
            <a:xfrm>
              <a:off x="3043325" y="793550"/>
              <a:ext cx="33525" cy="6300"/>
            </a:xfrm>
            <a:custGeom>
              <a:avLst/>
              <a:gdLst/>
              <a:ahLst/>
              <a:cxnLst/>
              <a:rect l="l" t="t" r="r" b="b"/>
              <a:pathLst>
                <a:path w="1341" h="252" extrusionOk="0">
                  <a:moveTo>
                    <a:pt x="1334" y="1"/>
                  </a:moveTo>
                  <a:lnTo>
                    <a:pt x="1" y="234"/>
                  </a:lnTo>
                  <a:cubicBezTo>
                    <a:pt x="90" y="246"/>
                    <a:pt x="181" y="251"/>
                    <a:pt x="273" y="251"/>
                  </a:cubicBezTo>
                  <a:cubicBezTo>
                    <a:pt x="621" y="251"/>
                    <a:pt x="984" y="172"/>
                    <a:pt x="1341" y="62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1"/>
            <p:cNvSpPr/>
            <p:nvPr/>
          </p:nvSpPr>
          <p:spPr>
            <a:xfrm>
              <a:off x="3021400" y="598100"/>
              <a:ext cx="25375" cy="17950"/>
            </a:xfrm>
            <a:custGeom>
              <a:avLst/>
              <a:gdLst/>
              <a:ahLst/>
              <a:cxnLst/>
              <a:rect l="l" t="t" r="r" b="b"/>
              <a:pathLst>
                <a:path w="1015" h="718" extrusionOk="0">
                  <a:moveTo>
                    <a:pt x="1014" y="0"/>
                  </a:moveTo>
                  <a:lnTo>
                    <a:pt x="0" y="717"/>
                  </a:lnTo>
                  <a:cubicBezTo>
                    <a:pt x="409" y="592"/>
                    <a:pt x="950" y="219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2812950" y="615925"/>
              <a:ext cx="18550" cy="23125"/>
            </a:xfrm>
            <a:custGeom>
              <a:avLst/>
              <a:gdLst/>
              <a:ahLst/>
              <a:cxnLst/>
              <a:rect l="l" t="t" r="r" b="b"/>
              <a:pathLst>
                <a:path w="742" h="925" extrusionOk="0">
                  <a:moveTo>
                    <a:pt x="22" y="0"/>
                  </a:moveTo>
                  <a:cubicBezTo>
                    <a:pt x="0" y="323"/>
                    <a:pt x="401" y="825"/>
                    <a:pt x="742" y="925"/>
                  </a:cubicBezTo>
                  <a:cubicBezTo>
                    <a:pt x="606" y="778"/>
                    <a:pt x="459" y="645"/>
                    <a:pt x="344" y="498"/>
                  </a:cubicBezTo>
                  <a:cubicBezTo>
                    <a:pt x="229" y="352"/>
                    <a:pt x="140" y="183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1"/>
            <p:cNvSpPr/>
            <p:nvPr/>
          </p:nvSpPr>
          <p:spPr>
            <a:xfrm>
              <a:off x="2870900" y="682850"/>
              <a:ext cx="29225" cy="18550"/>
            </a:xfrm>
            <a:custGeom>
              <a:avLst/>
              <a:gdLst/>
              <a:ahLst/>
              <a:cxnLst/>
              <a:rect l="l" t="t" r="r" b="b"/>
              <a:pathLst>
                <a:path w="1169" h="742" extrusionOk="0">
                  <a:moveTo>
                    <a:pt x="1168" y="0"/>
                  </a:moveTo>
                  <a:cubicBezTo>
                    <a:pt x="986" y="136"/>
                    <a:pt x="825" y="297"/>
                    <a:pt x="627" y="419"/>
                  </a:cubicBezTo>
                  <a:cubicBezTo>
                    <a:pt x="430" y="541"/>
                    <a:pt x="208" y="631"/>
                    <a:pt x="0" y="731"/>
                  </a:cubicBezTo>
                  <a:cubicBezTo>
                    <a:pt x="24" y="738"/>
                    <a:pt x="50" y="742"/>
                    <a:pt x="78" y="742"/>
                  </a:cubicBezTo>
                  <a:cubicBezTo>
                    <a:pt x="393" y="742"/>
                    <a:pt x="961" y="30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1"/>
            <p:cNvSpPr/>
            <p:nvPr/>
          </p:nvSpPr>
          <p:spPr>
            <a:xfrm>
              <a:off x="3074325" y="704425"/>
              <a:ext cx="27075" cy="16600"/>
            </a:xfrm>
            <a:custGeom>
              <a:avLst/>
              <a:gdLst/>
              <a:ahLst/>
              <a:cxnLst/>
              <a:rect l="l" t="t" r="r" b="b"/>
              <a:pathLst>
                <a:path w="1083" h="664" extrusionOk="0">
                  <a:moveTo>
                    <a:pt x="1054" y="1"/>
                  </a:moveTo>
                  <a:lnTo>
                    <a:pt x="1" y="663"/>
                  </a:lnTo>
                  <a:cubicBezTo>
                    <a:pt x="398" y="520"/>
                    <a:pt x="782" y="355"/>
                    <a:pt x="1083" y="51"/>
                  </a:cubicBezTo>
                  <a:cubicBezTo>
                    <a:pt x="1072" y="33"/>
                    <a:pt x="1061" y="15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1"/>
            <p:cNvSpPr/>
            <p:nvPr/>
          </p:nvSpPr>
          <p:spPr>
            <a:xfrm>
              <a:off x="2847150" y="572750"/>
              <a:ext cx="9700" cy="28425"/>
            </a:xfrm>
            <a:custGeom>
              <a:avLst/>
              <a:gdLst/>
              <a:ahLst/>
              <a:cxnLst/>
              <a:rect l="l" t="t" r="r" b="b"/>
              <a:pathLst>
                <a:path w="388" h="1137" extrusionOk="0">
                  <a:moveTo>
                    <a:pt x="384" y="961"/>
                  </a:moveTo>
                  <a:lnTo>
                    <a:pt x="381" y="970"/>
                  </a:lnTo>
                  <a:lnTo>
                    <a:pt x="381" y="970"/>
                  </a:lnTo>
                  <a:lnTo>
                    <a:pt x="388" y="968"/>
                  </a:lnTo>
                  <a:lnTo>
                    <a:pt x="384" y="961"/>
                  </a:lnTo>
                  <a:close/>
                  <a:moveTo>
                    <a:pt x="15" y="0"/>
                  </a:moveTo>
                  <a:lnTo>
                    <a:pt x="15" y="0"/>
                  </a:lnTo>
                  <a:cubicBezTo>
                    <a:pt x="1" y="463"/>
                    <a:pt x="141" y="979"/>
                    <a:pt x="327" y="1136"/>
                  </a:cubicBezTo>
                  <a:lnTo>
                    <a:pt x="381" y="970"/>
                  </a:lnTo>
                  <a:lnTo>
                    <a:pt x="381" y="970"/>
                  </a:lnTo>
                  <a:lnTo>
                    <a:pt x="288" y="100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1"/>
            <p:cNvSpPr/>
            <p:nvPr/>
          </p:nvSpPr>
          <p:spPr>
            <a:xfrm>
              <a:off x="3063950" y="718575"/>
              <a:ext cx="26075" cy="9775"/>
            </a:xfrm>
            <a:custGeom>
              <a:avLst/>
              <a:gdLst/>
              <a:ahLst/>
              <a:cxnLst/>
              <a:rect l="l" t="t" r="r" b="b"/>
              <a:pathLst>
                <a:path w="1043" h="391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885" y="62"/>
                    <a:pt x="770" y="108"/>
                    <a:pt x="656" y="151"/>
                  </a:cubicBezTo>
                  <a:cubicBezTo>
                    <a:pt x="548" y="183"/>
                    <a:pt x="437" y="223"/>
                    <a:pt x="333" y="269"/>
                  </a:cubicBezTo>
                  <a:cubicBezTo>
                    <a:pt x="229" y="323"/>
                    <a:pt x="90" y="262"/>
                    <a:pt x="0" y="377"/>
                  </a:cubicBezTo>
                  <a:cubicBezTo>
                    <a:pt x="28" y="386"/>
                    <a:pt x="61" y="390"/>
                    <a:pt x="99" y="390"/>
                  </a:cubicBezTo>
                  <a:cubicBezTo>
                    <a:pt x="326" y="390"/>
                    <a:pt x="720" y="23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1"/>
            <p:cNvSpPr/>
            <p:nvPr/>
          </p:nvSpPr>
          <p:spPr>
            <a:xfrm>
              <a:off x="2897500" y="795350"/>
              <a:ext cx="6925" cy="27975"/>
            </a:xfrm>
            <a:custGeom>
              <a:avLst/>
              <a:gdLst/>
              <a:ahLst/>
              <a:cxnLst/>
              <a:rect l="l" t="t" r="r" b="b"/>
              <a:pathLst>
                <a:path w="277" h="1119" extrusionOk="0">
                  <a:moveTo>
                    <a:pt x="54" y="0"/>
                  </a:moveTo>
                  <a:lnTo>
                    <a:pt x="8" y="11"/>
                  </a:lnTo>
                  <a:cubicBezTo>
                    <a:pt x="1" y="402"/>
                    <a:pt x="133" y="760"/>
                    <a:pt x="276" y="1118"/>
                  </a:cubicBezTo>
                  <a:cubicBezTo>
                    <a:pt x="201" y="746"/>
                    <a:pt x="130" y="373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1"/>
            <p:cNvSpPr/>
            <p:nvPr/>
          </p:nvSpPr>
          <p:spPr>
            <a:xfrm>
              <a:off x="2981800" y="636600"/>
              <a:ext cx="18300" cy="15100"/>
            </a:xfrm>
            <a:custGeom>
              <a:avLst/>
              <a:gdLst/>
              <a:ahLst/>
              <a:cxnLst/>
              <a:rect l="l" t="t" r="r" b="b"/>
              <a:pathLst>
                <a:path w="732" h="604" extrusionOk="0">
                  <a:moveTo>
                    <a:pt x="712" y="0"/>
                  </a:moveTo>
                  <a:cubicBezTo>
                    <a:pt x="500" y="0"/>
                    <a:pt x="164" y="287"/>
                    <a:pt x="0" y="603"/>
                  </a:cubicBezTo>
                  <a:lnTo>
                    <a:pt x="731" y="1"/>
                  </a:lnTo>
                  <a:cubicBezTo>
                    <a:pt x="725" y="1"/>
                    <a:pt x="719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1"/>
            <p:cNvSpPr/>
            <p:nvPr/>
          </p:nvSpPr>
          <p:spPr>
            <a:xfrm>
              <a:off x="2966650" y="866375"/>
              <a:ext cx="4875" cy="28150"/>
            </a:xfrm>
            <a:custGeom>
              <a:avLst/>
              <a:gdLst/>
              <a:ahLst/>
              <a:cxnLst/>
              <a:rect l="l" t="t" r="r" b="b"/>
              <a:pathLst>
                <a:path w="195" h="1126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70"/>
                    <a:pt x="47" y="750"/>
                    <a:pt x="72" y="1126"/>
                  </a:cubicBezTo>
                  <a:lnTo>
                    <a:pt x="144" y="1122"/>
                  </a:lnTo>
                  <a:cubicBezTo>
                    <a:pt x="194" y="735"/>
                    <a:pt x="112" y="3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1"/>
            <p:cNvSpPr/>
            <p:nvPr/>
          </p:nvSpPr>
          <p:spPr>
            <a:xfrm>
              <a:off x="2828800" y="608125"/>
              <a:ext cx="17500" cy="17225"/>
            </a:xfrm>
            <a:custGeom>
              <a:avLst/>
              <a:gdLst/>
              <a:ahLst/>
              <a:cxnLst/>
              <a:rect l="l" t="t" r="r" b="b"/>
              <a:pathLst>
                <a:path w="700" h="68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8"/>
                    <a:pt x="527" y="689"/>
                    <a:pt x="694" y="689"/>
                  </a:cubicBezTo>
                  <a:cubicBezTo>
                    <a:pt x="696" y="689"/>
                    <a:pt x="697" y="689"/>
                    <a:pt x="699" y="6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1"/>
            <p:cNvSpPr/>
            <p:nvPr/>
          </p:nvSpPr>
          <p:spPr>
            <a:xfrm>
              <a:off x="2859800" y="768375"/>
              <a:ext cx="5925" cy="20200"/>
            </a:xfrm>
            <a:custGeom>
              <a:avLst/>
              <a:gdLst/>
              <a:ahLst/>
              <a:cxnLst/>
              <a:rect l="l" t="t" r="r" b="b"/>
              <a:pathLst>
                <a:path w="237" h="80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86" y="116"/>
                    <a:pt x="0" y="474"/>
                    <a:pt x="18" y="807"/>
                  </a:cubicBezTo>
                  <a:cubicBezTo>
                    <a:pt x="165" y="424"/>
                    <a:pt x="237" y="119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1"/>
            <p:cNvSpPr/>
            <p:nvPr/>
          </p:nvSpPr>
          <p:spPr>
            <a:xfrm>
              <a:off x="2864900" y="774200"/>
              <a:ext cx="5400" cy="21800"/>
            </a:xfrm>
            <a:custGeom>
              <a:avLst/>
              <a:gdLst/>
              <a:ahLst/>
              <a:cxnLst/>
              <a:rect l="l" t="t" r="r" b="b"/>
              <a:pathLst>
                <a:path w="216" h="872" extrusionOk="0">
                  <a:moveTo>
                    <a:pt x="162" y="1"/>
                  </a:moveTo>
                  <a:cubicBezTo>
                    <a:pt x="29" y="273"/>
                    <a:pt x="0" y="571"/>
                    <a:pt x="15" y="871"/>
                  </a:cubicBezTo>
                  <a:cubicBezTo>
                    <a:pt x="83" y="592"/>
                    <a:pt x="147" y="309"/>
                    <a:pt x="215" y="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1"/>
            <p:cNvSpPr/>
            <p:nvPr/>
          </p:nvSpPr>
          <p:spPr>
            <a:xfrm>
              <a:off x="3020850" y="614225"/>
              <a:ext cx="17750" cy="8225"/>
            </a:xfrm>
            <a:custGeom>
              <a:avLst/>
              <a:gdLst/>
              <a:ahLst/>
              <a:cxnLst/>
              <a:rect l="l" t="t" r="r" b="b"/>
              <a:pathLst>
                <a:path w="710" h="329" extrusionOk="0">
                  <a:moveTo>
                    <a:pt x="710" y="0"/>
                  </a:moveTo>
                  <a:lnTo>
                    <a:pt x="1" y="323"/>
                  </a:lnTo>
                  <a:cubicBezTo>
                    <a:pt x="20" y="326"/>
                    <a:pt x="41" y="328"/>
                    <a:pt x="63" y="328"/>
                  </a:cubicBezTo>
                  <a:cubicBezTo>
                    <a:pt x="282" y="328"/>
                    <a:pt x="603" y="16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1"/>
            <p:cNvSpPr/>
            <p:nvPr/>
          </p:nvSpPr>
          <p:spPr>
            <a:xfrm>
              <a:off x="2835775" y="579200"/>
              <a:ext cx="8900" cy="17125"/>
            </a:xfrm>
            <a:custGeom>
              <a:avLst/>
              <a:gdLst/>
              <a:ahLst/>
              <a:cxnLst/>
              <a:rect l="l" t="t" r="r" b="b"/>
              <a:pathLst>
                <a:path w="356" h="68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73"/>
                    <a:pt x="166" y="495"/>
                    <a:pt x="356" y="685"/>
                  </a:cubicBezTo>
                  <a:cubicBezTo>
                    <a:pt x="241" y="448"/>
                    <a:pt x="166" y="2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1"/>
            <p:cNvSpPr/>
            <p:nvPr/>
          </p:nvSpPr>
          <p:spPr>
            <a:xfrm>
              <a:off x="3050775" y="695025"/>
              <a:ext cx="15600" cy="8700"/>
            </a:xfrm>
            <a:custGeom>
              <a:avLst/>
              <a:gdLst/>
              <a:ahLst/>
              <a:cxnLst/>
              <a:rect l="l" t="t" r="r" b="b"/>
              <a:pathLst>
                <a:path w="624" h="348" extrusionOk="0">
                  <a:moveTo>
                    <a:pt x="624" y="0"/>
                  </a:moveTo>
                  <a:cubicBezTo>
                    <a:pt x="405" y="97"/>
                    <a:pt x="197" y="212"/>
                    <a:pt x="0" y="348"/>
                  </a:cubicBezTo>
                  <a:cubicBezTo>
                    <a:pt x="3" y="348"/>
                    <a:pt x="6" y="348"/>
                    <a:pt x="9" y="348"/>
                  </a:cubicBezTo>
                  <a:cubicBezTo>
                    <a:pt x="214" y="348"/>
                    <a:pt x="429" y="223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1"/>
            <p:cNvSpPr/>
            <p:nvPr/>
          </p:nvSpPr>
          <p:spPr>
            <a:xfrm>
              <a:off x="2774950" y="713650"/>
              <a:ext cx="12750" cy="11225"/>
            </a:xfrm>
            <a:custGeom>
              <a:avLst/>
              <a:gdLst/>
              <a:ahLst/>
              <a:cxnLst/>
              <a:rect l="l" t="t" r="r" b="b"/>
              <a:pathLst>
                <a:path w="510" h="449" extrusionOk="0">
                  <a:moveTo>
                    <a:pt x="510" y="1"/>
                  </a:moveTo>
                  <a:lnTo>
                    <a:pt x="510" y="1"/>
                  </a:lnTo>
                  <a:cubicBezTo>
                    <a:pt x="237" y="97"/>
                    <a:pt x="44" y="269"/>
                    <a:pt x="1" y="44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1"/>
            <p:cNvSpPr/>
            <p:nvPr/>
          </p:nvSpPr>
          <p:spPr>
            <a:xfrm>
              <a:off x="2821900" y="643425"/>
              <a:ext cx="19025" cy="5225"/>
            </a:xfrm>
            <a:custGeom>
              <a:avLst/>
              <a:gdLst/>
              <a:ahLst/>
              <a:cxnLst/>
              <a:rect l="l" t="t" r="r" b="b"/>
              <a:pathLst>
                <a:path w="761" h="209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136"/>
                    <a:pt x="326" y="209"/>
                    <a:pt x="513" y="209"/>
                  </a:cubicBezTo>
                  <a:cubicBezTo>
                    <a:pt x="592" y="209"/>
                    <a:pt x="675" y="196"/>
                    <a:pt x="760" y="169"/>
                  </a:cubicBezTo>
                  <a:lnTo>
                    <a:pt x="760" y="169"/>
                  </a:lnTo>
                  <a:cubicBezTo>
                    <a:pt x="743" y="170"/>
                    <a:pt x="726" y="170"/>
                    <a:pt x="709" y="170"/>
                  </a:cubicBezTo>
                  <a:cubicBezTo>
                    <a:pt x="460" y="170"/>
                    <a:pt x="229" y="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1"/>
            <p:cNvSpPr/>
            <p:nvPr/>
          </p:nvSpPr>
          <p:spPr>
            <a:xfrm>
              <a:off x="2836325" y="608925"/>
              <a:ext cx="11125" cy="11600"/>
            </a:xfrm>
            <a:custGeom>
              <a:avLst/>
              <a:gdLst/>
              <a:ahLst/>
              <a:cxnLst/>
              <a:rect l="l" t="t" r="r" b="b"/>
              <a:pathLst>
                <a:path w="445" h="464" extrusionOk="0">
                  <a:moveTo>
                    <a:pt x="29" y="1"/>
                  </a:moveTo>
                  <a:lnTo>
                    <a:pt x="0" y="33"/>
                  </a:lnTo>
                  <a:cubicBezTo>
                    <a:pt x="101" y="202"/>
                    <a:pt x="237" y="349"/>
                    <a:pt x="398" y="463"/>
                  </a:cubicBezTo>
                  <a:lnTo>
                    <a:pt x="445" y="41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1"/>
            <p:cNvSpPr/>
            <p:nvPr/>
          </p:nvSpPr>
          <p:spPr>
            <a:xfrm>
              <a:off x="2992375" y="639025"/>
              <a:ext cx="10950" cy="10150"/>
            </a:xfrm>
            <a:custGeom>
              <a:avLst/>
              <a:gdLst/>
              <a:ahLst/>
              <a:cxnLst/>
              <a:rect l="l" t="t" r="r" b="b"/>
              <a:pathLst>
                <a:path w="438" h="406" extrusionOk="0">
                  <a:moveTo>
                    <a:pt x="423" y="1"/>
                  </a:moveTo>
                  <a:cubicBezTo>
                    <a:pt x="244" y="87"/>
                    <a:pt x="93" y="227"/>
                    <a:pt x="0" y="406"/>
                  </a:cubicBezTo>
                  <a:cubicBezTo>
                    <a:pt x="143" y="291"/>
                    <a:pt x="287" y="176"/>
                    <a:pt x="430" y="65"/>
                  </a:cubicBezTo>
                  <a:cubicBezTo>
                    <a:pt x="437" y="62"/>
                    <a:pt x="426" y="40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1"/>
            <p:cNvSpPr/>
            <p:nvPr/>
          </p:nvSpPr>
          <p:spPr>
            <a:xfrm>
              <a:off x="2847775" y="749925"/>
              <a:ext cx="6575" cy="9425"/>
            </a:xfrm>
            <a:custGeom>
              <a:avLst/>
              <a:gdLst/>
              <a:ahLst/>
              <a:cxnLst/>
              <a:rect l="l" t="t" r="r" b="b"/>
              <a:pathLst>
                <a:path w="263" h="377" extrusionOk="0">
                  <a:moveTo>
                    <a:pt x="220" y="1"/>
                  </a:moveTo>
                  <a:cubicBezTo>
                    <a:pt x="73" y="69"/>
                    <a:pt x="15" y="209"/>
                    <a:pt x="1" y="377"/>
                  </a:cubicBezTo>
                  <a:cubicBezTo>
                    <a:pt x="87" y="262"/>
                    <a:pt x="177" y="148"/>
                    <a:pt x="263" y="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1"/>
            <p:cNvSpPr/>
            <p:nvPr/>
          </p:nvSpPr>
          <p:spPr>
            <a:xfrm>
              <a:off x="1941625" y="606775"/>
              <a:ext cx="845800" cy="617675"/>
            </a:xfrm>
            <a:custGeom>
              <a:avLst/>
              <a:gdLst/>
              <a:ahLst/>
              <a:cxnLst/>
              <a:rect l="l" t="t" r="r" b="b"/>
              <a:pathLst>
                <a:path w="33832" h="24707" extrusionOk="0">
                  <a:moveTo>
                    <a:pt x="24713" y="904"/>
                  </a:moveTo>
                  <a:lnTo>
                    <a:pt x="24713" y="904"/>
                  </a:lnTo>
                  <a:cubicBezTo>
                    <a:pt x="24738" y="958"/>
                    <a:pt x="24763" y="1011"/>
                    <a:pt x="24781" y="1069"/>
                  </a:cubicBezTo>
                  <a:cubicBezTo>
                    <a:pt x="25118" y="2140"/>
                    <a:pt x="25473" y="3208"/>
                    <a:pt x="25788" y="4290"/>
                  </a:cubicBezTo>
                  <a:cubicBezTo>
                    <a:pt x="25971" y="4928"/>
                    <a:pt x="26092" y="5587"/>
                    <a:pt x="26229" y="6243"/>
                  </a:cubicBezTo>
                  <a:cubicBezTo>
                    <a:pt x="26401" y="7042"/>
                    <a:pt x="26436" y="7855"/>
                    <a:pt x="26461" y="8669"/>
                  </a:cubicBezTo>
                  <a:cubicBezTo>
                    <a:pt x="26483" y="9403"/>
                    <a:pt x="26458" y="10141"/>
                    <a:pt x="26379" y="10876"/>
                  </a:cubicBezTo>
                  <a:cubicBezTo>
                    <a:pt x="26365" y="11008"/>
                    <a:pt x="26350" y="11141"/>
                    <a:pt x="26340" y="11273"/>
                  </a:cubicBezTo>
                  <a:lnTo>
                    <a:pt x="26304" y="11273"/>
                  </a:lnTo>
                  <a:cubicBezTo>
                    <a:pt x="26297" y="11166"/>
                    <a:pt x="26297" y="11055"/>
                    <a:pt x="26282" y="10951"/>
                  </a:cubicBezTo>
                  <a:cubicBezTo>
                    <a:pt x="26211" y="10410"/>
                    <a:pt x="26135" y="9869"/>
                    <a:pt x="26060" y="9328"/>
                  </a:cubicBezTo>
                  <a:cubicBezTo>
                    <a:pt x="25942" y="8518"/>
                    <a:pt x="25684" y="7737"/>
                    <a:pt x="25498" y="6945"/>
                  </a:cubicBezTo>
                  <a:cubicBezTo>
                    <a:pt x="25369" y="6400"/>
                    <a:pt x="25258" y="5852"/>
                    <a:pt x="25129" y="5311"/>
                  </a:cubicBezTo>
                  <a:cubicBezTo>
                    <a:pt x="24863" y="4208"/>
                    <a:pt x="24817" y="3082"/>
                    <a:pt x="24752" y="1957"/>
                  </a:cubicBezTo>
                  <a:cubicBezTo>
                    <a:pt x="24731" y="1610"/>
                    <a:pt x="24706" y="1262"/>
                    <a:pt x="24713" y="904"/>
                  </a:cubicBezTo>
                  <a:close/>
                  <a:moveTo>
                    <a:pt x="24534" y="589"/>
                  </a:moveTo>
                  <a:cubicBezTo>
                    <a:pt x="24541" y="657"/>
                    <a:pt x="24555" y="725"/>
                    <a:pt x="24559" y="793"/>
                  </a:cubicBezTo>
                  <a:cubicBezTo>
                    <a:pt x="24620" y="1735"/>
                    <a:pt x="24677" y="2678"/>
                    <a:pt x="24742" y="3620"/>
                  </a:cubicBezTo>
                  <a:cubicBezTo>
                    <a:pt x="24785" y="4208"/>
                    <a:pt x="24903" y="4781"/>
                    <a:pt x="25035" y="5351"/>
                  </a:cubicBezTo>
                  <a:cubicBezTo>
                    <a:pt x="25200" y="6035"/>
                    <a:pt x="25365" y="6716"/>
                    <a:pt x="25526" y="7397"/>
                  </a:cubicBezTo>
                  <a:cubicBezTo>
                    <a:pt x="25627" y="7826"/>
                    <a:pt x="25734" y="8256"/>
                    <a:pt x="25824" y="8690"/>
                  </a:cubicBezTo>
                  <a:cubicBezTo>
                    <a:pt x="25899" y="9066"/>
                    <a:pt x="25949" y="9442"/>
                    <a:pt x="26017" y="9819"/>
                  </a:cubicBezTo>
                  <a:cubicBezTo>
                    <a:pt x="26117" y="10370"/>
                    <a:pt x="26178" y="10929"/>
                    <a:pt x="26196" y="11488"/>
                  </a:cubicBezTo>
                  <a:cubicBezTo>
                    <a:pt x="26203" y="11743"/>
                    <a:pt x="26193" y="12001"/>
                    <a:pt x="26193" y="12255"/>
                  </a:cubicBezTo>
                  <a:cubicBezTo>
                    <a:pt x="26028" y="11213"/>
                    <a:pt x="25598" y="10259"/>
                    <a:pt x="25204" y="9292"/>
                  </a:cubicBezTo>
                  <a:cubicBezTo>
                    <a:pt x="24849" y="8414"/>
                    <a:pt x="24505" y="7533"/>
                    <a:pt x="24251" y="6615"/>
                  </a:cubicBezTo>
                  <a:cubicBezTo>
                    <a:pt x="24011" y="5752"/>
                    <a:pt x="23892" y="4860"/>
                    <a:pt x="23900" y="3964"/>
                  </a:cubicBezTo>
                  <a:cubicBezTo>
                    <a:pt x="23903" y="3498"/>
                    <a:pt x="23978" y="3039"/>
                    <a:pt x="24079" y="2588"/>
                  </a:cubicBezTo>
                  <a:cubicBezTo>
                    <a:pt x="24226" y="1922"/>
                    <a:pt x="24369" y="1255"/>
                    <a:pt x="24534" y="589"/>
                  </a:cubicBezTo>
                  <a:close/>
                  <a:moveTo>
                    <a:pt x="20750" y="18848"/>
                  </a:moveTo>
                  <a:lnTo>
                    <a:pt x="20750" y="18848"/>
                  </a:lnTo>
                  <a:cubicBezTo>
                    <a:pt x="21176" y="18909"/>
                    <a:pt x="21560" y="19074"/>
                    <a:pt x="21936" y="19249"/>
                  </a:cubicBezTo>
                  <a:cubicBezTo>
                    <a:pt x="22215" y="19378"/>
                    <a:pt x="22495" y="19507"/>
                    <a:pt x="22778" y="19622"/>
                  </a:cubicBezTo>
                  <a:cubicBezTo>
                    <a:pt x="23280" y="19823"/>
                    <a:pt x="23803" y="19905"/>
                    <a:pt x="24337" y="19941"/>
                  </a:cubicBezTo>
                  <a:cubicBezTo>
                    <a:pt x="24579" y="19959"/>
                    <a:pt x="24821" y="19965"/>
                    <a:pt x="25064" y="19965"/>
                  </a:cubicBezTo>
                  <a:cubicBezTo>
                    <a:pt x="25511" y="19965"/>
                    <a:pt x="25958" y="19943"/>
                    <a:pt x="26404" y="19927"/>
                  </a:cubicBezTo>
                  <a:cubicBezTo>
                    <a:pt x="26787" y="19914"/>
                    <a:pt x="27170" y="19899"/>
                    <a:pt x="27553" y="19899"/>
                  </a:cubicBezTo>
                  <a:cubicBezTo>
                    <a:pt x="27818" y="19899"/>
                    <a:pt x="28084" y="19906"/>
                    <a:pt x="28350" y="19927"/>
                  </a:cubicBezTo>
                  <a:cubicBezTo>
                    <a:pt x="28937" y="19973"/>
                    <a:pt x="29500" y="20138"/>
                    <a:pt x="30052" y="20349"/>
                  </a:cubicBezTo>
                  <a:cubicBezTo>
                    <a:pt x="31177" y="20787"/>
                    <a:pt x="32169" y="21424"/>
                    <a:pt x="32993" y="22309"/>
                  </a:cubicBezTo>
                  <a:cubicBezTo>
                    <a:pt x="33044" y="22360"/>
                    <a:pt x="33079" y="22421"/>
                    <a:pt x="33101" y="22485"/>
                  </a:cubicBezTo>
                  <a:cubicBezTo>
                    <a:pt x="33058" y="22456"/>
                    <a:pt x="33019" y="22431"/>
                    <a:pt x="32979" y="22399"/>
                  </a:cubicBezTo>
                  <a:cubicBezTo>
                    <a:pt x="32234" y="21833"/>
                    <a:pt x="31442" y="21356"/>
                    <a:pt x="30557" y="21045"/>
                  </a:cubicBezTo>
                  <a:cubicBezTo>
                    <a:pt x="30106" y="20880"/>
                    <a:pt x="29628" y="20794"/>
                    <a:pt x="29148" y="20794"/>
                  </a:cubicBezTo>
                  <a:cubicBezTo>
                    <a:pt x="29095" y="20794"/>
                    <a:pt x="29041" y="20795"/>
                    <a:pt x="28988" y="20797"/>
                  </a:cubicBezTo>
                  <a:cubicBezTo>
                    <a:pt x="27701" y="20862"/>
                    <a:pt x="26411" y="20944"/>
                    <a:pt x="25121" y="21005"/>
                  </a:cubicBezTo>
                  <a:cubicBezTo>
                    <a:pt x="25063" y="21008"/>
                    <a:pt x="25005" y="21009"/>
                    <a:pt x="24947" y="21009"/>
                  </a:cubicBezTo>
                  <a:cubicBezTo>
                    <a:pt x="24155" y="21009"/>
                    <a:pt x="23427" y="20777"/>
                    <a:pt x="22800" y="20256"/>
                  </a:cubicBezTo>
                  <a:cubicBezTo>
                    <a:pt x="22567" y="20066"/>
                    <a:pt x="22337" y="19869"/>
                    <a:pt x="22104" y="19679"/>
                  </a:cubicBezTo>
                  <a:cubicBezTo>
                    <a:pt x="21735" y="19364"/>
                    <a:pt x="21320" y="19106"/>
                    <a:pt x="20875" y="18913"/>
                  </a:cubicBezTo>
                  <a:cubicBezTo>
                    <a:pt x="20832" y="18895"/>
                    <a:pt x="20789" y="18870"/>
                    <a:pt x="20750" y="18848"/>
                  </a:cubicBezTo>
                  <a:close/>
                  <a:moveTo>
                    <a:pt x="21284" y="19239"/>
                  </a:moveTo>
                  <a:cubicBezTo>
                    <a:pt x="21424" y="19332"/>
                    <a:pt x="21571" y="19414"/>
                    <a:pt x="21703" y="19518"/>
                  </a:cubicBezTo>
                  <a:cubicBezTo>
                    <a:pt x="21986" y="19744"/>
                    <a:pt x="22269" y="19970"/>
                    <a:pt x="22542" y="20210"/>
                  </a:cubicBezTo>
                  <a:cubicBezTo>
                    <a:pt x="23111" y="20715"/>
                    <a:pt x="23771" y="21020"/>
                    <a:pt x="24527" y="21098"/>
                  </a:cubicBezTo>
                  <a:cubicBezTo>
                    <a:pt x="24660" y="21116"/>
                    <a:pt x="24792" y="21125"/>
                    <a:pt x="24925" y="21125"/>
                  </a:cubicBezTo>
                  <a:cubicBezTo>
                    <a:pt x="24982" y="21125"/>
                    <a:pt x="25039" y="21123"/>
                    <a:pt x="25096" y="21120"/>
                  </a:cubicBezTo>
                  <a:cubicBezTo>
                    <a:pt x="25910" y="21059"/>
                    <a:pt x="26719" y="20987"/>
                    <a:pt x="27529" y="20919"/>
                  </a:cubicBezTo>
                  <a:cubicBezTo>
                    <a:pt x="27823" y="20898"/>
                    <a:pt x="28117" y="20876"/>
                    <a:pt x="28411" y="20865"/>
                  </a:cubicBezTo>
                  <a:cubicBezTo>
                    <a:pt x="28499" y="20862"/>
                    <a:pt x="28587" y="20860"/>
                    <a:pt x="28675" y="20860"/>
                  </a:cubicBezTo>
                  <a:cubicBezTo>
                    <a:pt x="29381" y="20860"/>
                    <a:pt x="30070" y="20978"/>
                    <a:pt x="30733" y="21245"/>
                  </a:cubicBezTo>
                  <a:cubicBezTo>
                    <a:pt x="31496" y="21550"/>
                    <a:pt x="32187" y="21965"/>
                    <a:pt x="32843" y="22453"/>
                  </a:cubicBezTo>
                  <a:cubicBezTo>
                    <a:pt x="32922" y="22506"/>
                    <a:pt x="32983" y="22582"/>
                    <a:pt x="33026" y="22664"/>
                  </a:cubicBezTo>
                  <a:cubicBezTo>
                    <a:pt x="32979" y="22646"/>
                    <a:pt x="32929" y="22628"/>
                    <a:pt x="32886" y="22607"/>
                  </a:cubicBezTo>
                  <a:cubicBezTo>
                    <a:pt x="31893" y="22123"/>
                    <a:pt x="30826" y="21826"/>
                    <a:pt x="29729" y="21725"/>
                  </a:cubicBezTo>
                  <a:cubicBezTo>
                    <a:pt x="29310" y="21690"/>
                    <a:pt x="28890" y="21673"/>
                    <a:pt x="28470" y="21673"/>
                  </a:cubicBezTo>
                  <a:cubicBezTo>
                    <a:pt x="28290" y="21673"/>
                    <a:pt x="28110" y="21676"/>
                    <a:pt x="27931" y="21682"/>
                  </a:cubicBezTo>
                  <a:cubicBezTo>
                    <a:pt x="27225" y="21707"/>
                    <a:pt x="26526" y="21733"/>
                    <a:pt x="25820" y="21733"/>
                  </a:cubicBezTo>
                  <a:cubicBezTo>
                    <a:pt x="25807" y="21733"/>
                    <a:pt x="25793" y="21733"/>
                    <a:pt x="25780" y="21733"/>
                  </a:cubicBezTo>
                  <a:cubicBezTo>
                    <a:pt x="25088" y="21733"/>
                    <a:pt x="24406" y="21642"/>
                    <a:pt x="23749" y="21399"/>
                  </a:cubicBezTo>
                  <a:cubicBezTo>
                    <a:pt x="23176" y="21188"/>
                    <a:pt x="22671" y="20873"/>
                    <a:pt x="22266" y="20407"/>
                  </a:cubicBezTo>
                  <a:cubicBezTo>
                    <a:pt x="21936" y="20027"/>
                    <a:pt x="21599" y="19651"/>
                    <a:pt x="21262" y="19271"/>
                  </a:cubicBezTo>
                  <a:lnTo>
                    <a:pt x="21284" y="19239"/>
                  </a:lnTo>
                  <a:close/>
                  <a:moveTo>
                    <a:pt x="24491" y="1"/>
                  </a:moveTo>
                  <a:cubicBezTo>
                    <a:pt x="24466" y="55"/>
                    <a:pt x="24448" y="108"/>
                    <a:pt x="24433" y="162"/>
                  </a:cubicBezTo>
                  <a:cubicBezTo>
                    <a:pt x="24290" y="857"/>
                    <a:pt x="24150" y="1552"/>
                    <a:pt x="24003" y="2244"/>
                  </a:cubicBezTo>
                  <a:cubicBezTo>
                    <a:pt x="23857" y="2921"/>
                    <a:pt x="23742" y="3598"/>
                    <a:pt x="23756" y="4294"/>
                  </a:cubicBezTo>
                  <a:cubicBezTo>
                    <a:pt x="23781" y="5318"/>
                    <a:pt x="23971" y="6332"/>
                    <a:pt x="24315" y="7296"/>
                  </a:cubicBezTo>
                  <a:cubicBezTo>
                    <a:pt x="24670" y="8285"/>
                    <a:pt x="25053" y="9267"/>
                    <a:pt x="25444" y="10241"/>
                  </a:cubicBezTo>
                  <a:cubicBezTo>
                    <a:pt x="25813" y="11152"/>
                    <a:pt x="26064" y="12087"/>
                    <a:pt x="26146" y="13069"/>
                  </a:cubicBezTo>
                  <a:cubicBezTo>
                    <a:pt x="26164" y="13219"/>
                    <a:pt x="26121" y="13370"/>
                    <a:pt x="26031" y="13488"/>
                  </a:cubicBezTo>
                  <a:cubicBezTo>
                    <a:pt x="25494" y="14247"/>
                    <a:pt x="24885" y="14953"/>
                    <a:pt x="24211" y="15598"/>
                  </a:cubicBezTo>
                  <a:cubicBezTo>
                    <a:pt x="23294" y="16480"/>
                    <a:pt x="22294" y="17246"/>
                    <a:pt x="21130" y="17780"/>
                  </a:cubicBezTo>
                  <a:cubicBezTo>
                    <a:pt x="19754" y="18415"/>
                    <a:pt x="18285" y="18730"/>
                    <a:pt x="16809" y="18995"/>
                  </a:cubicBezTo>
                  <a:cubicBezTo>
                    <a:pt x="16314" y="19081"/>
                    <a:pt x="15823" y="19156"/>
                    <a:pt x="15329" y="19224"/>
                  </a:cubicBezTo>
                  <a:cubicBezTo>
                    <a:pt x="14741" y="19307"/>
                    <a:pt x="14153" y="19382"/>
                    <a:pt x="13562" y="19454"/>
                  </a:cubicBezTo>
                  <a:cubicBezTo>
                    <a:pt x="13251" y="19493"/>
                    <a:pt x="12939" y="19525"/>
                    <a:pt x="12627" y="19568"/>
                  </a:cubicBezTo>
                  <a:cubicBezTo>
                    <a:pt x="11914" y="19662"/>
                    <a:pt x="11205" y="19755"/>
                    <a:pt x="10495" y="19859"/>
                  </a:cubicBezTo>
                  <a:cubicBezTo>
                    <a:pt x="9893" y="19948"/>
                    <a:pt x="9291" y="20027"/>
                    <a:pt x="8696" y="20156"/>
                  </a:cubicBezTo>
                  <a:cubicBezTo>
                    <a:pt x="7912" y="20328"/>
                    <a:pt x="7131" y="20529"/>
                    <a:pt x="6360" y="20754"/>
                  </a:cubicBezTo>
                  <a:cubicBezTo>
                    <a:pt x="5138" y="21113"/>
                    <a:pt x="3959" y="21578"/>
                    <a:pt x="2849" y="22213"/>
                  </a:cubicBezTo>
                  <a:cubicBezTo>
                    <a:pt x="1810" y="22811"/>
                    <a:pt x="867" y="23524"/>
                    <a:pt x="68" y="24427"/>
                  </a:cubicBezTo>
                  <a:cubicBezTo>
                    <a:pt x="43" y="24456"/>
                    <a:pt x="18" y="24488"/>
                    <a:pt x="0" y="24517"/>
                  </a:cubicBezTo>
                  <a:cubicBezTo>
                    <a:pt x="4" y="24578"/>
                    <a:pt x="7" y="24631"/>
                    <a:pt x="11" y="24707"/>
                  </a:cubicBezTo>
                  <a:cubicBezTo>
                    <a:pt x="61" y="24656"/>
                    <a:pt x="100" y="24617"/>
                    <a:pt x="136" y="24578"/>
                  </a:cubicBezTo>
                  <a:cubicBezTo>
                    <a:pt x="315" y="24391"/>
                    <a:pt x="487" y="24194"/>
                    <a:pt x="674" y="24015"/>
                  </a:cubicBezTo>
                  <a:cubicBezTo>
                    <a:pt x="1720" y="22997"/>
                    <a:pt x="2942" y="22241"/>
                    <a:pt x="4278" y="21664"/>
                  </a:cubicBezTo>
                  <a:cubicBezTo>
                    <a:pt x="6385" y="20754"/>
                    <a:pt x="8600" y="20231"/>
                    <a:pt x="10871" y="19948"/>
                  </a:cubicBezTo>
                  <a:cubicBezTo>
                    <a:pt x="11122" y="19916"/>
                    <a:pt x="11373" y="19880"/>
                    <a:pt x="11624" y="19848"/>
                  </a:cubicBezTo>
                  <a:cubicBezTo>
                    <a:pt x="12211" y="19773"/>
                    <a:pt x="12803" y="19697"/>
                    <a:pt x="13394" y="19622"/>
                  </a:cubicBezTo>
                  <a:cubicBezTo>
                    <a:pt x="13935" y="19554"/>
                    <a:pt x="14480" y="19500"/>
                    <a:pt x="15021" y="19421"/>
                  </a:cubicBezTo>
                  <a:cubicBezTo>
                    <a:pt x="15687" y="19325"/>
                    <a:pt x="16353" y="19214"/>
                    <a:pt x="17020" y="19095"/>
                  </a:cubicBezTo>
                  <a:cubicBezTo>
                    <a:pt x="17489" y="19013"/>
                    <a:pt x="17955" y="18905"/>
                    <a:pt x="18425" y="18816"/>
                  </a:cubicBezTo>
                  <a:cubicBezTo>
                    <a:pt x="18743" y="18756"/>
                    <a:pt x="19048" y="18642"/>
                    <a:pt x="19379" y="18642"/>
                  </a:cubicBezTo>
                  <a:cubicBezTo>
                    <a:pt x="19402" y="18642"/>
                    <a:pt x="19426" y="18643"/>
                    <a:pt x="19449" y="18644"/>
                  </a:cubicBezTo>
                  <a:cubicBezTo>
                    <a:pt x="19851" y="18662"/>
                    <a:pt x="20230" y="18737"/>
                    <a:pt x="20585" y="18938"/>
                  </a:cubicBezTo>
                  <a:cubicBezTo>
                    <a:pt x="20861" y="19099"/>
                    <a:pt x="21112" y="19307"/>
                    <a:pt x="21323" y="19547"/>
                  </a:cubicBezTo>
                  <a:cubicBezTo>
                    <a:pt x="21585" y="19837"/>
                    <a:pt x="21846" y="20127"/>
                    <a:pt x="22094" y="20425"/>
                  </a:cubicBezTo>
                  <a:cubicBezTo>
                    <a:pt x="22588" y="21009"/>
                    <a:pt x="23208" y="21381"/>
                    <a:pt x="23932" y="21607"/>
                  </a:cubicBezTo>
                  <a:cubicBezTo>
                    <a:pt x="24600" y="21817"/>
                    <a:pt x="25282" y="21867"/>
                    <a:pt x="25971" y="21867"/>
                  </a:cubicBezTo>
                  <a:cubicBezTo>
                    <a:pt x="26047" y="21867"/>
                    <a:pt x="26124" y="21866"/>
                    <a:pt x="26200" y="21865"/>
                  </a:cubicBezTo>
                  <a:cubicBezTo>
                    <a:pt x="26931" y="21858"/>
                    <a:pt x="27662" y="21819"/>
                    <a:pt x="28393" y="21811"/>
                  </a:cubicBezTo>
                  <a:cubicBezTo>
                    <a:pt x="28519" y="21809"/>
                    <a:pt x="28644" y="21808"/>
                    <a:pt x="28770" y="21808"/>
                  </a:cubicBezTo>
                  <a:cubicBezTo>
                    <a:pt x="29103" y="21808"/>
                    <a:pt x="29435" y="21818"/>
                    <a:pt x="29765" y="21854"/>
                  </a:cubicBezTo>
                  <a:cubicBezTo>
                    <a:pt x="31159" y="22012"/>
                    <a:pt x="32478" y="22403"/>
                    <a:pt x="33642" y="23230"/>
                  </a:cubicBezTo>
                  <a:cubicBezTo>
                    <a:pt x="33689" y="23255"/>
                    <a:pt x="33739" y="23277"/>
                    <a:pt x="33793" y="23295"/>
                  </a:cubicBezTo>
                  <a:lnTo>
                    <a:pt x="33832" y="23259"/>
                  </a:lnTo>
                  <a:cubicBezTo>
                    <a:pt x="33814" y="23194"/>
                    <a:pt x="33807" y="23119"/>
                    <a:pt x="33775" y="23062"/>
                  </a:cubicBezTo>
                  <a:cubicBezTo>
                    <a:pt x="33703" y="22944"/>
                    <a:pt x="33624" y="22829"/>
                    <a:pt x="33538" y="22725"/>
                  </a:cubicBezTo>
                  <a:cubicBezTo>
                    <a:pt x="31950" y="20836"/>
                    <a:pt x="29967" y="19754"/>
                    <a:pt x="27473" y="19754"/>
                  </a:cubicBezTo>
                  <a:cubicBezTo>
                    <a:pt x="27441" y="19754"/>
                    <a:pt x="27408" y="19754"/>
                    <a:pt x="27375" y="19755"/>
                  </a:cubicBezTo>
                  <a:cubicBezTo>
                    <a:pt x="26576" y="19762"/>
                    <a:pt x="25774" y="19805"/>
                    <a:pt x="24974" y="19819"/>
                  </a:cubicBezTo>
                  <a:cubicBezTo>
                    <a:pt x="24670" y="19819"/>
                    <a:pt x="24362" y="19805"/>
                    <a:pt x="24057" y="19773"/>
                  </a:cubicBezTo>
                  <a:cubicBezTo>
                    <a:pt x="23351" y="19712"/>
                    <a:pt x="22703" y="19472"/>
                    <a:pt x="22072" y="19163"/>
                  </a:cubicBezTo>
                  <a:cubicBezTo>
                    <a:pt x="21606" y="18931"/>
                    <a:pt x="21112" y="18762"/>
                    <a:pt x="20603" y="18662"/>
                  </a:cubicBezTo>
                  <a:cubicBezTo>
                    <a:pt x="20302" y="18604"/>
                    <a:pt x="20001" y="18551"/>
                    <a:pt x="19682" y="18490"/>
                  </a:cubicBezTo>
                  <a:cubicBezTo>
                    <a:pt x="19765" y="18461"/>
                    <a:pt x="19836" y="18436"/>
                    <a:pt x="19904" y="18415"/>
                  </a:cubicBezTo>
                  <a:cubicBezTo>
                    <a:pt x="20682" y="18167"/>
                    <a:pt x="21424" y="17834"/>
                    <a:pt x="22126" y="17418"/>
                  </a:cubicBezTo>
                  <a:cubicBezTo>
                    <a:pt x="23749" y="16433"/>
                    <a:pt x="25333" y="14799"/>
                    <a:pt x="26343" y="13298"/>
                  </a:cubicBezTo>
                  <a:cubicBezTo>
                    <a:pt x="26934" y="12416"/>
                    <a:pt x="27422" y="11478"/>
                    <a:pt x="27877" y="10521"/>
                  </a:cubicBezTo>
                  <a:cubicBezTo>
                    <a:pt x="28156" y="9930"/>
                    <a:pt x="28425" y="9331"/>
                    <a:pt x="28690" y="8729"/>
                  </a:cubicBezTo>
                  <a:cubicBezTo>
                    <a:pt x="29296" y="7346"/>
                    <a:pt x="30145" y="6142"/>
                    <a:pt x="31331" y="5204"/>
                  </a:cubicBezTo>
                  <a:cubicBezTo>
                    <a:pt x="31818" y="4817"/>
                    <a:pt x="32334" y="4466"/>
                    <a:pt x="32839" y="4104"/>
                  </a:cubicBezTo>
                  <a:cubicBezTo>
                    <a:pt x="32929" y="4036"/>
                    <a:pt x="33022" y="3978"/>
                    <a:pt x="33040" y="3828"/>
                  </a:cubicBezTo>
                  <a:lnTo>
                    <a:pt x="33040" y="3828"/>
                  </a:lnTo>
                  <a:cubicBezTo>
                    <a:pt x="32979" y="3856"/>
                    <a:pt x="32922" y="3889"/>
                    <a:pt x="32868" y="3924"/>
                  </a:cubicBezTo>
                  <a:cubicBezTo>
                    <a:pt x="32338" y="4297"/>
                    <a:pt x="31793" y="4655"/>
                    <a:pt x="31284" y="5057"/>
                  </a:cubicBezTo>
                  <a:cubicBezTo>
                    <a:pt x="30227" y="5899"/>
                    <a:pt x="29382" y="6920"/>
                    <a:pt x="28808" y="8153"/>
                  </a:cubicBezTo>
                  <a:cubicBezTo>
                    <a:pt x="28726" y="8328"/>
                    <a:pt x="28640" y="8497"/>
                    <a:pt x="28558" y="8672"/>
                  </a:cubicBezTo>
                  <a:cubicBezTo>
                    <a:pt x="28189" y="9471"/>
                    <a:pt x="27830" y="10277"/>
                    <a:pt x="27443" y="11069"/>
                  </a:cubicBezTo>
                  <a:cubicBezTo>
                    <a:pt x="27142" y="11682"/>
                    <a:pt x="26838" y="12295"/>
                    <a:pt x="26451" y="12861"/>
                  </a:cubicBezTo>
                  <a:cubicBezTo>
                    <a:pt x="26411" y="12918"/>
                    <a:pt x="26368" y="12972"/>
                    <a:pt x="26311" y="13051"/>
                  </a:cubicBezTo>
                  <a:cubicBezTo>
                    <a:pt x="26300" y="13022"/>
                    <a:pt x="26297" y="12990"/>
                    <a:pt x="26293" y="12957"/>
                  </a:cubicBezTo>
                  <a:cubicBezTo>
                    <a:pt x="26329" y="12610"/>
                    <a:pt x="26372" y="12266"/>
                    <a:pt x="26408" y="11918"/>
                  </a:cubicBezTo>
                  <a:cubicBezTo>
                    <a:pt x="26461" y="11392"/>
                    <a:pt x="26530" y="10861"/>
                    <a:pt x="26558" y="10331"/>
                  </a:cubicBezTo>
                  <a:cubicBezTo>
                    <a:pt x="26590" y="9761"/>
                    <a:pt x="26576" y="9184"/>
                    <a:pt x="26587" y="8611"/>
                  </a:cubicBezTo>
                  <a:cubicBezTo>
                    <a:pt x="26601" y="7690"/>
                    <a:pt x="26476" y="6784"/>
                    <a:pt x="26307" y="5884"/>
                  </a:cubicBezTo>
                  <a:cubicBezTo>
                    <a:pt x="26135" y="4989"/>
                    <a:pt x="25906" y="4100"/>
                    <a:pt x="25623" y="3233"/>
                  </a:cubicBezTo>
                  <a:cubicBezTo>
                    <a:pt x="25290" y="2201"/>
                    <a:pt x="24957" y="1169"/>
                    <a:pt x="24623" y="137"/>
                  </a:cubicBezTo>
                  <a:cubicBezTo>
                    <a:pt x="24602" y="91"/>
                    <a:pt x="24577" y="44"/>
                    <a:pt x="245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1"/>
            <p:cNvSpPr/>
            <p:nvPr/>
          </p:nvSpPr>
          <p:spPr>
            <a:xfrm>
              <a:off x="2755425" y="451650"/>
              <a:ext cx="360400" cy="454300"/>
            </a:xfrm>
            <a:custGeom>
              <a:avLst/>
              <a:gdLst/>
              <a:ahLst/>
              <a:cxnLst/>
              <a:rect l="l" t="t" r="r" b="b"/>
              <a:pathLst>
                <a:path w="14416" h="18172" extrusionOk="0">
                  <a:moveTo>
                    <a:pt x="9365" y="2728"/>
                  </a:moveTo>
                  <a:cubicBezTo>
                    <a:pt x="9579" y="2728"/>
                    <a:pt x="9794" y="2739"/>
                    <a:pt x="10008" y="2745"/>
                  </a:cubicBezTo>
                  <a:cubicBezTo>
                    <a:pt x="10191" y="2748"/>
                    <a:pt x="10370" y="2777"/>
                    <a:pt x="10524" y="2906"/>
                  </a:cubicBezTo>
                  <a:lnTo>
                    <a:pt x="10524" y="2906"/>
                  </a:lnTo>
                  <a:cubicBezTo>
                    <a:pt x="10522" y="2906"/>
                    <a:pt x="10520" y="2906"/>
                    <a:pt x="10518" y="2906"/>
                  </a:cubicBezTo>
                  <a:cubicBezTo>
                    <a:pt x="10276" y="2906"/>
                    <a:pt x="10092" y="3036"/>
                    <a:pt x="9894" y="3142"/>
                  </a:cubicBezTo>
                  <a:cubicBezTo>
                    <a:pt x="9761" y="3210"/>
                    <a:pt x="9625" y="3271"/>
                    <a:pt x="9489" y="3329"/>
                  </a:cubicBezTo>
                  <a:cubicBezTo>
                    <a:pt x="9404" y="3363"/>
                    <a:pt x="9319" y="3377"/>
                    <a:pt x="9232" y="3377"/>
                  </a:cubicBezTo>
                  <a:cubicBezTo>
                    <a:pt x="9157" y="3377"/>
                    <a:pt x="9082" y="3367"/>
                    <a:pt x="9005" y="3350"/>
                  </a:cubicBezTo>
                  <a:cubicBezTo>
                    <a:pt x="8804" y="3307"/>
                    <a:pt x="8597" y="3275"/>
                    <a:pt x="8364" y="3232"/>
                  </a:cubicBezTo>
                  <a:cubicBezTo>
                    <a:pt x="8353" y="3203"/>
                    <a:pt x="8335" y="3139"/>
                    <a:pt x="8317" y="3078"/>
                  </a:cubicBezTo>
                  <a:cubicBezTo>
                    <a:pt x="8568" y="2806"/>
                    <a:pt x="8880" y="2734"/>
                    <a:pt x="9213" y="2730"/>
                  </a:cubicBezTo>
                  <a:cubicBezTo>
                    <a:pt x="9264" y="2729"/>
                    <a:pt x="9314" y="2728"/>
                    <a:pt x="9365" y="2728"/>
                  </a:cubicBezTo>
                  <a:close/>
                  <a:moveTo>
                    <a:pt x="11445" y="3952"/>
                  </a:moveTo>
                  <a:cubicBezTo>
                    <a:pt x="11485" y="4024"/>
                    <a:pt x="11520" y="4099"/>
                    <a:pt x="11553" y="4174"/>
                  </a:cubicBezTo>
                  <a:cubicBezTo>
                    <a:pt x="11675" y="4522"/>
                    <a:pt x="11850" y="4848"/>
                    <a:pt x="12079" y="5138"/>
                  </a:cubicBezTo>
                  <a:cubicBezTo>
                    <a:pt x="12388" y="5539"/>
                    <a:pt x="12484" y="6012"/>
                    <a:pt x="12488" y="6503"/>
                  </a:cubicBezTo>
                  <a:cubicBezTo>
                    <a:pt x="12484" y="6539"/>
                    <a:pt x="12477" y="6575"/>
                    <a:pt x="12466" y="6611"/>
                  </a:cubicBezTo>
                  <a:cubicBezTo>
                    <a:pt x="12427" y="6564"/>
                    <a:pt x="12406" y="6536"/>
                    <a:pt x="12384" y="6511"/>
                  </a:cubicBezTo>
                  <a:cubicBezTo>
                    <a:pt x="12234" y="6346"/>
                    <a:pt x="12105" y="6149"/>
                    <a:pt x="11929" y="6020"/>
                  </a:cubicBezTo>
                  <a:cubicBezTo>
                    <a:pt x="11495" y="5697"/>
                    <a:pt x="11388" y="5253"/>
                    <a:pt x="11391" y="4755"/>
                  </a:cubicBezTo>
                  <a:cubicBezTo>
                    <a:pt x="11395" y="4500"/>
                    <a:pt x="11424" y="4246"/>
                    <a:pt x="11445" y="3952"/>
                  </a:cubicBezTo>
                  <a:close/>
                  <a:moveTo>
                    <a:pt x="10538" y="3002"/>
                  </a:moveTo>
                  <a:cubicBezTo>
                    <a:pt x="10560" y="3002"/>
                    <a:pt x="10583" y="3003"/>
                    <a:pt x="10607" y="3006"/>
                  </a:cubicBezTo>
                  <a:cubicBezTo>
                    <a:pt x="10893" y="3038"/>
                    <a:pt x="11155" y="3307"/>
                    <a:pt x="11237" y="3626"/>
                  </a:cubicBezTo>
                  <a:cubicBezTo>
                    <a:pt x="11316" y="3934"/>
                    <a:pt x="11316" y="4242"/>
                    <a:pt x="11291" y="4558"/>
                  </a:cubicBezTo>
                  <a:cubicBezTo>
                    <a:pt x="11277" y="4794"/>
                    <a:pt x="11280" y="5034"/>
                    <a:pt x="11313" y="5271"/>
                  </a:cubicBezTo>
                  <a:cubicBezTo>
                    <a:pt x="11352" y="5565"/>
                    <a:pt x="11503" y="5833"/>
                    <a:pt x="11732" y="6023"/>
                  </a:cubicBezTo>
                  <a:cubicBezTo>
                    <a:pt x="11915" y="6167"/>
                    <a:pt x="12079" y="6331"/>
                    <a:pt x="12226" y="6511"/>
                  </a:cubicBezTo>
                  <a:cubicBezTo>
                    <a:pt x="12406" y="6747"/>
                    <a:pt x="12488" y="7023"/>
                    <a:pt x="12377" y="7317"/>
                  </a:cubicBezTo>
                  <a:cubicBezTo>
                    <a:pt x="12341" y="7396"/>
                    <a:pt x="12302" y="7474"/>
                    <a:pt x="12255" y="7546"/>
                  </a:cubicBezTo>
                  <a:cubicBezTo>
                    <a:pt x="11968" y="7403"/>
                    <a:pt x="11700" y="7267"/>
                    <a:pt x="11438" y="7127"/>
                  </a:cubicBezTo>
                  <a:cubicBezTo>
                    <a:pt x="11116" y="6955"/>
                    <a:pt x="10790" y="6801"/>
                    <a:pt x="10424" y="6758"/>
                  </a:cubicBezTo>
                  <a:cubicBezTo>
                    <a:pt x="10288" y="6741"/>
                    <a:pt x="10153" y="6732"/>
                    <a:pt x="10019" y="6732"/>
                  </a:cubicBezTo>
                  <a:cubicBezTo>
                    <a:pt x="9539" y="6732"/>
                    <a:pt x="9073" y="6839"/>
                    <a:pt x="8622" y="7026"/>
                  </a:cubicBezTo>
                  <a:cubicBezTo>
                    <a:pt x="8400" y="7120"/>
                    <a:pt x="8185" y="7241"/>
                    <a:pt x="7955" y="7360"/>
                  </a:cubicBezTo>
                  <a:cubicBezTo>
                    <a:pt x="8045" y="7059"/>
                    <a:pt x="8145" y="6786"/>
                    <a:pt x="8210" y="6500"/>
                  </a:cubicBezTo>
                  <a:cubicBezTo>
                    <a:pt x="8263" y="6245"/>
                    <a:pt x="8299" y="5991"/>
                    <a:pt x="8310" y="5729"/>
                  </a:cubicBezTo>
                  <a:cubicBezTo>
                    <a:pt x="8324" y="5475"/>
                    <a:pt x="8242" y="5228"/>
                    <a:pt x="8088" y="5027"/>
                  </a:cubicBezTo>
                  <a:cubicBezTo>
                    <a:pt x="8278" y="4515"/>
                    <a:pt x="8425" y="3984"/>
                    <a:pt x="8378" y="3418"/>
                  </a:cubicBezTo>
                  <a:cubicBezTo>
                    <a:pt x="8438" y="3383"/>
                    <a:pt x="8505" y="3365"/>
                    <a:pt x="8573" y="3365"/>
                  </a:cubicBezTo>
                  <a:cubicBezTo>
                    <a:pt x="8624" y="3365"/>
                    <a:pt x="8675" y="3375"/>
                    <a:pt x="8722" y="3397"/>
                  </a:cubicBezTo>
                  <a:cubicBezTo>
                    <a:pt x="8885" y="3463"/>
                    <a:pt x="9042" y="3493"/>
                    <a:pt x="9194" y="3493"/>
                  </a:cubicBezTo>
                  <a:cubicBezTo>
                    <a:pt x="9510" y="3493"/>
                    <a:pt x="9805" y="3365"/>
                    <a:pt x="10091" y="3171"/>
                  </a:cubicBezTo>
                  <a:cubicBezTo>
                    <a:pt x="10227" y="3079"/>
                    <a:pt x="10371" y="3002"/>
                    <a:pt x="10538" y="3002"/>
                  </a:cubicBezTo>
                  <a:close/>
                  <a:moveTo>
                    <a:pt x="4077" y="304"/>
                  </a:moveTo>
                  <a:cubicBezTo>
                    <a:pt x="4236" y="304"/>
                    <a:pt x="4373" y="372"/>
                    <a:pt x="4494" y="498"/>
                  </a:cubicBezTo>
                  <a:cubicBezTo>
                    <a:pt x="4709" y="738"/>
                    <a:pt x="4867" y="1021"/>
                    <a:pt x="4956" y="1333"/>
                  </a:cubicBezTo>
                  <a:cubicBezTo>
                    <a:pt x="5150" y="1942"/>
                    <a:pt x="5006" y="2512"/>
                    <a:pt x="4684" y="3035"/>
                  </a:cubicBezTo>
                  <a:cubicBezTo>
                    <a:pt x="4469" y="3382"/>
                    <a:pt x="4229" y="3712"/>
                    <a:pt x="4060" y="4092"/>
                  </a:cubicBezTo>
                  <a:cubicBezTo>
                    <a:pt x="4003" y="4232"/>
                    <a:pt x="3878" y="4343"/>
                    <a:pt x="3770" y="4457"/>
                  </a:cubicBezTo>
                  <a:cubicBezTo>
                    <a:pt x="3451" y="4805"/>
                    <a:pt x="3122" y="5142"/>
                    <a:pt x="2810" y="5493"/>
                  </a:cubicBezTo>
                  <a:cubicBezTo>
                    <a:pt x="2276" y="6098"/>
                    <a:pt x="2176" y="6815"/>
                    <a:pt x="2312" y="7585"/>
                  </a:cubicBezTo>
                  <a:cubicBezTo>
                    <a:pt x="2337" y="7704"/>
                    <a:pt x="2358" y="7822"/>
                    <a:pt x="2380" y="7940"/>
                  </a:cubicBezTo>
                  <a:lnTo>
                    <a:pt x="2351" y="7951"/>
                  </a:lnTo>
                  <a:cubicBezTo>
                    <a:pt x="2315" y="7897"/>
                    <a:pt x="2276" y="7843"/>
                    <a:pt x="2244" y="7786"/>
                  </a:cubicBezTo>
                  <a:cubicBezTo>
                    <a:pt x="1903" y="7188"/>
                    <a:pt x="1678" y="6528"/>
                    <a:pt x="1577" y="5848"/>
                  </a:cubicBezTo>
                  <a:cubicBezTo>
                    <a:pt x="1434" y="4909"/>
                    <a:pt x="1470" y="3981"/>
                    <a:pt x="1739" y="3074"/>
                  </a:cubicBezTo>
                  <a:cubicBezTo>
                    <a:pt x="1825" y="2763"/>
                    <a:pt x="1943" y="2465"/>
                    <a:pt x="2093" y="2179"/>
                  </a:cubicBezTo>
                  <a:cubicBezTo>
                    <a:pt x="2387" y="1637"/>
                    <a:pt x="2742" y="1136"/>
                    <a:pt x="3215" y="731"/>
                  </a:cubicBezTo>
                  <a:cubicBezTo>
                    <a:pt x="3408" y="555"/>
                    <a:pt x="3634" y="423"/>
                    <a:pt x="3878" y="337"/>
                  </a:cubicBezTo>
                  <a:cubicBezTo>
                    <a:pt x="3948" y="314"/>
                    <a:pt x="4014" y="304"/>
                    <a:pt x="4077" y="304"/>
                  </a:cubicBezTo>
                  <a:close/>
                  <a:moveTo>
                    <a:pt x="1349" y="4976"/>
                  </a:moveTo>
                  <a:cubicBezTo>
                    <a:pt x="1363" y="5060"/>
                    <a:pt x="1373" y="5096"/>
                    <a:pt x="1377" y="5135"/>
                  </a:cubicBezTo>
                  <a:cubicBezTo>
                    <a:pt x="1402" y="5489"/>
                    <a:pt x="1423" y="5844"/>
                    <a:pt x="1456" y="6199"/>
                  </a:cubicBezTo>
                  <a:cubicBezTo>
                    <a:pt x="1502" y="6736"/>
                    <a:pt x="1420" y="7259"/>
                    <a:pt x="1241" y="7768"/>
                  </a:cubicBezTo>
                  <a:cubicBezTo>
                    <a:pt x="1133" y="8069"/>
                    <a:pt x="1033" y="8374"/>
                    <a:pt x="954" y="8685"/>
                  </a:cubicBezTo>
                  <a:cubicBezTo>
                    <a:pt x="914" y="8829"/>
                    <a:pt x="932" y="8990"/>
                    <a:pt x="922" y="9184"/>
                  </a:cubicBezTo>
                  <a:cubicBezTo>
                    <a:pt x="843" y="9108"/>
                    <a:pt x="771" y="9062"/>
                    <a:pt x="735" y="8994"/>
                  </a:cubicBezTo>
                  <a:cubicBezTo>
                    <a:pt x="581" y="8725"/>
                    <a:pt x="520" y="8413"/>
                    <a:pt x="556" y="8105"/>
                  </a:cubicBezTo>
                  <a:cubicBezTo>
                    <a:pt x="613" y="7575"/>
                    <a:pt x="639" y="7048"/>
                    <a:pt x="649" y="6514"/>
                  </a:cubicBezTo>
                  <a:cubicBezTo>
                    <a:pt x="660" y="5991"/>
                    <a:pt x="857" y="5532"/>
                    <a:pt x="1190" y="5127"/>
                  </a:cubicBezTo>
                  <a:cubicBezTo>
                    <a:pt x="1226" y="5085"/>
                    <a:pt x="1275" y="5046"/>
                    <a:pt x="1349" y="4976"/>
                  </a:cubicBezTo>
                  <a:close/>
                  <a:moveTo>
                    <a:pt x="4129" y="4318"/>
                  </a:moveTo>
                  <a:cubicBezTo>
                    <a:pt x="4139" y="4465"/>
                    <a:pt x="4143" y="4576"/>
                    <a:pt x="4150" y="4680"/>
                  </a:cubicBezTo>
                  <a:cubicBezTo>
                    <a:pt x="4157" y="4755"/>
                    <a:pt x="4146" y="4837"/>
                    <a:pt x="4172" y="4905"/>
                  </a:cubicBezTo>
                  <a:cubicBezTo>
                    <a:pt x="4268" y="5145"/>
                    <a:pt x="4193" y="5346"/>
                    <a:pt x="4078" y="5561"/>
                  </a:cubicBezTo>
                  <a:cubicBezTo>
                    <a:pt x="3724" y="6217"/>
                    <a:pt x="3501" y="6937"/>
                    <a:pt x="3423" y="7679"/>
                  </a:cubicBezTo>
                  <a:cubicBezTo>
                    <a:pt x="3369" y="8166"/>
                    <a:pt x="3390" y="8660"/>
                    <a:pt x="3487" y="9141"/>
                  </a:cubicBezTo>
                  <a:cubicBezTo>
                    <a:pt x="3494" y="9169"/>
                    <a:pt x="3498" y="9194"/>
                    <a:pt x="3501" y="9223"/>
                  </a:cubicBezTo>
                  <a:cubicBezTo>
                    <a:pt x="3498" y="9248"/>
                    <a:pt x="3498" y="9273"/>
                    <a:pt x="3491" y="9298"/>
                  </a:cubicBezTo>
                  <a:cubicBezTo>
                    <a:pt x="3089" y="8961"/>
                    <a:pt x="2717" y="8625"/>
                    <a:pt x="2581" y="8098"/>
                  </a:cubicBezTo>
                  <a:cubicBezTo>
                    <a:pt x="2530" y="7901"/>
                    <a:pt x="2437" y="7714"/>
                    <a:pt x="2398" y="7514"/>
                  </a:cubicBezTo>
                  <a:cubicBezTo>
                    <a:pt x="2276" y="6869"/>
                    <a:pt x="2387" y="6263"/>
                    <a:pt x="2796" y="5740"/>
                  </a:cubicBezTo>
                  <a:cubicBezTo>
                    <a:pt x="3025" y="5450"/>
                    <a:pt x="3283" y="5185"/>
                    <a:pt x="3530" y="4912"/>
                  </a:cubicBezTo>
                  <a:cubicBezTo>
                    <a:pt x="3681" y="4751"/>
                    <a:pt x="3835" y="4597"/>
                    <a:pt x="3985" y="4443"/>
                  </a:cubicBezTo>
                  <a:cubicBezTo>
                    <a:pt x="4021" y="4407"/>
                    <a:pt x="4060" y="4375"/>
                    <a:pt x="4129" y="4318"/>
                  </a:cubicBezTo>
                  <a:close/>
                  <a:moveTo>
                    <a:pt x="1627" y="6726"/>
                  </a:moveTo>
                  <a:cubicBezTo>
                    <a:pt x="1896" y="7568"/>
                    <a:pt x="2337" y="8284"/>
                    <a:pt x="2925" y="8961"/>
                  </a:cubicBezTo>
                  <a:cubicBezTo>
                    <a:pt x="2305" y="8997"/>
                    <a:pt x="1753" y="9158"/>
                    <a:pt x="1223" y="9352"/>
                  </a:cubicBezTo>
                  <a:cubicBezTo>
                    <a:pt x="1000" y="9173"/>
                    <a:pt x="1033" y="8965"/>
                    <a:pt x="1054" y="8771"/>
                  </a:cubicBezTo>
                  <a:cubicBezTo>
                    <a:pt x="1086" y="8596"/>
                    <a:pt x="1133" y="8427"/>
                    <a:pt x="1198" y="8263"/>
                  </a:cubicBezTo>
                  <a:cubicBezTo>
                    <a:pt x="1370" y="7793"/>
                    <a:pt x="1552" y="7331"/>
                    <a:pt x="1581" y="6822"/>
                  </a:cubicBezTo>
                  <a:cubicBezTo>
                    <a:pt x="1584" y="6801"/>
                    <a:pt x="1602" y="6776"/>
                    <a:pt x="1627" y="6726"/>
                  </a:cubicBezTo>
                  <a:close/>
                  <a:moveTo>
                    <a:pt x="7722" y="140"/>
                  </a:moveTo>
                  <a:cubicBezTo>
                    <a:pt x="7971" y="140"/>
                    <a:pt x="8157" y="269"/>
                    <a:pt x="8249" y="512"/>
                  </a:cubicBezTo>
                  <a:cubicBezTo>
                    <a:pt x="8335" y="720"/>
                    <a:pt x="8367" y="950"/>
                    <a:pt x="8346" y="1175"/>
                  </a:cubicBezTo>
                  <a:cubicBezTo>
                    <a:pt x="8310" y="1480"/>
                    <a:pt x="8271" y="1784"/>
                    <a:pt x="8224" y="2089"/>
                  </a:cubicBezTo>
                  <a:cubicBezTo>
                    <a:pt x="8167" y="2480"/>
                    <a:pt x="8134" y="2870"/>
                    <a:pt x="8210" y="3268"/>
                  </a:cubicBezTo>
                  <a:cubicBezTo>
                    <a:pt x="8303" y="3755"/>
                    <a:pt x="8224" y="4232"/>
                    <a:pt x="8056" y="4697"/>
                  </a:cubicBezTo>
                  <a:cubicBezTo>
                    <a:pt x="8023" y="4776"/>
                    <a:pt x="7995" y="4862"/>
                    <a:pt x="7973" y="4948"/>
                  </a:cubicBezTo>
                  <a:cubicBezTo>
                    <a:pt x="7962" y="5009"/>
                    <a:pt x="7959" y="5099"/>
                    <a:pt x="7995" y="5142"/>
                  </a:cubicBezTo>
                  <a:cubicBezTo>
                    <a:pt x="8203" y="5393"/>
                    <a:pt x="8195" y="5690"/>
                    <a:pt x="8170" y="5980"/>
                  </a:cubicBezTo>
                  <a:cubicBezTo>
                    <a:pt x="8081" y="6908"/>
                    <a:pt x="7669" y="7697"/>
                    <a:pt x="7106" y="8424"/>
                  </a:cubicBezTo>
                  <a:cubicBezTo>
                    <a:pt x="6934" y="8646"/>
                    <a:pt x="6723" y="8825"/>
                    <a:pt x="6526" y="9019"/>
                  </a:cubicBezTo>
                  <a:cubicBezTo>
                    <a:pt x="6153" y="9391"/>
                    <a:pt x="5716" y="9639"/>
                    <a:pt x="5236" y="9825"/>
                  </a:cubicBezTo>
                  <a:cubicBezTo>
                    <a:pt x="5061" y="9894"/>
                    <a:pt x="4874" y="9930"/>
                    <a:pt x="4688" y="9930"/>
                  </a:cubicBezTo>
                  <a:cubicBezTo>
                    <a:pt x="4595" y="9930"/>
                    <a:pt x="4503" y="9922"/>
                    <a:pt x="4412" y="9904"/>
                  </a:cubicBezTo>
                  <a:cubicBezTo>
                    <a:pt x="4200" y="9864"/>
                    <a:pt x="4007" y="9768"/>
                    <a:pt x="3853" y="9624"/>
                  </a:cubicBezTo>
                  <a:cubicBezTo>
                    <a:pt x="3767" y="9545"/>
                    <a:pt x="3702" y="9445"/>
                    <a:pt x="3670" y="9334"/>
                  </a:cubicBezTo>
                  <a:cubicBezTo>
                    <a:pt x="3602" y="9094"/>
                    <a:pt x="3562" y="8843"/>
                    <a:pt x="3512" y="8596"/>
                  </a:cubicBezTo>
                  <a:cubicBezTo>
                    <a:pt x="3462" y="7442"/>
                    <a:pt x="3756" y="6378"/>
                    <a:pt x="4329" y="5396"/>
                  </a:cubicBezTo>
                  <a:cubicBezTo>
                    <a:pt x="4967" y="4310"/>
                    <a:pt x="5590" y="3221"/>
                    <a:pt x="6071" y="2053"/>
                  </a:cubicBezTo>
                  <a:cubicBezTo>
                    <a:pt x="6200" y="1745"/>
                    <a:pt x="6393" y="1469"/>
                    <a:pt x="6536" y="1168"/>
                  </a:cubicBezTo>
                  <a:cubicBezTo>
                    <a:pt x="6655" y="924"/>
                    <a:pt x="6805" y="699"/>
                    <a:pt x="6984" y="498"/>
                  </a:cubicBezTo>
                  <a:cubicBezTo>
                    <a:pt x="7153" y="294"/>
                    <a:pt x="7393" y="168"/>
                    <a:pt x="7654" y="143"/>
                  </a:cubicBezTo>
                  <a:cubicBezTo>
                    <a:pt x="7677" y="141"/>
                    <a:pt x="7700" y="140"/>
                    <a:pt x="7722" y="140"/>
                  </a:cubicBezTo>
                  <a:close/>
                  <a:moveTo>
                    <a:pt x="9986" y="6867"/>
                  </a:moveTo>
                  <a:cubicBezTo>
                    <a:pt x="10423" y="6867"/>
                    <a:pt x="10846" y="6978"/>
                    <a:pt x="11259" y="7198"/>
                  </a:cubicBezTo>
                  <a:cubicBezTo>
                    <a:pt x="11718" y="7442"/>
                    <a:pt x="12191" y="7657"/>
                    <a:pt x="12653" y="7897"/>
                  </a:cubicBezTo>
                  <a:cubicBezTo>
                    <a:pt x="12896" y="8015"/>
                    <a:pt x="13136" y="8152"/>
                    <a:pt x="13362" y="8298"/>
                  </a:cubicBezTo>
                  <a:cubicBezTo>
                    <a:pt x="13774" y="8582"/>
                    <a:pt x="14064" y="8958"/>
                    <a:pt x="14190" y="9452"/>
                  </a:cubicBezTo>
                  <a:cubicBezTo>
                    <a:pt x="14269" y="9753"/>
                    <a:pt x="14240" y="10169"/>
                    <a:pt x="14118" y="10427"/>
                  </a:cubicBezTo>
                  <a:cubicBezTo>
                    <a:pt x="13918" y="10033"/>
                    <a:pt x="13549" y="9868"/>
                    <a:pt x="13190" y="9682"/>
                  </a:cubicBezTo>
                  <a:cubicBezTo>
                    <a:pt x="13083" y="9624"/>
                    <a:pt x="12982" y="9560"/>
                    <a:pt x="12907" y="9517"/>
                  </a:cubicBezTo>
                  <a:cubicBezTo>
                    <a:pt x="12839" y="9262"/>
                    <a:pt x="13111" y="9169"/>
                    <a:pt x="13093" y="8933"/>
                  </a:cubicBezTo>
                  <a:lnTo>
                    <a:pt x="13093" y="8933"/>
                  </a:lnTo>
                  <a:cubicBezTo>
                    <a:pt x="13029" y="8943"/>
                    <a:pt x="12968" y="8958"/>
                    <a:pt x="12907" y="8976"/>
                  </a:cubicBezTo>
                  <a:cubicBezTo>
                    <a:pt x="12671" y="9065"/>
                    <a:pt x="12441" y="9166"/>
                    <a:pt x="12201" y="9244"/>
                  </a:cubicBezTo>
                  <a:cubicBezTo>
                    <a:pt x="12091" y="9281"/>
                    <a:pt x="11978" y="9298"/>
                    <a:pt x="11866" y="9298"/>
                  </a:cubicBezTo>
                  <a:cubicBezTo>
                    <a:pt x="11483" y="9298"/>
                    <a:pt x="11116" y="9093"/>
                    <a:pt x="10922" y="8743"/>
                  </a:cubicBezTo>
                  <a:cubicBezTo>
                    <a:pt x="10732" y="8410"/>
                    <a:pt x="10510" y="8098"/>
                    <a:pt x="10288" y="7786"/>
                  </a:cubicBezTo>
                  <a:cubicBezTo>
                    <a:pt x="9994" y="7367"/>
                    <a:pt x="9575" y="7163"/>
                    <a:pt x="9070" y="7127"/>
                  </a:cubicBezTo>
                  <a:cubicBezTo>
                    <a:pt x="9037" y="7127"/>
                    <a:pt x="9005" y="7120"/>
                    <a:pt x="8973" y="7112"/>
                  </a:cubicBezTo>
                  <a:cubicBezTo>
                    <a:pt x="8959" y="7112"/>
                    <a:pt x="8951" y="7095"/>
                    <a:pt x="8926" y="7066"/>
                  </a:cubicBezTo>
                  <a:lnTo>
                    <a:pt x="9238" y="6973"/>
                  </a:lnTo>
                  <a:cubicBezTo>
                    <a:pt x="9492" y="6902"/>
                    <a:pt x="9741" y="6867"/>
                    <a:pt x="9986" y="6867"/>
                  </a:cubicBezTo>
                  <a:close/>
                  <a:moveTo>
                    <a:pt x="8868" y="7236"/>
                  </a:moveTo>
                  <a:cubicBezTo>
                    <a:pt x="9137" y="7236"/>
                    <a:pt x="9411" y="7307"/>
                    <a:pt x="9679" y="7435"/>
                  </a:cubicBezTo>
                  <a:cubicBezTo>
                    <a:pt x="9865" y="7525"/>
                    <a:pt x="10026" y="7661"/>
                    <a:pt x="10141" y="7833"/>
                  </a:cubicBezTo>
                  <a:cubicBezTo>
                    <a:pt x="10349" y="8130"/>
                    <a:pt x="10567" y="8420"/>
                    <a:pt x="10736" y="8739"/>
                  </a:cubicBezTo>
                  <a:cubicBezTo>
                    <a:pt x="10951" y="9148"/>
                    <a:pt x="11362" y="9442"/>
                    <a:pt x="11856" y="9442"/>
                  </a:cubicBezTo>
                  <a:cubicBezTo>
                    <a:pt x="12003" y="9442"/>
                    <a:pt x="12157" y="9416"/>
                    <a:pt x="12316" y="9359"/>
                  </a:cubicBezTo>
                  <a:cubicBezTo>
                    <a:pt x="12466" y="9305"/>
                    <a:pt x="12610" y="9248"/>
                    <a:pt x="12778" y="9184"/>
                  </a:cubicBezTo>
                  <a:lnTo>
                    <a:pt x="12778" y="9184"/>
                  </a:lnTo>
                  <a:cubicBezTo>
                    <a:pt x="12778" y="9234"/>
                    <a:pt x="12778" y="9252"/>
                    <a:pt x="12775" y="9270"/>
                  </a:cubicBezTo>
                  <a:cubicBezTo>
                    <a:pt x="12732" y="9556"/>
                    <a:pt x="12767" y="9631"/>
                    <a:pt x="13018" y="9760"/>
                  </a:cubicBezTo>
                  <a:cubicBezTo>
                    <a:pt x="13215" y="9864"/>
                    <a:pt x="13409" y="9965"/>
                    <a:pt x="13595" y="10072"/>
                  </a:cubicBezTo>
                  <a:cubicBezTo>
                    <a:pt x="13681" y="10122"/>
                    <a:pt x="13756" y="10180"/>
                    <a:pt x="13824" y="10248"/>
                  </a:cubicBezTo>
                  <a:cubicBezTo>
                    <a:pt x="14068" y="10491"/>
                    <a:pt x="14090" y="10631"/>
                    <a:pt x="13943" y="10939"/>
                  </a:cubicBezTo>
                  <a:cubicBezTo>
                    <a:pt x="13774" y="11287"/>
                    <a:pt x="13552" y="11599"/>
                    <a:pt x="13237" y="11831"/>
                  </a:cubicBezTo>
                  <a:cubicBezTo>
                    <a:pt x="13154" y="11889"/>
                    <a:pt x="13065" y="11939"/>
                    <a:pt x="12968" y="11996"/>
                  </a:cubicBezTo>
                  <a:cubicBezTo>
                    <a:pt x="12925" y="11957"/>
                    <a:pt x="12886" y="11914"/>
                    <a:pt x="12853" y="11867"/>
                  </a:cubicBezTo>
                  <a:cubicBezTo>
                    <a:pt x="12692" y="11573"/>
                    <a:pt x="12506" y="11290"/>
                    <a:pt x="12380" y="10986"/>
                  </a:cubicBezTo>
                  <a:cubicBezTo>
                    <a:pt x="12022" y="10108"/>
                    <a:pt x="11391" y="9488"/>
                    <a:pt x="10646" y="8929"/>
                  </a:cubicBezTo>
                  <a:cubicBezTo>
                    <a:pt x="9919" y="8381"/>
                    <a:pt x="9098" y="8152"/>
                    <a:pt x="8220" y="8062"/>
                  </a:cubicBezTo>
                  <a:cubicBezTo>
                    <a:pt x="8009" y="8041"/>
                    <a:pt x="7801" y="8048"/>
                    <a:pt x="7575" y="8041"/>
                  </a:cubicBezTo>
                  <a:cubicBezTo>
                    <a:pt x="7604" y="7883"/>
                    <a:pt x="7701" y="7779"/>
                    <a:pt x="7801" y="7682"/>
                  </a:cubicBezTo>
                  <a:cubicBezTo>
                    <a:pt x="8130" y="7372"/>
                    <a:pt x="8495" y="7236"/>
                    <a:pt x="8868" y="7236"/>
                  </a:cubicBezTo>
                  <a:close/>
                  <a:moveTo>
                    <a:pt x="10345" y="8933"/>
                  </a:moveTo>
                  <a:lnTo>
                    <a:pt x="10345" y="8933"/>
                  </a:lnTo>
                  <a:cubicBezTo>
                    <a:pt x="10392" y="8951"/>
                    <a:pt x="10438" y="8972"/>
                    <a:pt x="10478" y="8997"/>
                  </a:cubicBezTo>
                  <a:cubicBezTo>
                    <a:pt x="10790" y="9241"/>
                    <a:pt x="11108" y="9477"/>
                    <a:pt x="11402" y="9739"/>
                  </a:cubicBezTo>
                  <a:cubicBezTo>
                    <a:pt x="11685" y="9990"/>
                    <a:pt x="11893" y="10309"/>
                    <a:pt x="12062" y="10645"/>
                  </a:cubicBezTo>
                  <a:cubicBezTo>
                    <a:pt x="12316" y="11161"/>
                    <a:pt x="12542" y="11688"/>
                    <a:pt x="12875" y="12161"/>
                  </a:cubicBezTo>
                  <a:cubicBezTo>
                    <a:pt x="12911" y="12211"/>
                    <a:pt x="12932" y="12276"/>
                    <a:pt x="12932" y="12340"/>
                  </a:cubicBezTo>
                  <a:cubicBezTo>
                    <a:pt x="12846" y="12244"/>
                    <a:pt x="12757" y="12150"/>
                    <a:pt x="12660" y="12064"/>
                  </a:cubicBezTo>
                  <a:cubicBezTo>
                    <a:pt x="12434" y="11878"/>
                    <a:pt x="12201" y="11699"/>
                    <a:pt x="11965" y="11523"/>
                  </a:cubicBezTo>
                  <a:cubicBezTo>
                    <a:pt x="11520" y="11194"/>
                    <a:pt x="11130" y="10817"/>
                    <a:pt x="10908" y="10298"/>
                  </a:cubicBezTo>
                  <a:cubicBezTo>
                    <a:pt x="10861" y="10183"/>
                    <a:pt x="10818" y="10069"/>
                    <a:pt x="10779" y="9954"/>
                  </a:cubicBezTo>
                  <a:cubicBezTo>
                    <a:pt x="10682" y="9631"/>
                    <a:pt x="10575" y="9316"/>
                    <a:pt x="10392" y="9033"/>
                  </a:cubicBezTo>
                  <a:cubicBezTo>
                    <a:pt x="10374" y="9001"/>
                    <a:pt x="10360" y="8969"/>
                    <a:pt x="10345" y="8933"/>
                  </a:cubicBezTo>
                  <a:close/>
                  <a:moveTo>
                    <a:pt x="2886" y="9067"/>
                  </a:moveTo>
                  <a:cubicBezTo>
                    <a:pt x="3000" y="9067"/>
                    <a:pt x="3109" y="9113"/>
                    <a:pt x="3190" y="9194"/>
                  </a:cubicBezTo>
                  <a:cubicBezTo>
                    <a:pt x="3297" y="9298"/>
                    <a:pt x="3419" y="9384"/>
                    <a:pt x="3530" y="9481"/>
                  </a:cubicBezTo>
                  <a:cubicBezTo>
                    <a:pt x="3573" y="9520"/>
                    <a:pt x="3613" y="9563"/>
                    <a:pt x="3648" y="9606"/>
                  </a:cubicBezTo>
                  <a:cubicBezTo>
                    <a:pt x="3261" y="10309"/>
                    <a:pt x="3129" y="11061"/>
                    <a:pt x="3093" y="11828"/>
                  </a:cubicBezTo>
                  <a:cubicBezTo>
                    <a:pt x="3071" y="12326"/>
                    <a:pt x="3050" y="12824"/>
                    <a:pt x="3075" y="13322"/>
                  </a:cubicBezTo>
                  <a:cubicBezTo>
                    <a:pt x="3107" y="14006"/>
                    <a:pt x="3236" y="14673"/>
                    <a:pt x="3541" y="15300"/>
                  </a:cubicBezTo>
                  <a:cubicBezTo>
                    <a:pt x="3548" y="15332"/>
                    <a:pt x="3555" y="15364"/>
                    <a:pt x="3562" y="15400"/>
                  </a:cubicBezTo>
                  <a:cubicBezTo>
                    <a:pt x="3394" y="15257"/>
                    <a:pt x="3261" y="15078"/>
                    <a:pt x="3168" y="14877"/>
                  </a:cubicBezTo>
                  <a:cubicBezTo>
                    <a:pt x="3068" y="14676"/>
                    <a:pt x="2989" y="14465"/>
                    <a:pt x="2892" y="14261"/>
                  </a:cubicBezTo>
                  <a:cubicBezTo>
                    <a:pt x="2792" y="14039"/>
                    <a:pt x="2674" y="13824"/>
                    <a:pt x="2545" y="13616"/>
                  </a:cubicBezTo>
                  <a:cubicBezTo>
                    <a:pt x="2376" y="13365"/>
                    <a:pt x="2201" y="13118"/>
                    <a:pt x="1860" y="13017"/>
                  </a:cubicBezTo>
                  <a:cubicBezTo>
                    <a:pt x="1936" y="12949"/>
                    <a:pt x="1982" y="12899"/>
                    <a:pt x="2032" y="12856"/>
                  </a:cubicBezTo>
                  <a:cubicBezTo>
                    <a:pt x="2215" y="12681"/>
                    <a:pt x="2251" y="12566"/>
                    <a:pt x="2115" y="12351"/>
                  </a:cubicBezTo>
                  <a:cubicBezTo>
                    <a:pt x="1957" y="12111"/>
                    <a:pt x="1785" y="11882"/>
                    <a:pt x="1592" y="11670"/>
                  </a:cubicBezTo>
                  <a:cubicBezTo>
                    <a:pt x="1438" y="11498"/>
                    <a:pt x="1255" y="11351"/>
                    <a:pt x="1079" y="11197"/>
                  </a:cubicBezTo>
                  <a:cubicBezTo>
                    <a:pt x="843" y="10997"/>
                    <a:pt x="649" y="10742"/>
                    <a:pt x="520" y="10456"/>
                  </a:cubicBezTo>
                  <a:cubicBezTo>
                    <a:pt x="459" y="10323"/>
                    <a:pt x="484" y="10223"/>
                    <a:pt x="567" y="10115"/>
                  </a:cubicBezTo>
                  <a:cubicBezTo>
                    <a:pt x="739" y="9889"/>
                    <a:pt x="961" y="9699"/>
                    <a:pt x="1212" y="9563"/>
                  </a:cubicBezTo>
                  <a:cubicBezTo>
                    <a:pt x="1717" y="9287"/>
                    <a:pt x="2255" y="9141"/>
                    <a:pt x="2821" y="9072"/>
                  </a:cubicBezTo>
                  <a:cubicBezTo>
                    <a:pt x="2843" y="9069"/>
                    <a:pt x="2865" y="9067"/>
                    <a:pt x="2886" y="9067"/>
                  </a:cubicBezTo>
                  <a:close/>
                  <a:moveTo>
                    <a:pt x="391" y="10473"/>
                  </a:moveTo>
                  <a:cubicBezTo>
                    <a:pt x="406" y="10491"/>
                    <a:pt x="416" y="10509"/>
                    <a:pt x="424" y="10527"/>
                  </a:cubicBezTo>
                  <a:cubicBezTo>
                    <a:pt x="553" y="10857"/>
                    <a:pt x="789" y="11104"/>
                    <a:pt x="1040" y="11333"/>
                  </a:cubicBezTo>
                  <a:cubicBezTo>
                    <a:pt x="1341" y="11606"/>
                    <a:pt x="1635" y="11878"/>
                    <a:pt x="1868" y="12215"/>
                  </a:cubicBezTo>
                  <a:cubicBezTo>
                    <a:pt x="1943" y="12322"/>
                    <a:pt x="2004" y="12448"/>
                    <a:pt x="2083" y="12580"/>
                  </a:cubicBezTo>
                  <a:lnTo>
                    <a:pt x="1670" y="13039"/>
                  </a:lnTo>
                  <a:cubicBezTo>
                    <a:pt x="1731" y="13089"/>
                    <a:pt x="1771" y="13136"/>
                    <a:pt x="1814" y="13146"/>
                  </a:cubicBezTo>
                  <a:cubicBezTo>
                    <a:pt x="2072" y="13215"/>
                    <a:pt x="2240" y="13404"/>
                    <a:pt x="2373" y="13605"/>
                  </a:cubicBezTo>
                  <a:cubicBezTo>
                    <a:pt x="2538" y="13856"/>
                    <a:pt x="2685" y="14121"/>
                    <a:pt x="2803" y="14393"/>
                  </a:cubicBezTo>
                  <a:cubicBezTo>
                    <a:pt x="2978" y="14784"/>
                    <a:pt x="3161" y="15164"/>
                    <a:pt x="3491" y="15450"/>
                  </a:cubicBezTo>
                  <a:cubicBezTo>
                    <a:pt x="3498" y="15458"/>
                    <a:pt x="3498" y="15475"/>
                    <a:pt x="3505" y="15501"/>
                  </a:cubicBezTo>
                  <a:cubicBezTo>
                    <a:pt x="3451" y="15519"/>
                    <a:pt x="3396" y="15525"/>
                    <a:pt x="3342" y="15525"/>
                  </a:cubicBezTo>
                  <a:cubicBezTo>
                    <a:pt x="3236" y="15525"/>
                    <a:pt x="3131" y="15499"/>
                    <a:pt x="3028" y="15483"/>
                  </a:cubicBezTo>
                  <a:cubicBezTo>
                    <a:pt x="2892" y="15458"/>
                    <a:pt x="2760" y="15422"/>
                    <a:pt x="2631" y="15379"/>
                  </a:cubicBezTo>
                  <a:cubicBezTo>
                    <a:pt x="1903" y="15149"/>
                    <a:pt x="1452" y="14662"/>
                    <a:pt x="1287" y="13917"/>
                  </a:cubicBezTo>
                  <a:cubicBezTo>
                    <a:pt x="1212" y="13562"/>
                    <a:pt x="1140" y="13207"/>
                    <a:pt x="1061" y="12856"/>
                  </a:cubicBezTo>
                  <a:cubicBezTo>
                    <a:pt x="990" y="12527"/>
                    <a:pt x="850" y="12222"/>
                    <a:pt x="649" y="11953"/>
                  </a:cubicBezTo>
                  <a:cubicBezTo>
                    <a:pt x="424" y="11645"/>
                    <a:pt x="252" y="11312"/>
                    <a:pt x="273" y="10914"/>
                  </a:cubicBezTo>
                  <a:cubicBezTo>
                    <a:pt x="287" y="10767"/>
                    <a:pt x="312" y="10624"/>
                    <a:pt x="341" y="10477"/>
                  </a:cubicBezTo>
                  <a:lnTo>
                    <a:pt x="391" y="10473"/>
                  </a:lnTo>
                  <a:close/>
                  <a:moveTo>
                    <a:pt x="7924" y="8184"/>
                  </a:moveTo>
                  <a:cubicBezTo>
                    <a:pt x="8110" y="8184"/>
                    <a:pt x="8297" y="8200"/>
                    <a:pt x="8486" y="8227"/>
                  </a:cubicBezTo>
                  <a:cubicBezTo>
                    <a:pt x="8944" y="8281"/>
                    <a:pt x="9396" y="8402"/>
                    <a:pt x="9822" y="8589"/>
                  </a:cubicBezTo>
                  <a:cubicBezTo>
                    <a:pt x="9958" y="8650"/>
                    <a:pt x="10073" y="8750"/>
                    <a:pt x="10155" y="8875"/>
                  </a:cubicBezTo>
                  <a:cubicBezTo>
                    <a:pt x="10406" y="9227"/>
                    <a:pt x="10553" y="9617"/>
                    <a:pt x="10675" y="10026"/>
                  </a:cubicBezTo>
                  <a:cubicBezTo>
                    <a:pt x="10822" y="10549"/>
                    <a:pt x="11126" y="11014"/>
                    <a:pt x="11549" y="11355"/>
                  </a:cubicBezTo>
                  <a:cubicBezTo>
                    <a:pt x="11807" y="11563"/>
                    <a:pt x="12072" y="11756"/>
                    <a:pt x="12330" y="11957"/>
                  </a:cubicBezTo>
                  <a:cubicBezTo>
                    <a:pt x="12434" y="12036"/>
                    <a:pt x="12535" y="12118"/>
                    <a:pt x="12635" y="12201"/>
                  </a:cubicBezTo>
                  <a:cubicBezTo>
                    <a:pt x="12921" y="12437"/>
                    <a:pt x="13000" y="12745"/>
                    <a:pt x="12947" y="13100"/>
                  </a:cubicBezTo>
                  <a:cubicBezTo>
                    <a:pt x="12882" y="13523"/>
                    <a:pt x="12696" y="13892"/>
                    <a:pt x="12441" y="14229"/>
                  </a:cubicBezTo>
                  <a:cubicBezTo>
                    <a:pt x="12273" y="14454"/>
                    <a:pt x="12105" y="14680"/>
                    <a:pt x="11929" y="14895"/>
                  </a:cubicBezTo>
                  <a:cubicBezTo>
                    <a:pt x="11703" y="15171"/>
                    <a:pt x="11524" y="15483"/>
                    <a:pt x="11402" y="15816"/>
                  </a:cubicBezTo>
                  <a:cubicBezTo>
                    <a:pt x="11316" y="16070"/>
                    <a:pt x="11151" y="16292"/>
                    <a:pt x="10933" y="16446"/>
                  </a:cubicBezTo>
                  <a:cubicBezTo>
                    <a:pt x="10823" y="16522"/>
                    <a:pt x="10710" y="16568"/>
                    <a:pt x="10592" y="16568"/>
                  </a:cubicBezTo>
                  <a:cubicBezTo>
                    <a:pt x="10521" y="16568"/>
                    <a:pt x="10448" y="16551"/>
                    <a:pt x="10374" y="16515"/>
                  </a:cubicBezTo>
                  <a:cubicBezTo>
                    <a:pt x="10256" y="16461"/>
                    <a:pt x="10141" y="16400"/>
                    <a:pt x="10033" y="16332"/>
                  </a:cubicBezTo>
                  <a:cubicBezTo>
                    <a:pt x="9260" y="15802"/>
                    <a:pt x="8482" y="15278"/>
                    <a:pt x="7661" y="14823"/>
                  </a:cubicBezTo>
                  <a:cubicBezTo>
                    <a:pt x="6984" y="14447"/>
                    <a:pt x="6307" y="14064"/>
                    <a:pt x="5676" y="13605"/>
                  </a:cubicBezTo>
                  <a:cubicBezTo>
                    <a:pt x="5332" y="13361"/>
                    <a:pt x="5003" y="13100"/>
                    <a:pt x="4691" y="12813"/>
                  </a:cubicBezTo>
                  <a:cubicBezTo>
                    <a:pt x="4154" y="12308"/>
                    <a:pt x="3874" y="11649"/>
                    <a:pt x="3684" y="10946"/>
                  </a:cubicBezTo>
                  <a:cubicBezTo>
                    <a:pt x="3595" y="10602"/>
                    <a:pt x="3570" y="10262"/>
                    <a:pt x="3695" y="9922"/>
                  </a:cubicBezTo>
                  <a:cubicBezTo>
                    <a:pt x="3713" y="9871"/>
                    <a:pt x="3738" y="9825"/>
                    <a:pt x="3763" y="9768"/>
                  </a:cubicBezTo>
                  <a:cubicBezTo>
                    <a:pt x="3849" y="9818"/>
                    <a:pt x="3924" y="9864"/>
                    <a:pt x="4000" y="9904"/>
                  </a:cubicBezTo>
                  <a:cubicBezTo>
                    <a:pt x="4225" y="10011"/>
                    <a:pt x="4451" y="10060"/>
                    <a:pt x="4675" y="10060"/>
                  </a:cubicBezTo>
                  <a:cubicBezTo>
                    <a:pt x="4936" y="10060"/>
                    <a:pt x="5195" y="9994"/>
                    <a:pt x="5447" y="9879"/>
                  </a:cubicBezTo>
                  <a:cubicBezTo>
                    <a:pt x="5777" y="9728"/>
                    <a:pt x="6088" y="9520"/>
                    <a:pt x="6397" y="9320"/>
                  </a:cubicBezTo>
                  <a:cubicBezTo>
                    <a:pt x="6823" y="9044"/>
                    <a:pt x="7117" y="8628"/>
                    <a:pt x="7436" y="8227"/>
                  </a:cubicBezTo>
                  <a:cubicBezTo>
                    <a:pt x="7597" y="8197"/>
                    <a:pt x="7760" y="8184"/>
                    <a:pt x="7924" y="8184"/>
                  </a:cubicBezTo>
                  <a:close/>
                  <a:moveTo>
                    <a:pt x="3433" y="10534"/>
                  </a:moveTo>
                  <a:cubicBezTo>
                    <a:pt x="3534" y="10871"/>
                    <a:pt x="3620" y="11190"/>
                    <a:pt x="3724" y="11509"/>
                  </a:cubicBezTo>
                  <a:cubicBezTo>
                    <a:pt x="3985" y="12297"/>
                    <a:pt x="4480" y="12906"/>
                    <a:pt x="5150" y="13401"/>
                  </a:cubicBezTo>
                  <a:cubicBezTo>
                    <a:pt x="5691" y="13799"/>
                    <a:pt x="6246" y="14168"/>
                    <a:pt x="6816" y="14515"/>
                  </a:cubicBezTo>
                  <a:cubicBezTo>
                    <a:pt x="7310" y="14820"/>
                    <a:pt x="7823" y="15092"/>
                    <a:pt x="8324" y="15382"/>
                  </a:cubicBezTo>
                  <a:cubicBezTo>
                    <a:pt x="8514" y="15493"/>
                    <a:pt x="8693" y="15619"/>
                    <a:pt x="8880" y="15730"/>
                  </a:cubicBezTo>
                  <a:cubicBezTo>
                    <a:pt x="9066" y="15845"/>
                    <a:pt x="9166" y="16017"/>
                    <a:pt x="9217" y="16224"/>
                  </a:cubicBezTo>
                  <a:cubicBezTo>
                    <a:pt x="9263" y="16421"/>
                    <a:pt x="9303" y="16626"/>
                    <a:pt x="9356" y="16823"/>
                  </a:cubicBezTo>
                  <a:cubicBezTo>
                    <a:pt x="9406" y="17013"/>
                    <a:pt x="9414" y="17213"/>
                    <a:pt x="9378" y="17410"/>
                  </a:cubicBezTo>
                  <a:cubicBezTo>
                    <a:pt x="9338" y="17618"/>
                    <a:pt x="9245" y="17708"/>
                    <a:pt x="9030" y="17751"/>
                  </a:cubicBezTo>
                  <a:cubicBezTo>
                    <a:pt x="8993" y="17758"/>
                    <a:pt x="8957" y="17761"/>
                    <a:pt x="8922" y="17761"/>
                  </a:cubicBezTo>
                  <a:cubicBezTo>
                    <a:pt x="8779" y="17761"/>
                    <a:pt x="8646" y="17709"/>
                    <a:pt x="8514" y="17658"/>
                  </a:cubicBezTo>
                  <a:cubicBezTo>
                    <a:pt x="8124" y="17496"/>
                    <a:pt x="7740" y="17314"/>
                    <a:pt x="7335" y="17188"/>
                  </a:cubicBezTo>
                  <a:cubicBezTo>
                    <a:pt x="6626" y="16966"/>
                    <a:pt x="6146" y="16511"/>
                    <a:pt x="5856" y="15845"/>
                  </a:cubicBezTo>
                  <a:cubicBezTo>
                    <a:pt x="5555" y="15157"/>
                    <a:pt x="5089" y="14590"/>
                    <a:pt x="4576" y="14053"/>
                  </a:cubicBezTo>
                  <a:cubicBezTo>
                    <a:pt x="4322" y="13788"/>
                    <a:pt x="4064" y="13523"/>
                    <a:pt x="3831" y="13240"/>
                  </a:cubicBezTo>
                  <a:cubicBezTo>
                    <a:pt x="3673" y="13043"/>
                    <a:pt x="3530" y="12831"/>
                    <a:pt x="3405" y="12613"/>
                  </a:cubicBezTo>
                  <a:cubicBezTo>
                    <a:pt x="3243" y="12355"/>
                    <a:pt x="3183" y="12050"/>
                    <a:pt x="3233" y="11749"/>
                  </a:cubicBezTo>
                  <a:cubicBezTo>
                    <a:pt x="3290" y="11409"/>
                    <a:pt x="3329" y="11061"/>
                    <a:pt x="3380" y="10721"/>
                  </a:cubicBezTo>
                  <a:cubicBezTo>
                    <a:pt x="3394" y="10656"/>
                    <a:pt x="3408" y="10595"/>
                    <a:pt x="3430" y="10534"/>
                  </a:cubicBezTo>
                  <a:close/>
                  <a:moveTo>
                    <a:pt x="3204" y="12544"/>
                  </a:moveTo>
                  <a:cubicBezTo>
                    <a:pt x="3233" y="12573"/>
                    <a:pt x="3258" y="12605"/>
                    <a:pt x="3279" y="12641"/>
                  </a:cubicBezTo>
                  <a:cubicBezTo>
                    <a:pt x="3523" y="13129"/>
                    <a:pt x="3878" y="13533"/>
                    <a:pt x="4254" y="13920"/>
                  </a:cubicBezTo>
                  <a:cubicBezTo>
                    <a:pt x="4390" y="14064"/>
                    <a:pt x="4526" y="14211"/>
                    <a:pt x="4659" y="14354"/>
                  </a:cubicBezTo>
                  <a:cubicBezTo>
                    <a:pt x="5107" y="14831"/>
                    <a:pt x="5487" y="15354"/>
                    <a:pt x="5748" y="15956"/>
                  </a:cubicBezTo>
                  <a:cubicBezTo>
                    <a:pt x="5927" y="16382"/>
                    <a:pt x="6232" y="16744"/>
                    <a:pt x="6619" y="16991"/>
                  </a:cubicBezTo>
                  <a:cubicBezTo>
                    <a:pt x="6802" y="17095"/>
                    <a:pt x="6995" y="17185"/>
                    <a:pt x="7192" y="17253"/>
                  </a:cubicBezTo>
                  <a:cubicBezTo>
                    <a:pt x="7568" y="17400"/>
                    <a:pt x="7948" y="17529"/>
                    <a:pt x="8321" y="17679"/>
                  </a:cubicBezTo>
                  <a:cubicBezTo>
                    <a:pt x="8557" y="17772"/>
                    <a:pt x="8776" y="17919"/>
                    <a:pt x="9052" y="17919"/>
                  </a:cubicBezTo>
                  <a:cubicBezTo>
                    <a:pt x="8928" y="18020"/>
                    <a:pt x="8791" y="18055"/>
                    <a:pt x="8648" y="18055"/>
                  </a:cubicBezTo>
                  <a:cubicBezTo>
                    <a:pt x="8608" y="18055"/>
                    <a:pt x="8569" y="18053"/>
                    <a:pt x="8529" y="18048"/>
                  </a:cubicBezTo>
                  <a:cubicBezTo>
                    <a:pt x="8156" y="18005"/>
                    <a:pt x="7783" y="17955"/>
                    <a:pt x="7414" y="17916"/>
                  </a:cubicBezTo>
                  <a:cubicBezTo>
                    <a:pt x="7224" y="17894"/>
                    <a:pt x="7031" y="17894"/>
                    <a:pt x="6845" y="17862"/>
                  </a:cubicBezTo>
                  <a:cubicBezTo>
                    <a:pt x="6293" y="17765"/>
                    <a:pt x="5813" y="17514"/>
                    <a:pt x="5372" y="17177"/>
                  </a:cubicBezTo>
                  <a:cubicBezTo>
                    <a:pt x="4791" y="16719"/>
                    <a:pt x="4283" y="16178"/>
                    <a:pt x="3867" y="15565"/>
                  </a:cubicBezTo>
                  <a:cubicBezTo>
                    <a:pt x="3570" y="15128"/>
                    <a:pt x="3380" y="14626"/>
                    <a:pt x="3315" y="14103"/>
                  </a:cubicBezTo>
                  <a:cubicBezTo>
                    <a:pt x="3258" y="13662"/>
                    <a:pt x="3229" y="13222"/>
                    <a:pt x="3190" y="12777"/>
                  </a:cubicBezTo>
                  <a:cubicBezTo>
                    <a:pt x="3190" y="12699"/>
                    <a:pt x="3193" y="12620"/>
                    <a:pt x="3204" y="12544"/>
                  </a:cubicBezTo>
                  <a:close/>
                  <a:moveTo>
                    <a:pt x="7734" y="1"/>
                  </a:moveTo>
                  <a:cubicBezTo>
                    <a:pt x="7711" y="1"/>
                    <a:pt x="7688" y="2"/>
                    <a:pt x="7665" y="4"/>
                  </a:cubicBezTo>
                  <a:cubicBezTo>
                    <a:pt x="7403" y="21"/>
                    <a:pt x="7156" y="133"/>
                    <a:pt x="6966" y="315"/>
                  </a:cubicBezTo>
                  <a:cubicBezTo>
                    <a:pt x="6776" y="491"/>
                    <a:pt x="6619" y="699"/>
                    <a:pt x="6508" y="932"/>
                  </a:cubicBezTo>
                  <a:cubicBezTo>
                    <a:pt x="6286" y="1412"/>
                    <a:pt x="5981" y="1852"/>
                    <a:pt x="5780" y="2347"/>
                  </a:cubicBezTo>
                  <a:cubicBezTo>
                    <a:pt x="5422" y="3218"/>
                    <a:pt x="4981" y="4056"/>
                    <a:pt x="4469" y="4852"/>
                  </a:cubicBezTo>
                  <a:cubicBezTo>
                    <a:pt x="4437" y="4905"/>
                    <a:pt x="4397" y="4959"/>
                    <a:pt x="4354" y="5024"/>
                  </a:cubicBezTo>
                  <a:cubicBezTo>
                    <a:pt x="4243" y="4826"/>
                    <a:pt x="4268" y="4629"/>
                    <a:pt x="4243" y="4443"/>
                  </a:cubicBezTo>
                  <a:cubicBezTo>
                    <a:pt x="4200" y="4121"/>
                    <a:pt x="4297" y="3838"/>
                    <a:pt x="4476" y="3572"/>
                  </a:cubicBezTo>
                  <a:cubicBezTo>
                    <a:pt x="4544" y="3472"/>
                    <a:pt x="4616" y="3372"/>
                    <a:pt x="4687" y="3271"/>
                  </a:cubicBezTo>
                  <a:cubicBezTo>
                    <a:pt x="4863" y="3035"/>
                    <a:pt x="4996" y="2770"/>
                    <a:pt x="5078" y="2487"/>
                  </a:cubicBezTo>
                  <a:cubicBezTo>
                    <a:pt x="5168" y="2189"/>
                    <a:pt x="5218" y="1885"/>
                    <a:pt x="5164" y="1577"/>
                  </a:cubicBezTo>
                  <a:cubicBezTo>
                    <a:pt x="5096" y="1215"/>
                    <a:pt x="4949" y="867"/>
                    <a:pt x="4734" y="566"/>
                  </a:cubicBezTo>
                  <a:cubicBezTo>
                    <a:pt x="4556" y="312"/>
                    <a:pt x="4359" y="165"/>
                    <a:pt x="4094" y="165"/>
                  </a:cubicBezTo>
                  <a:cubicBezTo>
                    <a:pt x="3964" y="165"/>
                    <a:pt x="3817" y="200"/>
                    <a:pt x="3648" y="276"/>
                  </a:cubicBezTo>
                  <a:cubicBezTo>
                    <a:pt x="3437" y="376"/>
                    <a:pt x="3243" y="505"/>
                    <a:pt x="3075" y="663"/>
                  </a:cubicBezTo>
                  <a:cubicBezTo>
                    <a:pt x="2470" y="1211"/>
                    <a:pt x="2004" y="1899"/>
                    <a:pt x="1721" y="2662"/>
                  </a:cubicBezTo>
                  <a:cubicBezTo>
                    <a:pt x="1463" y="3339"/>
                    <a:pt x="1362" y="4049"/>
                    <a:pt x="1352" y="4769"/>
                  </a:cubicBezTo>
                  <a:lnTo>
                    <a:pt x="1276" y="4873"/>
                  </a:lnTo>
                  <a:cubicBezTo>
                    <a:pt x="1126" y="5081"/>
                    <a:pt x="965" y="5285"/>
                    <a:pt x="825" y="5504"/>
                  </a:cubicBezTo>
                  <a:cubicBezTo>
                    <a:pt x="631" y="5790"/>
                    <a:pt x="538" y="6131"/>
                    <a:pt x="560" y="6475"/>
                  </a:cubicBezTo>
                  <a:cubicBezTo>
                    <a:pt x="567" y="6708"/>
                    <a:pt x="556" y="6937"/>
                    <a:pt x="531" y="7170"/>
                  </a:cubicBezTo>
                  <a:cubicBezTo>
                    <a:pt x="499" y="7514"/>
                    <a:pt x="445" y="7858"/>
                    <a:pt x="420" y="8205"/>
                  </a:cubicBezTo>
                  <a:cubicBezTo>
                    <a:pt x="384" y="8689"/>
                    <a:pt x="542" y="9087"/>
                    <a:pt x="954" y="9370"/>
                  </a:cubicBezTo>
                  <a:cubicBezTo>
                    <a:pt x="990" y="9399"/>
                    <a:pt x="1018" y="9434"/>
                    <a:pt x="1043" y="9470"/>
                  </a:cubicBezTo>
                  <a:cubicBezTo>
                    <a:pt x="897" y="9599"/>
                    <a:pt x="757" y="9707"/>
                    <a:pt x="631" y="9832"/>
                  </a:cubicBezTo>
                  <a:cubicBezTo>
                    <a:pt x="209" y="10269"/>
                    <a:pt x="1" y="10774"/>
                    <a:pt x="194" y="11380"/>
                  </a:cubicBezTo>
                  <a:cubicBezTo>
                    <a:pt x="255" y="11573"/>
                    <a:pt x="363" y="11760"/>
                    <a:pt x="459" y="11932"/>
                  </a:cubicBezTo>
                  <a:cubicBezTo>
                    <a:pt x="556" y="12104"/>
                    <a:pt x="692" y="12254"/>
                    <a:pt x="775" y="12433"/>
                  </a:cubicBezTo>
                  <a:cubicBezTo>
                    <a:pt x="871" y="12630"/>
                    <a:pt x="943" y="12835"/>
                    <a:pt x="990" y="13046"/>
                  </a:cubicBezTo>
                  <a:cubicBezTo>
                    <a:pt x="1058" y="13333"/>
                    <a:pt x="1079" y="13627"/>
                    <a:pt x="1140" y="13913"/>
                  </a:cubicBezTo>
                  <a:cubicBezTo>
                    <a:pt x="1309" y="14734"/>
                    <a:pt x="1796" y="15271"/>
                    <a:pt x="2602" y="15526"/>
                  </a:cubicBezTo>
                  <a:cubicBezTo>
                    <a:pt x="2850" y="15606"/>
                    <a:pt x="3109" y="15648"/>
                    <a:pt x="3369" y="15648"/>
                  </a:cubicBezTo>
                  <a:cubicBezTo>
                    <a:pt x="3478" y="15648"/>
                    <a:pt x="3587" y="15641"/>
                    <a:pt x="3695" y="15626"/>
                  </a:cubicBezTo>
                  <a:cubicBezTo>
                    <a:pt x="4000" y="15984"/>
                    <a:pt x="4275" y="16325"/>
                    <a:pt x="4573" y="16647"/>
                  </a:cubicBezTo>
                  <a:cubicBezTo>
                    <a:pt x="4931" y="17041"/>
                    <a:pt x="5354" y="17378"/>
                    <a:pt x="5820" y="17640"/>
                  </a:cubicBezTo>
                  <a:cubicBezTo>
                    <a:pt x="6189" y="17847"/>
                    <a:pt x="6597" y="17984"/>
                    <a:pt x="7020" y="18030"/>
                  </a:cubicBezTo>
                  <a:cubicBezTo>
                    <a:pt x="7454" y="18080"/>
                    <a:pt x="7887" y="18127"/>
                    <a:pt x="8321" y="18159"/>
                  </a:cubicBezTo>
                  <a:cubicBezTo>
                    <a:pt x="8411" y="18167"/>
                    <a:pt x="8501" y="18172"/>
                    <a:pt x="8592" y="18172"/>
                  </a:cubicBezTo>
                  <a:cubicBezTo>
                    <a:pt x="8698" y="18172"/>
                    <a:pt x="8805" y="18166"/>
                    <a:pt x="8912" y="18152"/>
                  </a:cubicBezTo>
                  <a:cubicBezTo>
                    <a:pt x="9224" y="18109"/>
                    <a:pt x="9467" y="17819"/>
                    <a:pt x="9507" y="17507"/>
                  </a:cubicBezTo>
                  <a:cubicBezTo>
                    <a:pt x="9550" y="17174"/>
                    <a:pt x="9518" y="16837"/>
                    <a:pt x="9414" y="16518"/>
                  </a:cubicBezTo>
                  <a:cubicBezTo>
                    <a:pt x="9367" y="16368"/>
                    <a:pt x="9338" y="16214"/>
                    <a:pt x="9303" y="16060"/>
                  </a:cubicBezTo>
                  <a:lnTo>
                    <a:pt x="9303" y="16060"/>
                  </a:lnTo>
                  <a:cubicBezTo>
                    <a:pt x="9478" y="16149"/>
                    <a:pt x="9650" y="16249"/>
                    <a:pt x="9811" y="16361"/>
                  </a:cubicBezTo>
                  <a:cubicBezTo>
                    <a:pt x="9958" y="16461"/>
                    <a:pt x="10112" y="16550"/>
                    <a:pt x="10270" y="16629"/>
                  </a:cubicBezTo>
                  <a:cubicBezTo>
                    <a:pt x="10379" y="16680"/>
                    <a:pt x="10487" y="16704"/>
                    <a:pt x="10591" y="16704"/>
                  </a:cubicBezTo>
                  <a:cubicBezTo>
                    <a:pt x="10761" y="16704"/>
                    <a:pt x="10923" y="16640"/>
                    <a:pt x="11076" y="16518"/>
                  </a:cubicBezTo>
                  <a:cubicBezTo>
                    <a:pt x="11280" y="16364"/>
                    <a:pt x="11431" y="16153"/>
                    <a:pt x="11517" y="15913"/>
                  </a:cubicBezTo>
                  <a:cubicBezTo>
                    <a:pt x="11642" y="15565"/>
                    <a:pt x="11829" y="15243"/>
                    <a:pt x="12065" y="14956"/>
                  </a:cubicBezTo>
                  <a:cubicBezTo>
                    <a:pt x="12234" y="14752"/>
                    <a:pt x="12395" y="14537"/>
                    <a:pt x="12552" y="14322"/>
                  </a:cubicBezTo>
                  <a:cubicBezTo>
                    <a:pt x="13033" y="13659"/>
                    <a:pt x="13265" y="12935"/>
                    <a:pt x="13043" y="12100"/>
                  </a:cubicBezTo>
                  <a:cubicBezTo>
                    <a:pt x="13287" y="11993"/>
                    <a:pt x="13498" y="11831"/>
                    <a:pt x="13667" y="11624"/>
                  </a:cubicBezTo>
                  <a:cubicBezTo>
                    <a:pt x="13993" y="11244"/>
                    <a:pt x="14219" y="10789"/>
                    <a:pt x="14326" y="10298"/>
                  </a:cubicBezTo>
                  <a:cubicBezTo>
                    <a:pt x="14416" y="9936"/>
                    <a:pt x="14394" y="9556"/>
                    <a:pt x="14265" y="9209"/>
                  </a:cubicBezTo>
                  <a:cubicBezTo>
                    <a:pt x="14129" y="8847"/>
                    <a:pt x="13928" y="8513"/>
                    <a:pt x="13602" y="8295"/>
                  </a:cubicBezTo>
                  <a:cubicBezTo>
                    <a:pt x="13287" y="8080"/>
                    <a:pt x="12947" y="7904"/>
                    <a:pt x="12613" y="7714"/>
                  </a:cubicBezTo>
                  <a:cubicBezTo>
                    <a:pt x="12542" y="7675"/>
                    <a:pt x="12470" y="7643"/>
                    <a:pt x="12391" y="7603"/>
                  </a:cubicBezTo>
                  <a:cubicBezTo>
                    <a:pt x="12538" y="7367"/>
                    <a:pt x="12585" y="7120"/>
                    <a:pt x="12595" y="6865"/>
                  </a:cubicBezTo>
                  <a:cubicBezTo>
                    <a:pt x="12606" y="6683"/>
                    <a:pt x="12620" y="6496"/>
                    <a:pt x="12613" y="6313"/>
                  </a:cubicBezTo>
                  <a:cubicBezTo>
                    <a:pt x="12592" y="5855"/>
                    <a:pt x="12484" y="5421"/>
                    <a:pt x="12198" y="5049"/>
                  </a:cubicBezTo>
                  <a:cubicBezTo>
                    <a:pt x="11972" y="4762"/>
                    <a:pt x="11814" y="4439"/>
                    <a:pt x="11671" y="4103"/>
                  </a:cubicBezTo>
                  <a:cubicBezTo>
                    <a:pt x="11560" y="3830"/>
                    <a:pt x="11427" y="3572"/>
                    <a:pt x="11270" y="3322"/>
                  </a:cubicBezTo>
                  <a:cubicBezTo>
                    <a:pt x="10994" y="2899"/>
                    <a:pt x="10600" y="2637"/>
                    <a:pt x="10084" y="2612"/>
                  </a:cubicBezTo>
                  <a:cubicBezTo>
                    <a:pt x="9949" y="2604"/>
                    <a:pt x="9813" y="2601"/>
                    <a:pt x="9676" y="2601"/>
                  </a:cubicBezTo>
                  <a:cubicBezTo>
                    <a:pt x="9465" y="2601"/>
                    <a:pt x="9252" y="2608"/>
                    <a:pt x="9041" y="2612"/>
                  </a:cubicBezTo>
                  <a:cubicBezTo>
                    <a:pt x="8830" y="2616"/>
                    <a:pt x="8622" y="2677"/>
                    <a:pt x="8439" y="2791"/>
                  </a:cubicBezTo>
                  <a:cubicBezTo>
                    <a:pt x="8396" y="2816"/>
                    <a:pt x="8346" y="2838"/>
                    <a:pt x="8299" y="2856"/>
                  </a:cubicBezTo>
                  <a:cubicBezTo>
                    <a:pt x="8296" y="2766"/>
                    <a:pt x="8296" y="2680"/>
                    <a:pt x="8303" y="2591"/>
                  </a:cubicBezTo>
                  <a:cubicBezTo>
                    <a:pt x="8328" y="2386"/>
                    <a:pt x="8357" y="2186"/>
                    <a:pt x="8392" y="1985"/>
                  </a:cubicBezTo>
                  <a:cubicBezTo>
                    <a:pt x="8464" y="1559"/>
                    <a:pt x="8511" y="1132"/>
                    <a:pt x="8450" y="699"/>
                  </a:cubicBezTo>
                  <a:cubicBezTo>
                    <a:pt x="8389" y="276"/>
                    <a:pt x="8108" y="1"/>
                    <a:pt x="77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0" name="Google Shape;2710;p51"/>
          <p:cNvSpPr/>
          <p:nvPr/>
        </p:nvSpPr>
        <p:spPr>
          <a:xfrm>
            <a:off x="-308750" y="-89400"/>
            <a:ext cx="1790475" cy="1442050"/>
          </a:xfrm>
          <a:custGeom>
            <a:avLst/>
            <a:gdLst/>
            <a:ahLst/>
            <a:cxnLst/>
            <a:rect l="l" t="t" r="r" b="b"/>
            <a:pathLst>
              <a:path w="71619" h="57682" extrusionOk="0">
                <a:moveTo>
                  <a:pt x="0" y="57682"/>
                </a:moveTo>
                <a:cubicBezTo>
                  <a:pt x="9816" y="56454"/>
                  <a:pt x="16133" y="45658"/>
                  <a:pt x="25518" y="42530"/>
                </a:cubicBezTo>
                <a:cubicBezTo>
                  <a:pt x="40483" y="37542"/>
                  <a:pt x="59564" y="35453"/>
                  <a:pt x="68314" y="22328"/>
                </a:cubicBezTo>
                <a:cubicBezTo>
                  <a:pt x="72484" y="16072"/>
                  <a:pt x="71504" y="7518"/>
                  <a:pt x="7150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1" name="Google Shape;2711;p51"/>
          <p:cNvSpPr/>
          <p:nvPr/>
        </p:nvSpPr>
        <p:spPr>
          <a:xfrm>
            <a:off x="7326750" y="-36300"/>
            <a:ext cx="1854050" cy="1116425"/>
          </a:xfrm>
          <a:custGeom>
            <a:avLst/>
            <a:gdLst/>
            <a:ahLst/>
            <a:cxnLst/>
            <a:rect l="l" t="t" r="r" b="b"/>
            <a:pathLst>
              <a:path w="74162" h="44657" extrusionOk="0">
                <a:moveTo>
                  <a:pt x="0" y="0"/>
                </a:moveTo>
                <a:cubicBezTo>
                  <a:pt x="0" y="11902"/>
                  <a:pt x="19809" y="13778"/>
                  <a:pt x="31100" y="17544"/>
                </a:cubicBezTo>
                <a:cubicBezTo>
                  <a:pt x="39573" y="20370"/>
                  <a:pt x="43898" y="31622"/>
                  <a:pt x="52631" y="33493"/>
                </a:cubicBezTo>
                <a:cubicBezTo>
                  <a:pt x="60536" y="35186"/>
                  <a:pt x="71611" y="36986"/>
                  <a:pt x="74162" y="44657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12" name="Google Shape;2712;p51"/>
          <p:cNvGrpSpPr/>
          <p:nvPr/>
        </p:nvGrpSpPr>
        <p:grpSpPr>
          <a:xfrm rot="7200089">
            <a:off x="612056" y="4169165"/>
            <a:ext cx="167823" cy="400626"/>
            <a:chOff x="1275325" y="1951450"/>
            <a:chExt cx="129200" cy="308425"/>
          </a:xfrm>
        </p:grpSpPr>
        <p:sp>
          <p:nvSpPr>
            <p:cNvPr id="2713" name="Google Shape;2713;p51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1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1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1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1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1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1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0" name="Google Shape;2720;p51"/>
          <p:cNvGrpSpPr/>
          <p:nvPr/>
        </p:nvGrpSpPr>
        <p:grpSpPr>
          <a:xfrm rot="-7200089" flipH="1">
            <a:off x="8364081" y="4169165"/>
            <a:ext cx="167823" cy="400626"/>
            <a:chOff x="1275325" y="1951450"/>
            <a:chExt cx="129200" cy="308425"/>
          </a:xfrm>
        </p:grpSpPr>
        <p:sp>
          <p:nvSpPr>
            <p:cNvPr id="2721" name="Google Shape;2721;p51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1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1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1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1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1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1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8" y="217299"/>
            <a:ext cx="7020023" cy="4680015"/>
          </a:xfrm>
          <a:prstGeom prst="rect">
            <a:avLst/>
          </a:prstGeom>
        </p:spPr>
      </p:pic>
      <p:grpSp>
        <p:nvGrpSpPr>
          <p:cNvPr id="476" name="Google Shape;476;p40"/>
          <p:cNvGrpSpPr/>
          <p:nvPr/>
        </p:nvGrpSpPr>
        <p:grpSpPr>
          <a:xfrm rot="-6908262">
            <a:off x="1591170" y="145441"/>
            <a:ext cx="874760" cy="1273165"/>
            <a:chOff x="-1613775" y="1017700"/>
            <a:chExt cx="874750" cy="1273150"/>
          </a:xfrm>
        </p:grpSpPr>
        <p:sp>
          <p:nvSpPr>
            <p:cNvPr id="477" name="Google Shape;477;p40"/>
            <p:cNvSpPr/>
            <p:nvPr/>
          </p:nvSpPr>
          <p:spPr>
            <a:xfrm>
              <a:off x="-1023100" y="1330400"/>
              <a:ext cx="196650" cy="92350"/>
            </a:xfrm>
            <a:custGeom>
              <a:avLst/>
              <a:gdLst/>
              <a:ahLst/>
              <a:cxnLst/>
              <a:rect l="l" t="t" r="r" b="b"/>
              <a:pathLst>
                <a:path w="7866" h="3694" extrusionOk="0">
                  <a:moveTo>
                    <a:pt x="7839" y="0"/>
                  </a:moveTo>
                  <a:cubicBezTo>
                    <a:pt x="7827" y="0"/>
                    <a:pt x="7815" y="4"/>
                    <a:pt x="7805" y="10"/>
                  </a:cubicBezTo>
                  <a:cubicBezTo>
                    <a:pt x="7256" y="386"/>
                    <a:pt x="6715" y="770"/>
                    <a:pt x="6167" y="1135"/>
                  </a:cubicBezTo>
                  <a:cubicBezTo>
                    <a:pt x="4852" y="2010"/>
                    <a:pt x="3458" y="2719"/>
                    <a:pt x="1946" y="3185"/>
                  </a:cubicBezTo>
                  <a:cubicBezTo>
                    <a:pt x="1308" y="3386"/>
                    <a:pt x="660" y="3536"/>
                    <a:pt x="0" y="3633"/>
                  </a:cubicBezTo>
                  <a:lnTo>
                    <a:pt x="0" y="3694"/>
                  </a:lnTo>
                  <a:cubicBezTo>
                    <a:pt x="251" y="3661"/>
                    <a:pt x="506" y="3636"/>
                    <a:pt x="757" y="3593"/>
                  </a:cubicBezTo>
                  <a:cubicBezTo>
                    <a:pt x="1760" y="3407"/>
                    <a:pt x="2724" y="3074"/>
                    <a:pt x="3648" y="2655"/>
                  </a:cubicBezTo>
                  <a:cubicBezTo>
                    <a:pt x="5081" y="2006"/>
                    <a:pt x="6389" y="1150"/>
                    <a:pt x="7636" y="197"/>
                  </a:cubicBezTo>
                  <a:cubicBezTo>
                    <a:pt x="7715" y="136"/>
                    <a:pt x="7787" y="71"/>
                    <a:pt x="7865" y="7"/>
                  </a:cubicBezTo>
                  <a:cubicBezTo>
                    <a:pt x="7856" y="2"/>
                    <a:pt x="7847" y="0"/>
                    <a:pt x="78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-1071300" y="1169125"/>
              <a:ext cx="115575" cy="183500"/>
            </a:xfrm>
            <a:custGeom>
              <a:avLst/>
              <a:gdLst/>
              <a:ahLst/>
              <a:cxnLst/>
              <a:rect l="l" t="t" r="r" b="b"/>
              <a:pathLst>
                <a:path w="4623" h="7340" extrusionOk="0">
                  <a:moveTo>
                    <a:pt x="4580" y="1"/>
                  </a:moveTo>
                  <a:cubicBezTo>
                    <a:pt x="4537" y="73"/>
                    <a:pt x="4498" y="141"/>
                    <a:pt x="4455" y="209"/>
                  </a:cubicBezTo>
                  <a:cubicBezTo>
                    <a:pt x="3982" y="1015"/>
                    <a:pt x="3519" y="1832"/>
                    <a:pt x="3028" y="2624"/>
                  </a:cubicBezTo>
                  <a:cubicBezTo>
                    <a:pt x="2577" y="3347"/>
                    <a:pt x="2090" y="4050"/>
                    <a:pt x="1613" y="4759"/>
                  </a:cubicBezTo>
                  <a:cubicBezTo>
                    <a:pt x="1086" y="5544"/>
                    <a:pt x="545" y="6325"/>
                    <a:pt x="90" y="7156"/>
                  </a:cubicBezTo>
                  <a:cubicBezTo>
                    <a:pt x="58" y="7217"/>
                    <a:pt x="29" y="7278"/>
                    <a:pt x="1" y="7339"/>
                  </a:cubicBezTo>
                  <a:cubicBezTo>
                    <a:pt x="69" y="7271"/>
                    <a:pt x="126" y="7196"/>
                    <a:pt x="176" y="7113"/>
                  </a:cubicBezTo>
                  <a:cubicBezTo>
                    <a:pt x="495" y="6615"/>
                    <a:pt x="807" y="6110"/>
                    <a:pt x="1140" y="5623"/>
                  </a:cubicBezTo>
                  <a:cubicBezTo>
                    <a:pt x="2065" y="4268"/>
                    <a:pt x="3014" y="2932"/>
                    <a:pt x="3810" y="1495"/>
                  </a:cubicBezTo>
                  <a:cubicBezTo>
                    <a:pt x="4082" y="1008"/>
                    <a:pt x="4351" y="520"/>
                    <a:pt x="4623" y="33"/>
                  </a:cubicBezTo>
                  <a:lnTo>
                    <a:pt x="458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-1006875" y="1279675"/>
              <a:ext cx="145475" cy="91400"/>
            </a:xfrm>
            <a:custGeom>
              <a:avLst/>
              <a:gdLst/>
              <a:ahLst/>
              <a:cxnLst/>
              <a:rect l="l" t="t" r="r" b="b"/>
              <a:pathLst>
                <a:path w="5819" h="3656" extrusionOk="0">
                  <a:moveTo>
                    <a:pt x="5819" y="0"/>
                  </a:moveTo>
                  <a:lnTo>
                    <a:pt x="5819" y="0"/>
                  </a:lnTo>
                  <a:cubicBezTo>
                    <a:pt x="4117" y="1602"/>
                    <a:pt x="2153" y="2781"/>
                    <a:pt x="0" y="3655"/>
                  </a:cubicBezTo>
                  <a:cubicBezTo>
                    <a:pt x="2211" y="2867"/>
                    <a:pt x="4192" y="1717"/>
                    <a:pt x="58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-1069150" y="1374725"/>
              <a:ext cx="137000" cy="34525"/>
            </a:xfrm>
            <a:custGeom>
              <a:avLst/>
              <a:gdLst/>
              <a:ahLst/>
              <a:cxnLst/>
              <a:rect l="l" t="t" r="r" b="b"/>
              <a:pathLst>
                <a:path w="5480" h="1381" extrusionOk="0">
                  <a:moveTo>
                    <a:pt x="5479" y="0"/>
                  </a:moveTo>
                  <a:lnTo>
                    <a:pt x="5479" y="0"/>
                  </a:lnTo>
                  <a:cubicBezTo>
                    <a:pt x="5397" y="4"/>
                    <a:pt x="5315" y="25"/>
                    <a:pt x="5243" y="61"/>
                  </a:cubicBezTo>
                  <a:cubicBezTo>
                    <a:pt x="5164" y="90"/>
                    <a:pt x="5089" y="118"/>
                    <a:pt x="5014" y="151"/>
                  </a:cubicBezTo>
                  <a:cubicBezTo>
                    <a:pt x="3867" y="641"/>
                    <a:pt x="2720" y="1132"/>
                    <a:pt x="1456" y="1243"/>
                  </a:cubicBezTo>
                  <a:cubicBezTo>
                    <a:pt x="1347" y="1253"/>
                    <a:pt x="1238" y="1256"/>
                    <a:pt x="1128" y="1256"/>
                  </a:cubicBezTo>
                  <a:cubicBezTo>
                    <a:pt x="952" y="1256"/>
                    <a:pt x="776" y="1248"/>
                    <a:pt x="599" y="1243"/>
                  </a:cubicBezTo>
                  <a:cubicBezTo>
                    <a:pt x="398" y="1236"/>
                    <a:pt x="201" y="1211"/>
                    <a:pt x="1" y="1193"/>
                  </a:cubicBezTo>
                  <a:cubicBezTo>
                    <a:pt x="1" y="1211"/>
                    <a:pt x="1" y="1229"/>
                    <a:pt x="1" y="1243"/>
                  </a:cubicBezTo>
                  <a:cubicBezTo>
                    <a:pt x="327" y="1333"/>
                    <a:pt x="667" y="1380"/>
                    <a:pt x="1008" y="1380"/>
                  </a:cubicBezTo>
                  <a:cubicBezTo>
                    <a:pt x="1031" y="1380"/>
                    <a:pt x="1055" y="1380"/>
                    <a:pt x="1079" y="1380"/>
                  </a:cubicBezTo>
                  <a:cubicBezTo>
                    <a:pt x="1741" y="1380"/>
                    <a:pt x="2385" y="1236"/>
                    <a:pt x="3014" y="1039"/>
                  </a:cubicBezTo>
                  <a:cubicBezTo>
                    <a:pt x="3720" y="806"/>
                    <a:pt x="4408" y="527"/>
                    <a:pt x="5074" y="194"/>
                  </a:cubicBezTo>
                  <a:cubicBezTo>
                    <a:pt x="5207" y="129"/>
                    <a:pt x="5343" y="65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-1099325" y="1253975"/>
              <a:ext cx="24575" cy="119950"/>
            </a:xfrm>
            <a:custGeom>
              <a:avLst/>
              <a:gdLst/>
              <a:ahLst/>
              <a:cxnLst/>
              <a:rect l="l" t="t" r="r" b="b"/>
              <a:pathLst>
                <a:path w="983" h="4798" extrusionOk="0">
                  <a:moveTo>
                    <a:pt x="946" y="0"/>
                  </a:moveTo>
                  <a:cubicBezTo>
                    <a:pt x="932" y="32"/>
                    <a:pt x="914" y="61"/>
                    <a:pt x="903" y="90"/>
                  </a:cubicBezTo>
                  <a:cubicBezTo>
                    <a:pt x="713" y="659"/>
                    <a:pt x="502" y="1222"/>
                    <a:pt x="337" y="1799"/>
                  </a:cubicBezTo>
                  <a:cubicBezTo>
                    <a:pt x="93" y="2659"/>
                    <a:pt x="0" y="3537"/>
                    <a:pt x="122" y="4429"/>
                  </a:cubicBezTo>
                  <a:cubicBezTo>
                    <a:pt x="140" y="4558"/>
                    <a:pt x="144" y="4694"/>
                    <a:pt x="240" y="4798"/>
                  </a:cubicBezTo>
                  <a:cubicBezTo>
                    <a:pt x="237" y="4601"/>
                    <a:pt x="204" y="4411"/>
                    <a:pt x="197" y="4217"/>
                  </a:cubicBezTo>
                  <a:cubicBezTo>
                    <a:pt x="187" y="3881"/>
                    <a:pt x="179" y="3547"/>
                    <a:pt x="197" y="3214"/>
                  </a:cubicBezTo>
                  <a:cubicBezTo>
                    <a:pt x="212" y="2927"/>
                    <a:pt x="247" y="2644"/>
                    <a:pt x="301" y="2365"/>
                  </a:cubicBezTo>
                  <a:cubicBezTo>
                    <a:pt x="437" y="1638"/>
                    <a:pt x="674" y="942"/>
                    <a:pt x="918" y="247"/>
                  </a:cubicBezTo>
                  <a:cubicBezTo>
                    <a:pt x="943" y="172"/>
                    <a:pt x="961" y="93"/>
                    <a:pt x="982" y="14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-859275" y="1339875"/>
              <a:ext cx="81900" cy="43825"/>
            </a:xfrm>
            <a:custGeom>
              <a:avLst/>
              <a:gdLst/>
              <a:ahLst/>
              <a:cxnLst/>
              <a:rect l="l" t="t" r="r" b="b"/>
              <a:pathLst>
                <a:path w="3276" h="1753" extrusionOk="0">
                  <a:moveTo>
                    <a:pt x="3237" y="0"/>
                  </a:moveTo>
                  <a:cubicBezTo>
                    <a:pt x="2230" y="720"/>
                    <a:pt x="1083" y="1168"/>
                    <a:pt x="1" y="1752"/>
                  </a:cubicBezTo>
                  <a:cubicBezTo>
                    <a:pt x="33" y="1745"/>
                    <a:pt x="62" y="1738"/>
                    <a:pt x="94" y="1727"/>
                  </a:cubicBezTo>
                  <a:cubicBezTo>
                    <a:pt x="976" y="1398"/>
                    <a:pt x="1832" y="996"/>
                    <a:pt x="2649" y="523"/>
                  </a:cubicBezTo>
                  <a:cubicBezTo>
                    <a:pt x="2835" y="416"/>
                    <a:pt x="3007" y="280"/>
                    <a:pt x="3186" y="154"/>
                  </a:cubicBezTo>
                  <a:cubicBezTo>
                    <a:pt x="3219" y="122"/>
                    <a:pt x="3251" y="83"/>
                    <a:pt x="3276" y="43"/>
                  </a:cubicBezTo>
                  <a:cubicBezTo>
                    <a:pt x="3262" y="29"/>
                    <a:pt x="3251" y="15"/>
                    <a:pt x="3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-1105325" y="1129625"/>
              <a:ext cx="6825" cy="112625"/>
            </a:xfrm>
            <a:custGeom>
              <a:avLst/>
              <a:gdLst/>
              <a:ahLst/>
              <a:cxnLst/>
              <a:rect l="l" t="t" r="r" b="b"/>
              <a:pathLst>
                <a:path w="273" h="4505" extrusionOk="0">
                  <a:moveTo>
                    <a:pt x="126" y="1"/>
                  </a:moveTo>
                  <a:cubicBezTo>
                    <a:pt x="126" y="47"/>
                    <a:pt x="126" y="94"/>
                    <a:pt x="122" y="144"/>
                  </a:cubicBezTo>
                  <a:cubicBezTo>
                    <a:pt x="133" y="846"/>
                    <a:pt x="151" y="1552"/>
                    <a:pt x="151" y="2254"/>
                  </a:cubicBezTo>
                  <a:cubicBezTo>
                    <a:pt x="151" y="2577"/>
                    <a:pt x="129" y="2896"/>
                    <a:pt x="104" y="3215"/>
                  </a:cubicBezTo>
                  <a:cubicBezTo>
                    <a:pt x="75" y="3595"/>
                    <a:pt x="32" y="3978"/>
                    <a:pt x="0" y="4358"/>
                  </a:cubicBezTo>
                  <a:cubicBezTo>
                    <a:pt x="0" y="4408"/>
                    <a:pt x="7" y="4455"/>
                    <a:pt x="18" y="4505"/>
                  </a:cubicBezTo>
                  <a:lnTo>
                    <a:pt x="72" y="4505"/>
                  </a:lnTo>
                  <a:cubicBezTo>
                    <a:pt x="108" y="4225"/>
                    <a:pt x="154" y="3946"/>
                    <a:pt x="172" y="3666"/>
                  </a:cubicBezTo>
                  <a:cubicBezTo>
                    <a:pt x="258" y="2441"/>
                    <a:pt x="272" y="1219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-962200" y="1194400"/>
              <a:ext cx="49675" cy="63625"/>
            </a:xfrm>
            <a:custGeom>
              <a:avLst/>
              <a:gdLst/>
              <a:ahLst/>
              <a:cxnLst/>
              <a:rect l="l" t="t" r="r" b="b"/>
              <a:pathLst>
                <a:path w="1987" h="2545" extrusionOk="0">
                  <a:moveTo>
                    <a:pt x="1918" y="0"/>
                  </a:moveTo>
                  <a:cubicBezTo>
                    <a:pt x="1402" y="943"/>
                    <a:pt x="693" y="1738"/>
                    <a:pt x="1" y="2544"/>
                  </a:cubicBezTo>
                  <a:cubicBezTo>
                    <a:pt x="431" y="2186"/>
                    <a:pt x="811" y="1781"/>
                    <a:pt x="1176" y="1362"/>
                  </a:cubicBezTo>
                  <a:cubicBezTo>
                    <a:pt x="1280" y="1233"/>
                    <a:pt x="1373" y="1100"/>
                    <a:pt x="1456" y="957"/>
                  </a:cubicBezTo>
                  <a:cubicBezTo>
                    <a:pt x="1610" y="717"/>
                    <a:pt x="1764" y="477"/>
                    <a:pt x="1914" y="233"/>
                  </a:cubicBezTo>
                  <a:cubicBezTo>
                    <a:pt x="1943" y="169"/>
                    <a:pt x="1968" y="104"/>
                    <a:pt x="1986" y="36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-897875" y="1194625"/>
              <a:ext cx="61850" cy="50325"/>
            </a:xfrm>
            <a:custGeom>
              <a:avLst/>
              <a:gdLst/>
              <a:ahLst/>
              <a:cxnLst/>
              <a:rect l="l" t="t" r="r" b="b"/>
              <a:pathLst>
                <a:path w="2474" h="2013" extrusionOk="0">
                  <a:moveTo>
                    <a:pt x="2427" y="1"/>
                  </a:moveTo>
                  <a:cubicBezTo>
                    <a:pt x="2396" y="1"/>
                    <a:pt x="2366" y="5"/>
                    <a:pt x="2337" y="13"/>
                  </a:cubicBezTo>
                  <a:cubicBezTo>
                    <a:pt x="2154" y="106"/>
                    <a:pt x="1964" y="185"/>
                    <a:pt x="1796" y="299"/>
                  </a:cubicBezTo>
                  <a:cubicBezTo>
                    <a:pt x="1154" y="740"/>
                    <a:pt x="581" y="1274"/>
                    <a:pt x="97" y="1883"/>
                  </a:cubicBezTo>
                  <a:cubicBezTo>
                    <a:pt x="65" y="1926"/>
                    <a:pt x="33" y="1966"/>
                    <a:pt x="1" y="2012"/>
                  </a:cubicBezTo>
                  <a:cubicBezTo>
                    <a:pt x="298" y="1754"/>
                    <a:pt x="563" y="1471"/>
                    <a:pt x="853" y="1217"/>
                  </a:cubicBezTo>
                  <a:cubicBezTo>
                    <a:pt x="1326" y="808"/>
                    <a:pt x="1792" y="382"/>
                    <a:pt x="2376" y="120"/>
                  </a:cubicBezTo>
                  <a:cubicBezTo>
                    <a:pt x="2409" y="102"/>
                    <a:pt x="2444" y="81"/>
                    <a:pt x="2473" y="56"/>
                  </a:cubicBezTo>
                  <a:cubicBezTo>
                    <a:pt x="2466" y="38"/>
                    <a:pt x="2462" y="20"/>
                    <a:pt x="2459" y="2"/>
                  </a:cubicBezTo>
                  <a:cubicBezTo>
                    <a:pt x="2448" y="1"/>
                    <a:pt x="2437" y="1"/>
                    <a:pt x="24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-991575" y="1081625"/>
              <a:ext cx="46800" cy="63250"/>
            </a:xfrm>
            <a:custGeom>
              <a:avLst/>
              <a:gdLst/>
              <a:ahLst/>
              <a:cxnLst/>
              <a:rect l="l" t="t" r="r" b="b"/>
              <a:pathLst>
                <a:path w="1872" h="2530" extrusionOk="0">
                  <a:moveTo>
                    <a:pt x="1853" y="0"/>
                  </a:moveTo>
                  <a:cubicBezTo>
                    <a:pt x="1541" y="86"/>
                    <a:pt x="209" y="1888"/>
                    <a:pt x="1" y="2530"/>
                  </a:cubicBezTo>
                  <a:cubicBezTo>
                    <a:pt x="596" y="1659"/>
                    <a:pt x="1165" y="817"/>
                    <a:pt x="1857" y="75"/>
                  </a:cubicBezTo>
                  <a:cubicBezTo>
                    <a:pt x="1864" y="61"/>
                    <a:pt x="1868" y="50"/>
                    <a:pt x="1868" y="36"/>
                  </a:cubicBezTo>
                  <a:cubicBezTo>
                    <a:pt x="1871" y="29"/>
                    <a:pt x="1868" y="22"/>
                    <a:pt x="1868" y="18"/>
                  </a:cubicBezTo>
                  <a:cubicBezTo>
                    <a:pt x="1864" y="11"/>
                    <a:pt x="1857" y="7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-1061450" y="1401225"/>
              <a:ext cx="82525" cy="13525"/>
            </a:xfrm>
            <a:custGeom>
              <a:avLst/>
              <a:gdLst/>
              <a:ahLst/>
              <a:cxnLst/>
              <a:rect l="l" t="t" r="r" b="b"/>
              <a:pathLst>
                <a:path w="3301" h="541" extrusionOk="0">
                  <a:moveTo>
                    <a:pt x="3301" y="1"/>
                  </a:moveTo>
                  <a:lnTo>
                    <a:pt x="3301" y="1"/>
                  </a:lnTo>
                  <a:cubicBezTo>
                    <a:pt x="2484" y="231"/>
                    <a:pt x="1670" y="458"/>
                    <a:pt x="825" y="458"/>
                  </a:cubicBezTo>
                  <a:cubicBezTo>
                    <a:pt x="554" y="458"/>
                    <a:pt x="279" y="434"/>
                    <a:pt x="1" y="381"/>
                  </a:cubicBezTo>
                  <a:lnTo>
                    <a:pt x="1" y="381"/>
                  </a:lnTo>
                  <a:cubicBezTo>
                    <a:pt x="22" y="413"/>
                    <a:pt x="51" y="434"/>
                    <a:pt x="87" y="445"/>
                  </a:cubicBezTo>
                  <a:cubicBezTo>
                    <a:pt x="328" y="517"/>
                    <a:pt x="573" y="540"/>
                    <a:pt x="820" y="540"/>
                  </a:cubicBezTo>
                  <a:cubicBezTo>
                    <a:pt x="988" y="540"/>
                    <a:pt x="1156" y="530"/>
                    <a:pt x="1323" y="517"/>
                  </a:cubicBezTo>
                  <a:cubicBezTo>
                    <a:pt x="1828" y="481"/>
                    <a:pt x="2312" y="338"/>
                    <a:pt x="2792" y="191"/>
                  </a:cubicBezTo>
                  <a:cubicBezTo>
                    <a:pt x="2964" y="133"/>
                    <a:pt x="3133" y="62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-1075050" y="1193400"/>
              <a:ext cx="40875" cy="86750"/>
            </a:xfrm>
            <a:custGeom>
              <a:avLst/>
              <a:gdLst/>
              <a:ahLst/>
              <a:cxnLst/>
              <a:rect l="l" t="t" r="r" b="b"/>
              <a:pathLst>
                <a:path w="1635" h="3470" extrusionOk="0">
                  <a:moveTo>
                    <a:pt x="1634" y="1"/>
                  </a:moveTo>
                  <a:lnTo>
                    <a:pt x="1634" y="1"/>
                  </a:lnTo>
                  <a:cubicBezTo>
                    <a:pt x="1573" y="40"/>
                    <a:pt x="1523" y="98"/>
                    <a:pt x="1491" y="162"/>
                  </a:cubicBezTo>
                  <a:cubicBezTo>
                    <a:pt x="1251" y="606"/>
                    <a:pt x="993" y="1040"/>
                    <a:pt x="774" y="1495"/>
                  </a:cubicBezTo>
                  <a:cubicBezTo>
                    <a:pt x="527" y="2004"/>
                    <a:pt x="312" y="2531"/>
                    <a:pt x="97" y="3054"/>
                  </a:cubicBezTo>
                  <a:cubicBezTo>
                    <a:pt x="48" y="3172"/>
                    <a:pt x="38" y="3304"/>
                    <a:pt x="14" y="3433"/>
                  </a:cubicBezTo>
                  <a:lnTo>
                    <a:pt x="14" y="3433"/>
                  </a:lnTo>
                  <a:cubicBezTo>
                    <a:pt x="37" y="3389"/>
                    <a:pt x="61" y="3344"/>
                    <a:pt x="79" y="3297"/>
                  </a:cubicBezTo>
                  <a:cubicBezTo>
                    <a:pt x="409" y="2373"/>
                    <a:pt x="814" y="1477"/>
                    <a:pt x="1290" y="617"/>
                  </a:cubicBezTo>
                  <a:cubicBezTo>
                    <a:pt x="1405" y="409"/>
                    <a:pt x="1520" y="205"/>
                    <a:pt x="1634" y="1"/>
                  </a:cubicBezTo>
                  <a:close/>
                  <a:moveTo>
                    <a:pt x="14" y="3433"/>
                  </a:moveTo>
                  <a:lnTo>
                    <a:pt x="14" y="3433"/>
                  </a:lnTo>
                  <a:cubicBezTo>
                    <a:pt x="10" y="3443"/>
                    <a:pt x="5" y="3452"/>
                    <a:pt x="0" y="3462"/>
                  </a:cubicBezTo>
                  <a:lnTo>
                    <a:pt x="7" y="3469"/>
                  </a:lnTo>
                  <a:cubicBezTo>
                    <a:pt x="10" y="3457"/>
                    <a:pt x="12" y="3445"/>
                    <a:pt x="14" y="34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-1090725" y="1115125"/>
              <a:ext cx="2425" cy="71950"/>
            </a:xfrm>
            <a:custGeom>
              <a:avLst/>
              <a:gdLst/>
              <a:ahLst/>
              <a:cxnLst/>
              <a:rect l="l" t="t" r="r" b="b"/>
              <a:pathLst>
                <a:path w="97" h="2878" extrusionOk="0">
                  <a:moveTo>
                    <a:pt x="0" y="0"/>
                  </a:moveTo>
                  <a:lnTo>
                    <a:pt x="0" y="2877"/>
                  </a:lnTo>
                  <a:cubicBezTo>
                    <a:pt x="32" y="2591"/>
                    <a:pt x="83" y="2351"/>
                    <a:pt x="86" y="2107"/>
                  </a:cubicBezTo>
                  <a:cubicBezTo>
                    <a:pt x="97" y="1509"/>
                    <a:pt x="93" y="907"/>
                    <a:pt x="90" y="308"/>
                  </a:cubicBezTo>
                  <a:cubicBezTo>
                    <a:pt x="90" y="208"/>
                    <a:pt x="86" y="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-897325" y="1281825"/>
              <a:ext cx="63800" cy="50000"/>
            </a:xfrm>
            <a:custGeom>
              <a:avLst/>
              <a:gdLst/>
              <a:ahLst/>
              <a:cxnLst/>
              <a:rect l="l" t="t" r="r" b="b"/>
              <a:pathLst>
                <a:path w="2552" h="2000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1770" y="749"/>
                    <a:pt x="914" y="1419"/>
                    <a:pt x="0" y="2000"/>
                  </a:cubicBezTo>
                  <a:cubicBezTo>
                    <a:pt x="975" y="1491"/>
                    <a:pt x="1810" y="807"/>
                    <a:pt x="25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-984500" y="1129725"/>
              <a:ext cx="40250" cy="72500"/>
            </a:xfrm>
            <a:custGeom>
              <a:avLst/>
              <a:gdLst/>
              <a:ahLst/>
              <a:cxnLst/>
              <a:rect l="l" t="t" r="r" b="b"/>
              <a:pathLst>
                <a:path w="1610" h="2900" extrusionOk="0">
                  <a:moveTo>
                    <a:pt x="1563" y="0"/>
                  </a:moveTo>
                  <a:lnTo>
                    <a:pt x="1" y="2874"/>
                  </a:lnTo>
                  <a:lnTo>
                    <a:pt x="44" y="2899"/>
                  </a:lnTo>
                  <a:cubicBezTo>
                    <a:pt x="248" y="2534"/>
                    <a:pt x="452" y="2164"/>
                    <a:pt x="657" y="1795"/>
                  </a:cubicBezTo>
                  <a:cubicBezTo>
                    <a:pt x="947" y="1269"/>
                    <a:pt x="1237" y="742"/>
                    <a:pt x="1524" y="219"/>
                  </a:cubicBezTo>
                  <a:cubicBezTo>
                    <a:pt x="1559" y="154"/>
                    <a:pt x="1581" y="86"/>
                    <a:pt x="1610" y="22"/>
                  </a:cubicBezTo>
                  <a:lnTo>
                    <a:pt x="15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-819125" y="1269725"/>
              <a:ext cx="34225" cy="38100"/>
            </a:xfrm>
            <a:custGeom>
              <a:avLst/>
              <a:gdLst/>
              <a:ahLst/>
              <a:cxnLst/>
              <a:rect l="l" t="t" r="r" b="b"/>
              <a:pathLst>
                <a:path w="1369" h="1524" extrusionOk="0">
                  <a:moveTo>
                    <a:pt x="1287" y="1"/>
                  </a:moveTo>
                  <a:lnTo>
                    <a:pt x="0" y="1484"/>
                  </a:lnTo>
                  <a:lnTo>
                    <a:pt x="50" y="1524"/>
                  </a:lnTo>
                  <a:cubicBezTo>
                    <a:pt x="301" y="1266"/>
                    <a:pt x="556" y="1015"/>
                    <a:pt x="799" y="750"/>
                  </a:cubicBezTo>
                  <a:cubicBezTo>
                    <a:pt x="971" y="567"/>
                    <a:pt x="1125" y="366"/>
                    <a:pt x="1287" y="173"/>
                  </a:cubicBezTo>
                  <a:cubicBezTo>
                    <a:pt x="1322" y="130"/>
                    <a:pt x="1369" y="80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-860775" y="1199100"/>
              <a:ext cx="34600" cy="22100"/>
            </a:xfrm>
            <a:custGeom>
              <a:avLst/>
              <a:gdLst/>
              <a:ahLst/>
              <a:cxnLst/>
              <a:rect l="l" t="t" r="r" b="b"/>
              <a:pathLst>
                <a:path w="1384" h="884" extrusionOk="0">
                  <a:moveTo>
                    <a:pt x="1357" y="0"/>
                  </a:moveTo>
                  <a:cubicBezTo>
                    <a:pt x="1103" y="0"/>
                    <a:pt x="328" y="500"/>
                    <a:pt x="0" y="884"/>
                  </a:cubicBezTo>
                  <a:lnTo>
                    <a:pt x="1383" y="2"/>
                  </a:lnTo>
                  <a:cubicBezTo>
                    <a:pt x="1375" y="1"/>
                    <a:pt x="1366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-975900" y="1320075"/>
              <a:ext cx="50900" cy="26350"/>
            </a:xfrm>
            <a:custGeom>
              <a:avLst/>
              <a:gdLst/>
              <a:ahLst/>
              <a:cxnLst/>
              <a:rect l="l" t="t" r="r" b="b"/>
              <a:pathLst>
                <a:path w="2036" h="1054" extrusionOk="0">
                  <a:moveTo>
                    <a:pt x="2036" y="0"/>
                  </a:moveTo>
                  <a:cubicBezTo>
                    <a:pt x="1373" y="380"/>
                    <a:pt x="714" y="767"/>
                    <a:pt x="1" y="1054"/>
                  </a:cubicBezTo>
                  <a:cubicBezTo>
                    <a:pt x="753" y="842"/>
                    <a:pt x="1405" y="441"/>
                    <a:pt x="20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-966125" y="1090675"/>
              <a:ext cx="22600" cy="32525"/>
            </a:xfrm>
            <a:custGeom>
              <a:avLst/>
              <a:gdLst/>
              <a:ahLst/>
              <a:cxnLst/>
              <a:rect l="l" t="t" r="r" b="b"/>
              <a:pathLst>
                <a:path w="904" h="1301" extrusionOk="0">
                  <a:moveTo>
                    <a:pt x="903" y="0"/>
                  </a:moveTo>
                  <a:lnTo>
                    <a:pt x="903" y="0"/>
                  </a:lnTo>
                  <a:cubicBezTo>
                    <a:pt x="531" y="383"/>
                    <a:pt x="230" y="821"/>
                    <a:pt x="0" y="1301"/>
                  </a:cubicBezTo>
                  <a:lnTo>
                    <a:pt x="316" y="878"/>
                  </a:lnTo>
                  <a:cubicBezTo>
                    <a:pt x="423" y="731"/>
                    <a:pt x="538" y="584"/>
                    <a:pt x="642" y="430"/>
                  </a:cubicBezTo>
                  <a:cubicBezTo>
                    <a:pt x="735" y="294"/>
                    <a:pt x="875" y="179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-975350" y="1039525"/>
              <a:ext cx="18475" cy="25275"/>
            </a:xfrm>
            <a:custGeom>
              <a:avLst/>
              <a:gdLst/>
              <a:ahLst/>
              <a:cxnLst/>
              <a:rect l="l" t="t" r="r" b="b"/>
              <a:pathLst>
                <a:path w="739" h="1011" extrusionOk="0">
                  <a:moveTo>
                    <a:pt x="695" y="0"/>
                  </a:moveTo>
                  <a:cubicBezTo>
                    <a:pt x="409" y="294"/>
                    <a:pt x="172" y="634"/>
                    <a:pt x="0" y="1011"/>
                  </a:cubicBezTo>
                  <a:cubicBezTo>
                    <a:pt x="244" y="692"/>
                    <a:pt x="491" y="373"/>
                    <a:pt x="735" y="57"/>
                  </a:cubicBezTo>
                  <a:cubicBezTo>
                    <a:pt x="738" y="54"/>
                    <a:pt x="735" y="43"/>
                    <a:pt x="731" y="36"/>
                  </a:cubicBezTo>
                  <a:cubicBezTo>
                    <a:pt x="720" y="22"/>
                    <a:pt x="710" y="11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808300" y="1231125"/>
              <a:ext cx="15975" cy="18300"/>
            </a:xfrm>
            <a:custGeom>
              <a:avLst/>
              <a:gdLst/>
              <a:ahLst/>
              <a:cxnLst/>
              <a:rect l="l" t="t" r="r" b="b"/>
              <a:pathLst>
                <a:path w="639" h="732" extrusionOk="0">
                  <a:moveTo>
                    <a:pt x="639" y="0"/>
                  </a:moveTo>
                  <a:lnTo>
                    <a:pt x="1" y="699"/>
                  </a:lnTo>
                  <a:lnTo>
                    <a:pt x="26" y="731"/>
                  </a:lnTo>
                  <a:cubicBezTo>
                    <a:pt x="144" y="627"/>
                    <a:pt x="266" y="531"/>
                    <a:pt x="377" y="423"/>
                  </a:cubicBezTo>
                  <a:cubicBezTo>
                    <a:pt x="639" y="172"/>
                    <a:pt x="635" y="169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796825" y="1346400"/>
              <a:ext cx="22250" cy="14900"/>
            </a:xfrm>
            <a:custGeom>
              <a:avLst/>
              <a:gdLst/>
              <a:ahLst/>
              <a:cxnLst/>
              <a:rect l="l" t="t" r="r" b="b"/>
              <a:pathLst>
                <a:path w="890" h="596" extrusionOk="0">
                  <a:moveTo>
                    <a:pt x="860" y="1"/>
                  </a:moveTo>
                  <a:lnTo>
                    <a:pt x="0" y="596"/>
                  </a:lnTo>
                  <a:cubicBezTo>
                    <a:pt x="330" y="474"/>
                    <a:pt x="631" y="287"/>
                    <a:pt x="889" y="44"/>
                  </a:cubicBez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082850" y="1279950"/>
              <a:ext cx="8000" cy="30300"/>
            </a:xfrm>
            <a:custGeom>
              <a:avLst/>
              <a:gdLst/>
              <a:ahLst/>
              <a:cxnLst/>
              <a:rect l="l" t="t" r="r" b="b"/>
              <a:pathLst>
                <a:path w="320" h="1212" extrusionOk="0">
                  <a:moveTo>
                    <a:pt x="316" y="0"/>
                  </a:moveTo>
                  <a:cubicBezTo>
                    <a:pt x="314" y="8"/>
                    <a:pt x="313" y="16"/>
                    <a:pt x="311" y="23"/>
                  </a:cubicBezTo>
                  <a:lnTo>
                    <a:pt x="311" y="23"/>
                  </a:lnTo>
                  <a:cubicBezTo>
                    <a:pt x="314" y="17"/>
                    <a:pt x="317" y="10"/>
                    <a:pt x="319" y="4"/>
                  </a:cubicBezTo>
                  <a:lnTo>
                    <a:pt x="316" y="0"/>
                  </a:lnTo>
                  <a:close/>
                  <a:moveTo>
                    <a:pt x="311" y="23"/>
                  </a:moveTo>
                  <a:lnTo>
                    <a:pt x="311" y="23"/>
                  </a:lnTo>
                  <a:cubicBezTo>
                    <a:pt x="155" y="408"/>
                    <a:pt x="67" y="806"/>
                    <a:pt x="1" y="1211"/>
                  </a:cubicBezTo>
                  <a:cubicBezTo>
                    <a:pt x="94" y="935"/>
                    <a:pt x="176" y="656"/>
                    <a:pt x="248" y="376"/>
                  </a:cubicBezTo>
                  <a:cubicBezTo>
                    <a:pt x="278" y="262"/>
                    <a:pt x="289" y="142"/>
                    <a:pt x="311" y="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-1613775" y="1710350"/>
              <a:ext cx="190100" cy="300125"/>
            </a:xfrm>
            <a:custGeom>
              <a:avLst/>
              <a:gdLst/>
              <a:ahLst/>
              <a:cxnLst/>
              <a:rect l="l" t="t" r="r" b="b"/>
              <a:pathLst>
                <a:path w="7604" h="12005" extrusionOk="0">
                  <a:moveTo>
                    <a:pt x="7519" y="1"/>
                  </a:moveTo>
                  <a:cubicBezTo>
                    <a:pt x="7485" y="1"/>
                    <a:pt x="7457" y="23"/>
                    <a:pt x="7428" y="48"/>
                  </a:cubicBezTo>
                  <a:cubicBezTo>
                    <a:pt x="7331" y="144"/>
                    <a:pt x="7231" y="238"/>
                    <a:pt x="7134" y="331"/>
                  </a:cubicBezTo>
                  <a:cubicBezTo>
                    <a:pt x="5508" y="1932"/>
                    <a:pt x="4211" y="3781"/>
                    <a:pt x="3096" y="5759"/>
                  </a:cubicBezTo>
                  <a:cubicBezTo>
                    <a:pt x="2007" y="7690"/>
                    <a:pt x="1068" y="9697"/>
                    <a:pt x="76" y="11675"/>
                  </a:cubicBezTo>
                  <a:cubicBezTo>
                    <a:pt x="29" y="11768"/>
                    <a:pt x="25" y="11886"/>
                    <a:pt x="0" y="11994"/>
                  </a:cubicBezTo>
                  <a:lnTo>
                    <a:pt x="47" y="12004"/>
                  </a:lnTo>
                  <a:cubicBezTo>
                    <a:pt x="72" y="11965"/>
                    <a:pt x="94" y="11926"/>
                    <a:pt x="115" y="11886"/>
                  </a:cubicBezTo>
                  <a:cubicBezTo>
                    <a:pt x="552" y="11005"/>
                    <a:pt x="986" y="10123"/>
                    <a:pt x="1430" y="9242"/>
                  </a:cubicBezTo>
                  <a:cubicBezTo>
                    <a:pt x="2161" y="7784"/>
                    <a:pt x="2885" y="6322"/>
                    <a:pt x="3738" y="4924"/>
                  </a:cubicBezTo>
                  <a:cubicBezTo>
                    <a:pt x="4805" y="3172"/>
                    <a:pt x="6034" y="1545"/>
                    <a:pt x="7529" y="130"/>
                  </a:cubicBezTo>
                  <a:cubicBezTo>
                    <a:pt x="7554" y="109"/>
                    <a:pt x="7575" y="80"/>
                    <a:pt x="7604" y="48"/>
                  </a:cubicBezTo>
                  <a:cubicBezTo>
                    <a:pt x="7571" y="14"/>
                    <a:pt x="7544" y="1"/>
                    <a:pt x="75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-1176450" y="1399050"/>
              <a:ext cx="98550" cy="144550"/>
            </a:xfrm>
            <a:custGeom>
              <a:avLst/>
              <a:gdLst/>
              <a:ahLst/>
              <a:cxnLst/>
              <a:rect l="l" t="t" r="r" b="b"/>
              <a:pathLst>
                <a:path w="3942" h="5782" extrusionOk="0">
                  <a:moveTo>
                    <a:pt x="3886" y="1"/>
                  </a:moveTo>
                  <a:cubicBezTo>
                    <a:pt x="3804" y="1"/>
                    <a:pt x="3766" y="60"/>
                    <a:pt x="3730" y="116"/>
                  </a:cubicBezTo>
                  <a:cubicBezTo>
                    <a:pt x="3644" y="256"/>
                    <a:pt x="3565" y="399"/>
                    <a:pt x="3494" y="546"/>
                  </a:cubicBezTo>
                  <a:cubicBezTo>
                    <a:pt x="3107" y="1306"/>
                    <a:pt x="2738" y="2076"/>
                    <a:pt x="2344" y="2832"/>
                  </a:cubicBezTo>
                  <a:cubicBezTo>
                    <a:pt x="1788" y="3893"/>
                    <a:pt x="1107" y="4853"/>
                    <a:pt x="126" y="5566"/>
                  </a:cubicBezTo>
                  <a:cubicBezTo>
                    <a:pt x="58" y="5613"/>
                    <a:pt x="0" y="5670"/>
                    <a:pt x="15" y="5781"/>
                  </a:cubicBezTo>
                  <a:cubicBezTo>
                    <a:pt x="32" y="5774"/>
                    <a:pt x="54" y="5767"/>
                    <a:pt x="72" y="5756"/>
                  </a:cubicBezTo>
                  <a:cubicBezTo>
                    <a:pt x="115" y="5728"/>
                    <a:pt x="161" y="5695"/>
                    <a:pt x="204" y="5663"/>
                  </a:cubicBezTo>
                  <a:cubicBezTo>
                    <a:pt x="989" y="5097"/>
                    <a:pt x="1598" y="4370"/>
                    <a:pt x="2082" y="3542"/>
                  </a:cubicBezTo>
                  <a:cubicBezTo>
                    <a:pt x="2433" y="2947"/>
                    <a:pt x="2745" y="2334"/>
                    <a:pt x="3064" y="1722"/>
                  </a:cubicBezTo>
                  <a:cubicBezTo>
                    <a:pt x="3293" y="1277"/>
                    <a:pt x="3497" y="826"/>
                    <a:pt x="3719" y="378"/>
                  </a:cubicBezTo>
                  <a:cubicBezTo>
                    <a:pt x="3784" y="253"/>
                    <a:pt x="3863" y="138"/>
                    <a:pt x="3942" y="9"/>
                  </a:cubicBezTo>
                  <a:cubicBezTo>
                    <a:pt x="3921" y="3"/>
                    <a:pt x="3902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-914900" y="1034500"/>
              <a:ext cx="175875" cy="154375"/>
            </a:xfrm>
            <a:custGeom>
              <a:avLst/>
              <a:gdLst/>
              <a:ahLst/>
              <a:cxnLst/>
              <a:rect l="l" t="t" r="r" b="b"/>
              <a:pathLst>
                <a:path w="7035" h="6175" extrusionOk="0">
                  <a:moveTo>
                    <a:pt x="6859" y="541"/>
                  </a:moveTo>
                  <a:lnTo>
                    <a:pt x="6859" y="541"/>
                  </a:lnTo>
                  <a:cubicBezTo>
                    <a:pt x="6845" y="595"/>
                    <a:pt x="6827" y="649"/>
                    <a:pt x="6805" y="703"/>
                  </a:cubicBezTo>
                  <a:cubicBezTo>
                    <a:pt x="6766" y="767"/>
                    <a:pt x="6719" y="825"/>
                    <a:pt x="6669" y="882"/>
                  </a:cubicBezTo>
                  <a:cubicBezTo>
                    <a:pt x="6200" y="1380"/>
                    <a:pt x="5694" y="1839"/>
                    <a:pt x="5153" y="2258"/>
                  </a:cubicBezTo>
                  <a:cubicBezTo>
                    <a:pt x="5071" y="2322"/>
                    <a:pt x="4967" y="2358"/>
                    <a:pt x="4838" y="2426"/>
                  </a:cubicBezTo>
                  <a:cubicBezTo>
                    <a:pt x="4827" y="2215"/>
                    <a:pt x="4913" y="2097"/>
                    <a:pt x="5003" y="1993"/>
                  </a:cubicBezTo>
                  <a:cubicBezTo>
                    <a:pt x="5247" y="1710"/>
                    <a:pt x="5497" y="1427"/>
                    <a:pt x="5766" y="1161"/>
                  </a:cubicBezTo>
                  <a:cubicBezTo>
                    <a:pt x="6010" y="911"/>
                    <a:pt x="6307" y="717"/>
                    <a:pt x="6633" y="595"/>
                  </a:cubicBezTo>
                  <a:cubicBezTo>
                    <a:pt x="6698" y="574"/>
                    <a:pt x="6762" y="563"/>
                    <a:pt x="6859" y="541"/>
                  </a:cubicBezTo>
                  <a:close/>
                  <a:moveTo>
                    <a:pt x="4168" y="140"/>
                  </a:moveTo>
                  <a:lnTo>
                    <a:pt x="4172" y="144"/>
                  </a:lnTo>
                  <a:cubicBezTo>
                    <a:pt x="4283" y="194"/>
                    <a:pt x="4315" y="305"/>
                    <a:pt x="4311" y="416"/>
                  </a:cubicBezTo>
                  <a:cubicBezTo>
                    <a:pt x="4304" y="595"/>
                    <a:pt x="4304" y="785"/>
                    <a:pt x="4247" y="957"/>
                  </a:cubicBezTo>
                  <a:cubicBezTo>
                    <a:pt x="4172" y="1201"/>
                    <a:pt x="4086" y="1459"/>
                    <a:pt x="3935" y="1663"/>
                  </a:cubicBezTo>
                  <a:cubicBezTo>
                    <a:pt x="3724" y="1946"/>
                    <a:pt x="3451" y="2186"/>
                    <a:pt x="3204" y="2448"/>
                  </a:cubicBezTo>
                  <a:cubicBezTo>
                    <a:pt x="3172" y="2466"/>
                    <a:pt x="3136" y="2480"/>
                    <a:pt x="3104" y="2491"/>
                  </a:cubicBezTo>
                  <a:cubicBezTo>
                    <a:pt x="3115" y="2433"/>
                    <a:pt x="3133" y="2376"/>
                    <a:pt x="3154" y="2322"/>
                  </a:cubicBezTo>
                  <a:cubicBezTo>
                    <a:pt x="3380" y="1885"/>
                    <a:pt x="3537" y="1419"/>
                    <a:pt x="3623" y="936"/>
                  </a:cubicBezTo>
                  <a:cubicBezTo>
                    <a:pt x="3666" y="703"/>
                    <a:pt x="3738" y="477"/>
                    <a:pt x="3914" y="298"/>
                  </a:cubicBezTo>
                  <a:cubicBezTo>
                    <a:pt x="4007" y="205"/>
                    <a:pt x="4021" y="183"/>
                    <a:pt x="4168" y="140"/>
                  </a:cubicBezTo>
                  <a:close/>
                  <a:moveTo>
                    <a:pt x="6395" y="3236"/>
                  </a:moveTo>
                  <a:cubicBezTo>
                    <a:pt x="6455" y="3236"/>
                    <a:pt x="6515" y="3239"/>
                    <a:pt x="6576" y="3247"/>
                  </a:cubicBezTo>
                  <a:cubicBezTo>
                    <a:pt x="6658" y="3257"/>
                    <a:pt x="6737" y="3272"/>
                    <a:pt x="6773" y="3376"/>
                  </a:cubicBezTo>
                  <a:cubicBezTo>
                    <a:pt x="6734" y="3505"/>
                    <a:pt x="6626" y="3573"/>
                    <a:pt x="6508" y="3601"/>
                  </a:cubicBezTo>
                  <a:cubicBezTo>
                    <a:pt x="6250" y="3659"/>
                    <a:pt x="5992" y="3727"/>
                    <a:pt x="5730" y="3748"/>
                  </a:cubicBezTo>
                  <a:cubicBezTo>
                    <a:pt x="5279" y="3784"/>
                    <a:pt x="4856" y="3885"/>
                    <a:pt x="4483" y="4157"/>
                  </a:cubicBezTo>
                  <a:cubicBezTo>
                    <a:pt x="4469" y="4164"/>
                    <a:pt x="4448" y="4171"/>
                    <a:pt x="4430" y="4178"/>
                  </a:cubicBezTo>
                  <a:lnTo>
                    <a:pt x="4390" y="4143"/>
                  </a:lnTo>
                  <a:cubicBezTo>
                    <a:pt x="4455" y="4060"/>
                    <a:pt x="4523" y="3981"/>
                    <a:pt x="4598" y="3906"/>
                  </a:cubicBezTo>
                  <a:cubicBezTo>
                    <a:pt x="4949" y="3605"/>
                    <a:pt x="5376" y="3462"/>
                    <a:pt x="5809" y="3333"/>
                  </a:cubicBezTo>
                  <a:cubicBezTo>
                    <a:pt x="6000" y="3275"/>
                    <a:pt x="6194" y="3236"/>
                    <a:pt x="6395" y="3236"/>
                  </a:cubicBezTo>
                  <a:close/>
                  <a:moveTo>
                    <a:pt x="4426" y="4365"/>
                  </a:moveTo>
                  <a:cubicBezTo>
                    <a:pt x="4487" y="4365"/>
                    <a:pt x="4550" y="4384"/>
                    <a:pt x="4620" y="4451"/>
                  </a:cubicBezTo>
                  <a:cubicBezTo>
                    <a:pt x="4415" y="4705"/>
                    <a:pt x="4136" y="4823"/>
                    <a:pt x="3860" y="4927"/>
                  </a:cubicBezTo>
                  <a:cubicBezTo>
                    <a:pt x="3228" y="5165"/>
                    <a:pt x="2939" y="5256"/>
                    <a:pt x="2738" y="5256"/>
                  </a:cubicBezTo>
                  <a:cubicBezTo>
                    <a:pt x="2652" y="5256"/>
                    <a:pt x="2582" y="5239"/>
                    <a:pt x="2509" y="5210"/>
                  </a:cubicBezTo>
                  <a:cubicBezTo>
                    <a:pt x="2563" y="5153"/>
                    <a:pt x="2620" y="5096"/>
                    <a:pt x="2681" y="5045"/>
                  </a:cubicBezTo>
                  <a:cubicBezTo>
                    <a:pt x="3183" y="4716"/>
                    <a:pt x="3724" y="4479"/>
                    <a:pt x="4319" y="4379"/>
                  </a:cubicBezTo>
                  <a:cubicBezTo>
                    <a:pt x="4354" y="4372"/>
                    <a:pt x="4389" y="4365"/>
                    <a:pt x="4426" y="4365"/>
                  </a:cubicBezTo>
                  <a:close/>
                  <a:moveTo>
                    <a:pt x="4156" y="0"/>
                  </a:moveTo>
                  <a:cubicBezTo>
                    <a:pt x="4095" y="0"/>
                    <a:pt x="4028" y="22"/>
                    <a:pt x="3957" y="65"/>
                  </a:cubicBezTo>
                  <a:cubicBezTo>
                    <a:pt x="3813" y="151"/>
                    <a:pt x="3695" y="262"/>
                    <a:pt x="3641" y="423"/>
                  </a:cubicBezTo>
                  <a:cubicBezTo>
                    <a:pt x="3580" y="570"/>
                    <a:pt x="3534" y="721"/>
                    <a:pt x="3498" y="871"/>
                  </a:cubicBezTo>
                  <a:cubicBezTo>
                    <a:pt x="3398" y="1355"/>
                    <a:pt x="3258" y="1824"/>
                    <a:pt x="3018" y="2261"/>
                  </a:cubicBezTo>
                  <a:cubicBezTo>
                    <a:pt x="2986" y="2333"/>
                    <a:pt x="2953" y="2412"/>
                    <a:pt x="2932" y="2491"/>
                  </a:cubicBezTo>
                  <a:cubicBezTo>
                    <a:pt x="2928" y="2512"/>
                    <a:pt x="2925" y="2537"/>
                    <a:pt x="2925" y="2559"/>
                  </a:cubicBezTo>
                  <a:cubicBezTo>
                    <a:pt x="2946" y="2598"/>
                    <a:pt x="2971" y="2648"/>
                    <a:pt x="2996" y="2695"/>
                  </a:cubicBezTo>
                  <a:cubicBezTo>
                    <a:pt x="2824" y="2949"/>
                    <a:pt x="2670" y="3207"/>
                    <a:pt x="2488" y="3444"/>
                  </a:cubicBezTo>
                  <a:cubicBezTo>
                    <a:pt x="2179" y="3838"/>
                    <a:pt x="1893" y="4246"/>
                    <a:pt x="1671" y="4694"/>
                  </a:cubicBezTo>
                  <a:cubicBezTo>
                    <a:pt x="1624" y="4791"/>
                    <a:pt x="1567" y="4888"/>
                    <a:pt x="1502" y="4974"/>
                  </a:cubicBezTo>
                  <a:cubicBezTo>
                    <a:pt x="1459" y="5035"/>
                    <a:pt x="1402" y="5081"/>
                    <a:pt x="1337" y="5117"/>
                  </a:cubicBezTo>
                  <a:cubicBezTo>
                    <a:pt x="1076" y="5243"/>
                    <a:pt x="800" y="5354"/>
                    <a:pt x="538" y="5486"/>
                  </a:cubicBezTo>
                  <a:cubicBezTo>
                    <a:pt x="384" y="5569"/>
                    <a:pt x="234" y="5665"/>
                    <a:pt x="90" y="5769"/>
                  </a:cubicBezTo>
                  <a:cubicBezTo>
                    <a:pt x="55" y="5801"/>
                    <a:pt x="26" y="5841"/>
                    <a:pt x="1" y="5884"/>
                  </a:cubicBezTo>
                  <a:lnTo>
                    <a:pt x="37" y="5927"/>
                  </a:lnTo>
                  <a:cubicBezTo>
                    <a:pt x="101" y="5905"/>
                    <a:pt x="162" y="5877"/>
                    <a:pt x="223" y="5844"/>
                  </a:cubicBezTo>
                  <a:cubicBezTo>
                    <a:pt x="467" y="5687"/>
                    <a:pt x="707" y="5518"/>
                    <a:pt x="958" y="5364"/>
                  </a:cubicBezTo>
                  <a:cubicBezTo>
                    <a:pt x="1058" y="5303"/>
                    <a:pt x="1173" y="5268"/>
                    <a:pt x="1284" y="5217"/>
                  </a:cubicBezTo>
                  <a:lnTo>
                    <a:pt x="1312" y="5257"/>
                  </a:lnTo>
                  <a:cubicBezTo>
                    <a:pt x="1266" y="5318"/>
                    <a:pt x="1219" y="5382"/>
                    <a:pt x="1169" y="5440"/>
                  </a:cubicBezTo>
                  <a:cubicBezTo>
                    <a:pt x="1004" y="5622"/>
                    <a:pt x="839" y="5805"/>
                    <a:pt x="675" y="5988"/>
                  </a:cubicBezTo>
                  <a:cubicBezTo>
                    <a:pt x="635" y="6034"/>
                    <a:pt x="571" y="6074"/>
                    <a:pt x="610" y="6174"/>
                  </a:cubicBezTo>
                  <a:cubicBezTo>
                    <a:pt x="667" y="6135"/>
                    <a:pt x="725" y="6088"/>
                    <a:pt x="775" y="6038"/>
                  </a:cubicBezTo>
                  <a:cubicBezTo>
                    <a:pt x="965" y="5812"/>
                    <a:pt x="1158" y="5594"/>
                    <a:pt x="1334" y="5357"/>
                  </a:cubicBezTo>
                  <a:cubicBezTo>
                    <a:pt x="1483" y="5160"/>
                    <a:pt x="1657" y="5056"/>
                    <a:pt x="1903" y="5056"/>
                  </a:cubicBezTo>
                  <a:cubicBezTo>
                    <a:pt x="1930" y="5056"/>
                    <a:pt x="1958" y="5057"/>
                    <a:pt x="1986" y="5060"/>
                  </a:cubicBezTo>
                  <a:cubicBezTo>
                    <a:pt x="1785" y="5325"/>
                    <a:pt x="1542" y="5554"/>
                    <a:pt x="1370" y="5837"/>
                  </a:cubicBezTo>
                  <a:lnTo>
                    <a:pt x="1423" y="5895"/>
                  </a:lnTo>
                  <a:cubicBezTo>
                    <a:pt x="1474" y="5844"/>
                    <a:pt x="1527" y="5798"/>
                    <a:pt x="1570" y="5748"/>
                  </a:cubicBezTo>
                  <a:cubicBezTo>
                    <a:pt x="1746" y="5544"/>
                    <a:pt x="1921" y="5343"/>
                    <a:pt x="2086" y="5135"/>
                  </a:cubicBezTo>
                  <a:cubicBezTo>
                    <a:pt x="2182" y="5003"/>
                    <a:pt x="2336" y="4926"/>
                    <a:pt x="2500" y="4926"/>
                  </a:cubicBezTo>
                  <a:cubicBezTo>
                    <a:pt x="2513" y="4926"/>
                    <a:pt x="2527" y="4926"/>
                    <a:pt x="2541" y="4927"/>
                  </a:cubicBezTo>
                  <a:lnTo>
                    <a:pt x="2305" y="5275"/>
                  </a:lnTo>
                  <a:cubicBezTo>
                    <a:pt x="2025" y="5454"/>
                    <a:pt x="1732" y="5644"/>
                    <a:pt x="1524" y="5941"/>
                  </a:cubicBezTo>
                  <a:cubicBezTo>
                    <a:pt x="1606" y="5916"/>
                    <a:pt x="1685" y="5877"/>
                    <a:pt x="1753" y="5827"/>
                  </a:cubicBezTo>
                  <a:cubicBezTo>
                    <a:pt x="1918" y="5712"/>
                    <a:pt x="2079" y="5597"/>
                    <a:pt x="2237" y="5479"/>
                  </a:cubicBezTo>
                  <a:cubicBezTo>
                    <a:pt x="2312" y="5420"/>
                    <a:pt x="2406" y="5387"/>
                    <a:pt x="2500" y="5387"/>
                  </a:cubicBezTo>
                  <a:cubicBezTo>
                    <a:pt x="2514" y="5387"/>
                    <a:pt x="2528" y="5388"/>
                    <a:pt x="2541" y="5389"/>
                  </a:cubicBezTo>
                  <a:cubicBezTo>
                    <a:pt x="2572" y="5391"/>
                    <a:pt x="2602" y="5392"/>
                    <a:pt x="2632" y="5392"/>
                  </a:cubicBezTo>
                  <a:cubicBezTo>
                    <a:pt x="2719" y="5392"/>
                    <a:pt x="2804" y="5385"/>
                    <a:pt x="2889" y="5372"/>
                  </a:cubicBezTo>
                  <a:cubicBezTo>
                    <a:pt x="3362" y="5303"/>
                    <a:pt x="3795" y="5128"/>
                    <a:pt x="4222" y="4924"/>
                  </a:cubicBezTo>
                  <a:cubicBezTo>
                    <a:pt x="4351" y="4859"/>
                    <a:pt x="4473" y="4784"/>
                    <a:pt x="4587" y="4698"/>
                  </a:cubicBezTo>
                  <a:cubicBezTo>
                    <a:pt x="4792" y="4540"/>
                    <a:pt x="4799" y="4443"/>
                    <a:pt x="4637" y="4214"/>
                  </a:cubicBezTo>
                  <a:cubicBezTo>
                    <a:pt x="4777" y="4150"/>
                    <a:pt x="4903" y="4064"/>
                    <a:pt x="5046" y="4031"/>
                  </a:cubicBezTo>
                  <a:cubicBezTo>
                    <a:pt x="5336" y="3963"/>
                    <a:pt x="5634" y="3917"/>
                    <a:pt x="5931" y="3877"/>
                  </a:cubicBezTo>
                  <a:cubicBezTo>
                    <a:pt x="6203" y="3842"/>
                    <a:pt x="6472" y="3809"/>
                    <a:pt x="6716" y="3670"/>
                  </a:cubicBezTo>
                  <a:cubicBezTo>
                    <a:pt x="6870" y="3576"/>
                    <a:pt x="6927" y="3455"/>
                    <a:pt x="6895" y="3311"/>
                  </a:cubicBezTo>
                  <a:cubicBezTo>
                    <a:pt x="6859" y="3157"/>
                    <a:pt x="6769" y="3078"/>
                    <a:pt x="6579" y="3068"/>
                  </a:cubicBezTo>
                  <a:cubicBezTo>
                    <a:pt x="6532" y="3064"/>
                    <a:pt x="6485" y="3063"/>
                    <a:pt x="6438" y="3063"/>
                  </a:cubicBezTo>
                  <a:cubicBezTo>
                    <a:pt x="6329" y="3063"/>
                    <a:pt x="6220" y="3072"/>
                    <a:pt x="6110" y="3089"/>
                  </a:cubicBezTo>
                  <a:cubicBezTo>
                    <a:pt x="5920" y="3132"/>
                    <a:pt x="5734" y="3193"/>
                    <a:pt x="5555" y="3265"/>
                  </a:cubicBezTo>
                  <a:cubicBezTo>
                    <a:pt x="5336" y="3347"/>
                    <a:pt x="5118" y="3426"/>
                    <a:pt x="4910" y="3526"/>
                  </a:cubicBezTo>
                  <a:cubicBezTo>
                    <a:pt x="4630" y="3662"/>
                    <a:pt x="4379" y="3842"/>
                    <a:pt x="4225" y="4143"/>
                  </a:cubicBezTo>
                  <a:cubicBezTo>
                    <a:pt x="3648" y="4343"/>
                    <a:pt x="3097" y="4644"/>
                    <a:pt x="2462" y="4784"/>
                  </a:cubicBezTo>
                  <a:cubicBezTo>
                    <a:pt x="2470" y="4755"/>
                    <a:pt x="2484" y="4730"/>
                    <a:pt x="2502" y="4701"/>
                  </a:cubicBezTo>
                  <a:cubicBezTo>
                    <a:pt x="2935" y="4257"/>
                    <a:pt x="3358" y="3806"/>
                    <a:pt x="3863" y="3433"/>
                  </a:cubicBezTo>
                  <a:cubicBezTo>
                    <a:pt x="3949" y="3369"/>
                    <a:pt x="4028" y="3290"/>
                    <a:pt x="4107" y="3214"/>
                  </a:cubicBezTo>
                  <a:cubicBezTo>
                    <a:pt x="4347" y="3003"/>
                    <a:pt x="4587" y="2788"/>
                    <a:pt x="4824" y="2577"/>
                  </a:cubicBezTo>
                  <a:cubicBezTo>
                    <a:pt x="4852" y="2555"/>
                    <a:pt x="4881" y="2541"/>
                    <a:pt x="4913" y="2527"/>
                  </a:cubicBezTo>
                  <a:cubicBezTo>
                    <a:pt x="5060" y="2451"/>
                    <a:pt x="5225" y="2401"/>
                    <a:pt x="5343" y="2297"/>
                  </a:cubicBezTo>
                  <a:cubicBezTo>
                    <a:pt x="5791" y="1907"/>
                    <a:pt x="6232" y="1509"/>
                    <a:pt x="6665" y="1100"/>
                  </a:cubicBezTo>
                  <a:cubicBezTo>
                    <a:pt x="6777" y="989"/>
                    <a:pt x="6870" y="864"/>
                    <a:pt x="6952" y="728"/>
                  </a:cubicBezTo>
                  <a:cubicBezTo>
                    <a:pt x="7006" y="642"/>
                    <a:pt x="7035" y="538"/>
                    <a:pt x="6923" y="441"/>
                  </a:cubicBezTo>
                  <a:cubicBezTo>
                    <a:pt x="6879" y="427"/>
                    <a:pt x="6832" y="420"/>
                    <a:pt x="6786" y="420"/>
                  </a:cubicBezTo>
                  <a:cubicBezTo>
                    <a:pt x="6714" y="420"/>
                    <a:pt x="6641" y="437"/>
                    <a:pt x="6576" y="470"/>
                  </a:cubicBezTo>
                  <a:cubicBezTo>
                    <a:pt x="6386" y="556"/>
                    <a:pt x="6200" y="656"/>
                    <a:pt x="6021" y="767"/>
                  </a:cubicBezTo>
                  <a:cubicBezTo>
                    <a:pt x="5526" y="1100"/>
                    <a:pt x="5171" y="1577"/>
                    <a:pt x="4809" y="2039"/>
                  </a:cubicBezTo>
                  <a:cubicBezTo>
                    <a:pt x="4702" y="2175"/>
                    <a:pt x="4641" y="2340"/>
                    <a:pt x="4713" y="2519"/>
                  </a:cubicBezTo>
                  <a:cubicBezTo>
                    <a:pt x="4680" y="2552"/>
                    <a:pt x="4648" y="2580"/>
                    <a:pt x="4620" y="2605"/>
                  </a:cubicBezTo>
                  <a:cubicBezTo>
                    <a:pt x="4272" y="2899"/>
                    <a:pt x="3917" y="3186"/>
                    <a:pt x="3580" y="3494"/>
                  </a:cubicBezTo>
                  <a:cubicBezTo>
                    <a:pt x="3150" y="3892"/>
                    <a:pt x="2735" y="4311"/>
                    <a:pt x="2316" y="4719"/>
                  </a:cubicBezTo>
                  <a:cubicBezTo>
                    <a:pt x="2265" y="4770"/>
                    <a:pt x="2219" y="4830"/>
                    <a:pt x="2162" y="4852"/>
                  </a:cubicBezTo>
                  <a:cubicBezTo>
                    <a:pt x="1975" y="4916"/>
                    <a:pt x="1789" y="4967"/>
                    <a:pt x="1556" y="5031"/>
                  </a:cubicBezTo>
                  <a:cubicBezTo>
                    <a:pt x="1782" y="4641"/>
                    <a:pt x="1975" y="4279"/>
                    <a:pt x="2237" y="3963"/>
                  </a:cubicBezTo>
                  <a:cubicBezTo>
                    <a:pt x="2545" y="3587"/>
                    <a:pt x="2824" y="3193"/>
                    <a:pt x="3079" y="2781"/>
                  </a:cubicBezTo>
                  <a:cubicBezTo>
                    <a:pt x="3129" y="2702"/>
                    <a:pt x="3208" y="2641"/>
                    <a:pt x="3272" y="2577"/>
                  </a:cubicBezTo>
                  <a:cubicBezTo>
                    <a:pt x="3512" y="2333"/>
                    <a:pt x="3767" y="2111"/>
                    <a:pt x="3985" y="1846"/>
                  </a:cubicBezTo>
                  <a:cubicBezTo>
                    <a:pt x="4200" y="1581"/>
                    <a:pt x="4322" y="1255"/>
                    <a:pt x="4412" y="921"/>
                  </a:cubicBezTo>
                  <a:cubicBezTo>
                    <a:pt x="4476" y="696"/>
                    <a:pt x="4501" y="470"/>
                    <a:pt x="4422" y="237"/>
                  </a:cubicBezTo>
                  <a:cubicBezTo>
                    <a:pt x="4373" y="82"/>
                    <a:pt x="4277" y="0"/>
                    <a:pt x="4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-1124150" y="1017700"/>
              <a:ext cx="372400" cy="479725"/>
            </a:xfrm>
            <a:custGeom>
              <a:avLst/>
              <a:gdLst/>
              <a:ahLst/>
              <a:cxnLst/>
              <a:rect l="l" t="t" r="r" b="b"/>
              <a:pathLst>
                <a:path w="14896" h="19189" extrusionOk="0">
                  <a:moveTo>
                    <a:pt x="1448" y="787"/>
                  </a:moveTo>
                  <a:cubicBezTo>
                    <a:pt x="1498" y="988"/>
                    <a:pt x="1563" y="1192"/>
                    <a:pt x="1602" y="1396"/>
                  </a:cubicBezTo>
                  <a:cubicBezTo>
                    <a:pt x="1678" y="1823"/>
                    <a:pt x="1825" y="2224"/>
                    <a:pt x="2000" y="2618"/>
                  </a:cubicBezTo>
                  <a:cubicBezTo>
                    <a:pt x="2161" y="2980"/>
                    <a:pt x="2323" y="3345"/>
                    <a:pt x="2423" y="3725"/>
                  </a:cubicBezTo>
                  <a:cubicBezTo>
                    <a:pt x="2684" y="4700"/>
                    <a:pt x="2620" y="5671"/>
                    <a:pt x="2290" y="6624"/>
                  </a:cubicBezTo>
                  <a:cubicBezTo>
                    <a:pt x="2229" y="6807"/>
                    <a:pt x="2154" y="6982"/>
                    <a:pt x="2065" y="7154"/>
                  </a:cubicBezTo>
                  <a:cubicBezTo>
                    <a:pt x="2075" y="7050"/>
                    <a:pt x="2083" y="6950"/>
                    <a:pt x="2090" y="6846"/>
                  </a:cubicBezTo>
                  <a:cubicBezTo>
                    <a:pt x="2126" y="6305"/>
                    <a:pt x="2036" y="5786"/>
                    <a:pt x="1868" y="5277"/>
                  </a:cubicBezTo>
                  <a:cubicBezTo>
                    <a:pt x="1728" y="4854"/>
                    <a:pt x="1584" y="4435"/>
                    <a:pt x="1463" y="4008"/>
                  </a:cubicBezTo>
                  <a:cubicBezTo>
                    <a:pt x="1334" y="3543"/>
                    <a:pt x="1334" y="3066"/>
                    <a:pt x="1366" y="2586"/>
                  </a:cubicBezTo>
                  <a:cubicBezTo>
                    <a:pt x="1369" y="2557"/>
                    <a:pt x="1380" y="2532"/>
                    <a:pt x="1380" y="2503"/>
                  </a:cubicBezTo>
                  <a:cubicBezTo>
                    <a:pt x="1398" y="2041"/>
                    <a:pt x="1416" y="1579"/>
                    <a:pt x="1430" y="1113"/>
                  </a:cubicBezTo>
                  <a:cubicBezTo>
                    <a:pt x="1423" y="1006"/>
                    <a:pt x="1412" y="898"/>
                    <a:pt x="1395" y="791"/>
                  </a:cubicBezTo>
                  <a:lnTo>
                    <a:pt x="1448" y="787"/>
                  </a:lnTo>
                  <a:close/>
                  <a:moveTo>
                    <a:pt x="963" y="149"/>
                  </a:moveTo>
                  <a:cubicBezTo>
                    <a:pt x="996" y="149"/>
                    <a:pt x="1035" y="153"/>
                    <a:pt x="1090" y="160"/>
                  </a:cubicBezTo>
                  <a:cubicBezTo>
                    <a:pt x="1219" y="339"/>
                    <a:pt x="1280" y="551"/>
                    <a:pt x="1309" y="766"/>
                  </a:cubicBezTo>
                  <a:cubicBezTo>
                    <a:pt x="1344" y="1056"/>
                    <a:pt x="1377" y="1346"/>
                    <a:pt x="1334" y="1643"/>
                  </a:cubicBezTo>
                  <a:cubicBezTo>
                    <a:pt x="1276" y="2070"/>
                    <a:pt x="1237" y="2500"/>
                    <a:pt x="1215" y="2926"/>
                  </a:cubicBezTo>
                  <a:cubicBezTo>
                    <a:pt x="1205" y="3138"/>
                    <a:pt x="1219" y="3349"/>
                    <a:pt x="1258" y="3560"/>
                  </a:cubicBezTo>
                  <a:cubicBezTo>
                    <a:pt x="1362" y="4137"/>
                    <a:pt x="1513" y="4703"/>
                    <a:pt x="1710" y="5255"/>
                  </a:cubicBezTo>
                  <a:cubicBezTo>
                    <a:pt x="1864" y="5671"/>
                    <a:pt x="1950" y="6112"/>
                    <a:pt x="1971" y="6556"/>
                  </a:cubicBezTo>
                  <a:cubicBezTo>
                    <a:pt x="1982" y="7032"/>
                    <a:pt x="1850" y="7488"/>
                    <a:pt x="1706" y="7935"/>
                  </a:cubicBezTo>
                  <a:cubicBezTo>
                    <a:pt x="1627" y="8190"/>
                    <a:pt x="1531" y="8437"/>
                    <a:pt x="1463" y="8695"/>
                  </a:cubicBezTo>
                  <a:cubicBezTo>
                    <a:pt x="1262" y="9440"/>
                    <a:pt x="1068" y="10186"/>
                    <a:pt x="889" y="10934"/>
                  </a:cubicBezTo>
                  <a:cubicBezTo>
                    <a:pt x="818" y="11228"/>
                    <a:pt x="800" y="11540"/>
                    <a:pt x="753" y="11873"/>
                  </a:cubicBezTo>
                  <a:cubicBezTo>
                    <a:pt x="714" y="11325"/>
                    <a:pt x="757" y="10813"/>
                    <a:pt x="803" y="10300"/>
                  </a:cubicBezTo>
                  <a:cubicBezTo>
                    <a:pt x="864" y="9594"/>
                    <a:pt x="943" y="8885"/>
                    <a:pt x="854" y="8175"/>
                  </a:cubicBezTo>
                  <a:cubicBezTo>
                    <a:pt x="785" y="7660"/>
                    <a:pt x="678" y="7154"/>
                    <a:pt x="599" y="6642"/>
                  </a:cubicBezTo>
                  <a:cubicBezTo>
                    <a:pt x="517" y="6108"/>
                    <a:pt x="438" y="5574"/>
                    <a:pt x="366" y="5040"/>
                  </a:cubicBezTo>
                  <a:cubicBezTo>
                    <a:pt x="309" y="4610"/>
                    <a:pt x="255" y="4177"/>
                    <a:pt x="216" y="3743"/>
                  </a:cubicBezTo>
                  <a:cubicBezTo>
                    <a:pt x="144" y="3019"/>
                    <a:pt x="130" y="2296"/>
                    <a:pt x="169" y="1572"/>
                  </a:cubicBezTo>
                  <a:cubicBezTo>
                    <a:pt x="187" y="1339"/>
                    <a:pt x="230" y="1110"/>
                    <a:pt x="291" y="887"/>
                  </a:cubicBezTo>
                  <a:cubicBezTo>
                    <a:pt x="366" y="612"/>
                    <a:pt x="538" y="375"/>
                    <a:pt x="775" y="221"/>
                  </a:cubicBezTo>
                  <a:cubicBezTo>
                    <a:pt x="857" y="168"/>
                    <a:pt x="895" y="149"/>
                    <a:pt x="963" y="149"/>
                  </a:cubicBezTo>
                  <a:close/>
                  <a:moveTo>
                    <a:pt x="7884" y="9584"/>
                  </a:moveTo>
                  <a:lnTo>
                    <a:pt x="7884" y="9584"/>
                  </a:lnTo>
                  <a:cubicBezTo>
                    <a:pt x="7866" y="9637"/>
                    <a:pt x="7848" y="9688"/>
                    <a:pt x="7826" y="9741"/>
                  </a:cubicBezTo>
                  <a:cubicBezTo>
                    <a:pt x="7651" y="10078"/>
                    <a:pt x="7432" y="10393"/>
                    <a:pt x="7174" y="10676"/>
                  </a:cubicBezTo>
                  <a:cubicBezTo>
                    <a:pt x="6819" y="11078"/>
                    <a:pt x="6440" y="11461"/>
                    <a:pt x="6038" y="11823"/>
                  </a:cubicBezTo>
                  <a:cubicBezTo>
                    <a:pt x="5293" y="12493"/>
                    <a:pt x="4455" y="13031"/>
                    <a:pt x="3656" y="13625"/>
                  </a:cubicBezTo>
                  <a:cubicBezTo>
                    <a:pt x="3308" y="13891"/>
                    <a:pt x="2960" y="14152"/>
                    <a:pt x="2595" y="14428"/>
                  </a:cubicBezTo>
                  <a:cubicBezTo>
                    <a:pt x="2846" y="13887"/>
                    <a:pt x="3071" y="13360"/>
                    <a:pt x="3329" y="12848"/>
                  </a:cubicBezTo>
                  <a:cubicBezTo>
                    <a:pt x="3613" y="12282"/>
                    <a:pt x="4010" y="11787"/>
                    <a:pt x="4498" y="11390"/>
                  </a:cubicBezTo>
                  <a:cubicBezTo>
                    <a:pt x="4831" y="11117"/>
                    <a:pt x="5214" y="10938"/>
                    <a:pt x="5608" y="10784"/>
                  </a:cubicBezTo>
                  <a:cubicBezTo>
                    <a:pt x="5805" y="10705"/>
                    <a:pt x="6006" y="10637"/>
                    <a:pt x="6200" y="10558"/>
                  </a:cubicBezTo>
                  <a:cubicBezTo>
                    <a:pt x="6805" y="10315"/>
                    <a:pt x="7382" y="10032"/>
                    <a:pt x="7884" y="9584"/>
                  </a:cubicBezTo>
                  <a:close/>
                  <a:moveTo>
                    <a:pt x="6110" y="620"/>
                  </a:moveTo>
                  <a:cubicBezTo>
                    <a:pt x="6322" y="620"/>
                    <a:pt x="6510" y="742"/>
                    <a:pt x="6669" y="977"/>
                  </a:cubicBezTo>
                  <a:cubicBezTo>
                    <a:pt x="6844" y="1231"/>
                    <a:pt x="6923" y="1522"/>
                    <a:pt x="6977" y="1819"/>
                  </a:cubicBezTo>
                  <a:cubicBezTo>
                    <a:pt x="7020" y="2038"/>
                    <a:pt x="7052" y="2263"/>
                    <a:pt x="7074" y="2485"/>
                  </a:cubicBezTo>
                  <a:cubicBezTo>
                    <a:pt x="7120" y="2901"/>
                    <a:pt x="7282" y="3270"/>
                    <a:pt x="7500" y="3621"/>
                  </a:cubicBezTo>
                  <a:cubicBezTo>
                    <a:pt x="7654" y="3872"/>
                    <a:pt x="7805" y="4123"/>
                    <a:pt x="7959" y="4374"/>
                  </a:cubicBezTo>
                  <a:cubicBezTo>
                    <a:pt x="8202" y="4779"/>
                    <a:pt x="8317" y="5219"/>
                    <a:pt x="8385" y="5685"/>
                  </a:cubicBezTo>
                  <a:cubicBezTo>
                    <a:pt x="8450" y="6162"/>
                    <a:pt x="8392" y="6624"/>
                    <a:pt x="8314" y="7090"/>
                  </a:cubicBezTo>
                  <a:cubicBezTo>
                    <a:pt x="8292" y="7233"/>
                    <a:pt x="8285" y="7376"/>
                    <a:pt x="8288" y="7520"/>
                  </a:cubicBezTo>
                  <a:cubicBezTo>
                    <a:pt x="8299" y="7889"/>
                    <a:pt x="8306" y="8254"/>
                    <a:pt x="8213" y="8620"/>
                  </a:cubicBezTo>
                  <a:cubicBezTo>
                    <a:pt x="8202" y="8681"/>
                    <a:pt x="8188" y="8738"/>
                    <a:pt x="8167" y="8799"/>
                  </a:cubicBezTo>
                  <a:cubicBezTo>
                    <a:pt x="7959" y="9225"/>
                    <a:pt x="7694" y="9598"/>
                    <a:pt x="7274" y="9860"/>
                  </a:cubicBezTo>
                  <a:cubicBezTo>
                    <a:pt x="6744" y="10193"/>
                    <a:pt x="6171" y="10429"/>
                    <a:pt x="5587" y="10641"/>
                  </a:cubicBezTo>
                  <a:cubicBezTo>
                    <a:pt x="4899" y="10888"/>
                    <a:pt x="4297" y="11264"/>
                    <a:pt x="3813" y="11820"/>
                  </a:cubicBezTo>
                  <a:cubicBezTo>
                    <a:pt x="3498" y="12171"/>
                    <a:pt x="3243" y="12568"/>
                    <a:pt x="3054" y="13002"/>
                  </a:cubicBezTo>
                  <a:cubicBezTo>
                    <a:pt x="2821" y="13539"/>
                    <a:pt x="2581" y="14077"/>
                    <a:pt x="2333" y="14607"/>
                  </a:cubicBezTo>
                  <a:cubicBezTo>
                    <a:pt x="2251" y="14765"/>
                    <a:pt x="2154" y="14915"/>
                    <a:pt x="2040" y="15051"/>
                  </a:cubicBezTo>
                  <a:cubicBezTo>
                    <a:pt x="1989" y="15118"/>
                    <a:pt x="1936" y="15153"/>
                    <a:pt x="1882" y="15153"/>
                  </a:cubicBezTo>
                  <a:cubicBezTo>
                    <a:pt x="1832" y="15153"/>
                    <a:pt x="1782" y="15123"/>
                    <a:pt x="1735" y="15059"/>
                  </a:cubicBezTo>
                  <a:cubicBezTo>
                    <a:pt x="1602" y="14883"/>
                    <a:pt x="1498" y="14679"/>
                    <a:pt x="1387" y="14489"/>
                  </a:cubicBezTo>
                  <a:cubicBezTo>
                    <a:pt x="1362" y="14446"/>
                    <a:pt x="1352" y="14399"/>
                    <a:pt x="1334" y="14356"/>
                  </a:cubicBezTo>
                  <a:cubicBezTo>
                    <a:pt x="1018" y="13719"/>
                    <a:pt x="871" y="13045"/>
                    <a:pt x="893" y="12529"/>
                  </a:cubicBezTo>
                  <a:cubicBezTo>
                    <a:pt x="904" y="11440"/>
                    <a:pt x="1104" y="10580"/>
                    <a:pt x="1316" y="9716"/>
                  </a:cubicBezTo>
                  <a:cubicBezTo>
                    <a:pt x="1559" y="8742"/>
                    <a:pt x="1986" y="7842"/>
                    <a:pt x="2366" y="6925"/>
                  </a:cubicBezTo>
                  <a:cubicBezTo>
                    <a:pt x="2871" y="5703"/>
                    <a:pt x="3380" y="4478"/>
                    <a:pt x="3888" y="3256"/>
                  </a:cubicBezTo>
                  <a:cubicBezTo>
                    <a:pt x="3967" y="3066"/>
                    <a:pt x="4057" y="2883"/>
                    <a:pt x="4146" y="2697"/>
                  </a:cubicBezTo>
                  <a:cubicBezTo>
                    <a:pt x="4397" y="2174"/>
                    <a:pt x="4723" y="1686"/>
                    <a:pt x="5107" y="1253"/>
                  </a:cubicBezTo>
                  <a:cubicBezTo>
                    <a:pt x="5282" y="1059"/>
                    <a:pt x="5483" y="895"/>
                    <a:pt x="5701" y="755"/>
                  </a:cubicBezTo>
                  <a:cubicBezTo>
                    <a:pt x="5846" y="665"/>
                    <a:pt x="5982" y="620"/>
                    <a:pt x="6110" y="620"/>
                  </a:cubicBezTo>
                  <a:close/>
                  <a:moveTo>
                    <a:pt x="9832" y="6596"/>
                  </a:moveTo>
                  <a:cubicBezTo>
                    <a:pt x="10087" y="6596"/>
                    <a:pt x="10342" y="6672"/>
                    <a:pt x="10589" y="6817"/>
                  </a:cubicBezTo>
                  <a:cubicBezTo>
                    <a:pt x="10890" y="7000"/>
                    <a:pt x="11219" y="7133"/>
                    <a:pt x="11567" y="7204"/>
                  </a:cubicBezTo>
                  <a:cubicBezTo>
                    <a:pt x="12345" y="7366"/>
                    <a:pt x="12868" y="7839"/>
                    <a:pt x="13179" y="8555"/>
                  </a:cubicBezTo>
                  <a:cubicBezTo>
                    <a:pt x="13380" y="9018"/>
                    <a:pt x="13459" y="9512"/>
                    <a:pt x="13462" y="10014"/>
                  </a:cubicBezTo>
                  <a:cubicBezTo>
                    <a:pt x="13466" y="10569"/>
                    <a:pt x="13480" y="11121"/>
                    <a:pt x="13552" y="11669"/>
                  </a:cubicBezTo>
                  <a:cubicBezTo>
                    <a:pt x="13617" y="12149"/>
                    <a:pt x="13699" y="12626"/>
                    <a:pt x="13860" y="13088"/>
                  </a:cubicBezTo>
                  <a:cubicBezTo>
                    <a:pt x="13975" y="13400"/>
                    <a:pt x="14136" y="13697"/>
                    <a:pt x="14330" y="13969"/>
                  </a:cubicBezTo>
                  <a:cubicBezTo>
                    <a:pt x="14462" y="14145"/>
                    <a:pt x="14573" y="14335"/>
                    <a:pt x="14663" y="14532"/>
                  </a:cubicBezTo>
                  <a:cubicBezTo>
                    <a:pt x="14824" y="14922"/>
                    <a:pt x="14652" y="15299"/>
                    <a:pt x="14258" y="15446"/>
                  </a:cubicBezTo>
                  <a:cubicBezTo>
                    <a:pt x="14093" y="15510"/>
                    <a:pt x="13918" y="15542"/>
                    <a:pt x="13742" y="15546"/>
                  </a:cubicBezTo>
                  <a:cubicBezTo>
                    <a:pt x="13237" y="15546"/>
                    <a:pt x="12732" y="15524"/>
                    <a:pt x="12226" y="15510"/>
                  </a:cubicBezTo>
                  <a:cubicBezTo>
                    <a:pt x="12094" y="15507"/>
                    <a:pt x="11962" y="15505"/>
                    <a:pt x="11829" y="15505"/>
                  </a:cubicBezTo>
                  <a:cubicBezTo>
                    <a:pt x="11264" y="15505"/>
                    <a:pt x="10701" y="15536"/>
                    <a:pt x="10141" y="15603"/>
                  </a:cubicBezTo>
                  <a:cubicBezTo>
                    <a:pt x="9356" y="15686"/>
                    <a:pt x="8572" y="15808"/>
                    <a:pt x="7787" y="15908"/>
                  </a:cubicBezTo>
                  <a:cubicBezTo>
                    <a:pt x="7267" y="15976"/>
                    <a:pt x="6744" y="16040"/>
                    <a:pt x="6221" y="16087"/>
                  </a:cubicBezTo>
                  <a:cubicBezTo>
                    <a:pt x="5773" y="16126"/>
                    <a:pt x="5322" y="16155"/>
                    <a:pt x="4874" y="16155"/>
                  </a:cubicBezTo>
                  <a:cubicBezTo>
                    <a:pt x="4146" y="16155"/>
                    <a:pt x="3426" y="16022"/>
                    <a:pt x="2753" y="15761"/>
                  </a:cubicBezTo>
                  <a:cubicBezTo>
                    <a:pt x="2631" y="15711"/>
                    <a:pt x="2512" y="15653"/>
                    <a:pt x="2401" y="15593"/>
                  </a:cubicBezTo>
                  <a:cubicBezTo>
                    <a:pt x="2265" y="15524"/>
                    <a:pt x="2169" y="15403"/>
                    <a:pt x="2133" y="15256"/>
                  </a:cubicBezTo>
                  <a:lnTo>
                    <a:pt x="2136" y="15256"/>
                  </a:lnTo>
                  <a:cubicBezTo>
                    <a:pt x="2179" y="15066"/>
                    <a:pt x="2297" y="14930"/>
                    <a:pt x="2434" y="14811"/>
                  </a:cubicBezTo>
                  <a:cubicBezTo>
                    <a:pt x="2720" y="14557"/>
                    <a:pt x="3003" y="14299"/>
                    <a:pt x="3308" y="14070"/>
                  </a:cubicBezTo>
                  <a:cubicBezTo>
                    <a:pt x="3971" y="13572"/>
                    <a:pt x="4648" y="13099"/>
                    <a:pt x="5314" y="12608"/>
                  </a:cubicBezTo>
                  <a:cubicBezTo>
                    <a:pt x="5999" y="12099"/>
                    <a:pt x="6629" y="11522"/>
                    <a:pt x="7196" y="10884"/>
                  </a:cubicBezTo>
                  <a:cubicBezTo>
                    <a:pt x="7497" y="10540"/>
                    <a:pt x="7769" y="10189"/>
                    <a:pt x="7962" y="9781"/>
                  </a:cubicBezTo>
                  <a:cubicBezTo>
                    <a:pt x="8271" y="9125"/>
                    <a:pt x="8475" y="8441"/>
                    <a:pt x="8414" y="7706"/>
                  </a:cubicBezTo>
                  <a:cubicBezTo>
                    <a:pt x="8396" y="7473"/>
                    <a:pt x="8468" y="7308"/>
                    <a:pt x="8643" y="7172"/>
                  </a:cubicBezTo>
                  <a:cubicBezTo>
                    <a:pt x="8783" y="7065"/>
                    <a:pt x="8912" y="6936"/>
                    <a:pt x="9059" y="6839"/>
                  </a:cubicBezTo>
                  <a:cubicBezTo>
                    <a:pt x="9312" y="6675"/>
                    <a:pt x="9572" y="6596"/>
                    <a:pt x="9832" y="6596"/>
                  </a:cubicBezTo>
                  <a:close/>
                  <a:moveTo>
                    <a:pt x="9187" y="15864"/>
                  </a:moveTo>
                  <a:cubicBezTo>
                    <a:pt x="9370" y="15864"/>
                    <a:pt x="9549" y="15906"/>
                    <a:pt x="9725" y="15958"/>
                  </a:cubicBezTo>
                  <a:cubicBezTo>
                    <a:pt x="10367" y="16148"/>
                    <a:pt x="10922" y="16556"/>
                    <a:pt x="11291" y="17115"/>
                  </a:cubicBezTo>
                  <a:cubicBezTo>
                    <a:pt x="11302" y="17144"/>
                    <a:pt x="11309" y="17176"/>
                    <a:pt x="11313" y="17209"/>
                  </a:cubicBezTo>
                  <a:cubicBezTo>
                    <a:pt x="10764" y="16807"/>
                    <a:pt x="10145" y="16521"/>
                    <a:pt x="9485" y="16359"/>
                  </a:cubicBezTo>
                  <a:cubicBezTo>
                    <a:pt x="8840" y="16202"/>
                    <a:pt x="8185" y="16166"/>
                    <a:pt x="7525" y="16148"/>
                  </a:cubicBezTo>
                  <a:lnTo>
                    <a:pt x="7525" y="16091"/>
                  </a:lnTo>
                  <a:cubicBezTo>
                    <a:pt x="8023" y="16019"/>
                    <a:pt x="8521" y="15947"/>
                    <a:pt x="9023" y="15876"/>
                  </a:cubicBezTo>
                  <a:cubicBezTo>
                    <a:pt x="9078" y="15867"/>
                    <a:pt x="9133" y="15864"/>
                    <a:pt x="9187" y="15864"/>
                  </a:cubicBezTo>
                  <a:close/>
                  <a:moveTo>
                    <a:pt x="7142" y="16248"/>
                  </a:moveTo>
                  <a:cubicBezTo>
                    <a:pt x="7472" y="16259"/>
                    <a:pt x="7798" y="16255"/>
                    <a:pt x="8124" y="16288"/>
                  </a:cubicBezTo>
                  <a:cubicBezTo>
                    <a:pt x="8572" y="16331"/>
                    <a:pt x="9016" y="16399"/>
                    <a:pt x="9457" y="16488"/>
                  </a:cubicBezTo>
                  <a:cubicBezTo>
                    <a:pt x="10349" y="16689"/>
                    <a:pt x="11123" y="17126"/>
                    <a:pt x="11782" y="17760"/>
                  </a:cubicBezTo>
                  <a:cubicBezTo>
                    <a:pt x="12087" y="18043"/>
                    <a:pt x="12255" y="18445"/>
                    <a:pt x="12241" y="18860"/>
                  </a:cubicBezTo>
                  <a:cubicBezTo>
                    <a:pt x="12230" y="18950"/>
                    <a:pt x="12212" y="19036"/>
                    <a:pt x="12187" y="19122"/>
                  </a:cubicBezTo>
                  <a:cubicBezTo>
                    <a:pt x="12097" y="19025"/>
                    <a:pt x="12036" y="18968"/>
                    <a:pt x="11983" y="18903"/>
                  </a:cubicBezTo>
                  <a:cubicBezTo>
                    <a:pt x="11205" y="17914"/>
                    <a:pt x="10234" y="17183"/>
                    <a:pt x="9059" y="16728"/>
                  </a:cubicBezTo>
                  <a:cubicBezTo>
                    <a:pt x="8550" y="16531"/>
                    <a:pt x="8020" y="16399"/>
                    <a:pt x="7479" y="16327"/>
                  </a:cubicBezTo>
                  <a:cubicBezTo>
                    <a:pt x="7360" y="16313"/>
                    <a:pt x="7249" y="16288"/>
                    <a:pt x="7138" y="16270"/>
                  </a:cubicBezTo>
                  <a:lnTo>
                    <a:pt x="7142" y="16248"/>
                  </a:lnTo>
                  <a:close/>
                  <a:moveTo>
                    <a:pt x="981" y="1"/>
                  </a:moveTo>
                  <a:cubicBezTo>
                    <a:pt x="881" y="1"/>
                    <a:pt x="775" y="36"/>
                    <a:pt x="674" y="110"/>
                  </a:cubicBezTo>
                  <a:cubicBezTo>
                    <a:pt x="398" y="303"/>
                    <a:pt x="205" y="594"/>
                    <a:pt x="130" y="927"/>
                  </a:cubicBezTo>
                  <a:cubicBezTo>
                    <a:pt x="80" y="1145"/>
                    <a:pt x="51" y="1368"/>
                    <a:pt x="37" y="1593"/>
                  </a:cubicBezTo>
                  <a:cubicBezTo>
                    <a:pt x="19" y="2052"/>
                    <a:pt x="1" y="2511"/>
                    <a:pt x="22" y="2966"/>
                  </a:cubicBezTo>
                  <a:cubicBezTo>
                    <a:pt x="51" y="3503"/>
                    <a:pt x="112" y="4041"/>
                    <a:pt x="169" y="4578"/>
                  </a:cubicBezTo>
                  <a:cubicBezTo>
                    <a:pt x="219" y="5058"/>
                    <a:pt x="277" y="5542"/>
                    <a:pt x="348" y="6018"/>
                  </a:cubicBezTo>
                  <a:cubicBezTo>
                    <a:pt x="463" y="6767"/>
                    <a:pt x="613" y="7509"/>
                    <a:pt x="707" y="8261"/>
                  </a:cubicBezTo>
                  <a:cubicBezTo>
                    <a:pt x="753" y="8695"/>
                    <a:pt x="760" y="9136"/>
                    <a:pt x="728" y="9569"/>
                  </a:cubicBezTo>
                  <a:cubicBezTo>
                    <a:pt x="682" y="10239"/>
                    <a:pt x="621" y="10902"/>
                    <a:pt x="613" y="11576"/>
                  </a:cubicBezTo>
                  <a:cubicBezTo>
                    <a:pt x="610" y="12350"/>
                    <a:pt x="757" y="13095"/>
                    <a:pt x="968" y="13830"/>
                  </a:cubicBezTo>
                  <a:cubicBezTo>
                    <a:pt x="1115" y="14356"/>
                    <a:pt x="1219" y="14876"/>
                    <a:pt x="1201" y="15424"/>
                  </a:cubicBezTo>
                  <a:cubicBezTo>
                    <a:pt x="1194" y="15833"/>
                    <a:pt x="1111" y="16234"/>
                    <a:pt x="961" y="16614"/>
                  </a:cubicBezTo>
                  <a:cubicBezTo>
                    <a:pt x="893" y="16782"/>
                    <a:pt x="828" y="16951"/>
                    <a:pt x="760" y="17123"/>
                  </a:cubicBezTo>
                  <a:cubicBezTo>
                    <a:pt x="965" y="16904"/>
                    <a:pt x="1154" y="16675"/>
                    <a:pt x="1344" y="16452"/>
                  </a:cubicBezTo>
                  <a:cubicBezTo>
                    <a:pt x="1395" y="16381"/>
                    <a:pt x="1448" y="16313"/>
                    <a:pt x="1506" y="16245"/>
                  </a:cubicBezTo>
                  <a:cubicBezTo>
                    <a:pt x="1767" y="15993"/>
                    <a:pt x="2067" y="15876"/>
                    <a:pt x="2384" y="15876"/>
                  </a:cubicBezTo>
                  <a:cubicBezTo>
                    <a:pt x="2532" y="15876"/>
                    <a:pt x="2685" y="15902"/>
                    <a:pt x="2839" y="15951"/>
                  </a:cubicBezTo>
                  <a:cubicBezTo>
                    <a:pt x="3548" y="16175"/>
                    <a:pt x="4285" y="16288"/>
                    <a:pt x="5028" y="16288"/>
                  </a:cubicBezTo>
                  <a:cubicBezTo>
                    <a:pt x="5140" y="16288"/>
                    <a:pt x="5252" y="16286"/>
                    <a:pt x="5365" y="16280"/>
                  </a:cubicBezTo>
                  <a:cubicBezTo>
                    <a:pt x="5458" y="16277"/>
                    <a:pt x="5552" y="16275"/>
                    <a:pt x="5645" y="16275"/>
                  </a:cubicBezTo>
                  <a:cubicBezTo>
                    <a:pt x="6330" y="16275"/>
                    <a:pt x="7008" y="16364"/>
                    <a:pt x="7687" y="16474"/>
                  </a:cubicBezTo>
                  <a:cubicBezTo>
                    <a:pt x="9349" y="16750"/>
                    <a:pt x="10700" y="17567"/>
                    <a:pt x="11782" y="18846"/>
                  </a:cubicBezTo>
                  <a:cubicBezTo>
                    <a:pt x="11850" y="18928"/>
                    <a:pt x="11915" y="19011"/>
                    <a:pt x="11990" y="19100"/>
                  </a:cubicBezTo>
                  <a:cubicBezTo>
                    <a:pt x="12035" y="19155"/>
                    <a:pt x="12087" y="19189"/>
                    <a:pt x="12155" y="19189"/>
                  </a:cubicBezTo>
                  <a:cubicBezTo>
                    <a:pt x="12194" y="19189"/>
                    <a:pt x="12239" y="19177"/>
                    <a:pt x="12291" y="19151"/>
                  </a:cubicBezTo>
                  <a:cubicBezTo>
                    <a:pt x="12319" y="19079"/>
                    <a:pt x="12337" y="19004"/>
                    <a:pt x="12352" y="18925"/>
                  </a:cubicBezTo>
                  <a:cubicBezTo>
                    <a:pt x="12391" y="18534"/>
                    <a:pt x="12276" y="18140"/>
                    <a:pt x="12033" y="17832"/>
                  </a:cubicBezTo>
                  <a:cubicBezTo>
                    <a:pt x="11778" y="17502"/>
                    <a:pt x="11517" y="17176"/>
                    <a:pt x="11262" y="16847"/>
                  </a:cubicBezTo>
                  <a:cubicBezTo>
                    <a:pt x="10972" y="16463"/>
                    <a:pt x="10585" y="16166"/>
                    <a:pt x="10145" y="15972"/>
                  </a:cubicBezTo>
                  <a:cubicBezTo>
                    <a:pt x="10001" y="15911"/>
                    <a:pt x="9851" y="15868"/>
                    <a:pt x="9672" y="15804"/>
                  </a:cubicBezTo>
                  <a:cubicBezTo>
                    <a:pt x="9826" y="15782"/>
                    <a:pt x="9944" y="15757"/>
                    <a:pt x="10066" y="15750"/>
                  </a:cubicBezTo>
                  <a:cubicBezTo>
                    <a:pt x="10610" y="15711"/>
                    <a:pt x="11155" y="15664"/>
                    <a:pt x="11703" y="15650"/>
                  </a:cubicBezTo>
                  <a:cubicBezTo>
                    <a:pt x="11761" y="15649"/>
                    <a:pt x="11818" y="15649"/>
                    <a:pt x="11876" y="15649"/>
                  </a:cubicBezTo>
                  <a:cubicBezTo>
                    <a:pt x="12302" y="15649"/>
                    <a:pt x="12729" y="15670"/>
                    <a:pt x="13158" y="15689"/>
                  </a:cubicBezTo>
                  <a:cubicBezTo>
                    <a:pt x="13291" y="15696"/>
                    <a:pt x="13425" y="15703"/>
                    <a:pt x="13559" y="15703"/>
                  </a:cubicBezTo>
                  <a:cubicBezTo>
                    <a:pt x="13785" y="15703"/>
                    <a:pt x="14010" y="15684"/>
                    <a:pt x="14233" y="15614"/>
                  </a:cubicBezTo>
                  <a:cubicBezTo>
                    <a:pt x="14480" y="15535"/>
                    <a:pt x="14692" y="15395"/>
                    <a:pt x="14795" y="15141"/>
                  </a:cubicBezTo>
                  <a:cubicBezTo>
                    <a:pt x="14896" y="14912"/>
                    <a:pt x="14892" y="14650"/>
                    <a:pt x="14781" y="14424"/>
                  </a:cubicBezTo>
                  <a:cubicBezTo>
                    <a:pt x="14695" y="14249"/>
                    <a:pt x="14595" y="14077"/>
                    <a:pt x="14480" y="13916"/>
                  </a:cubicBezTo>
                  <a:cubicBezTo>
                    <a:pt x="14290" y="13647"/>
                    <a:pt x="14115" y="13371"/>
                    <a:pt x="14004" y="13059"/>
                  </a:cubicBezTo>
                  <a:cubicBezTo>
                    <a:pt x="13817" y="12525"/>
                    <a:pt x="13720" y="11974"/>
                    <a:pt x="13670" y="11418"/>
                  </a:cubicBezTo>
                  <a:cubicBezTo>
                    <a:pt x="13620" y="10881"/>
                    <a:pt x="13602" y="10336"/>
                    <a:pt x="13588" y="9799"/>
                  </a:cubicBezTo>
                  <a:cubicBezTo>
                    <a:pt x="13577" y="9404"/>
                    <a:pt x="13502" y="9010"/>
                    <a:pt x="13366" y="8638"/>
                  </a:cubicBezTo>
                  <a:cubicBezTo>
                    <a:pt x="13050" y="7778"/>
                    <a:pt x="12456" y="7226"/>
                    <a:pt x="11542" y="7047"/>
                  </a:cubicBezTo>
                  <a:cubicBezTo>
                    <a:pt x="11273" y="6997"/>
                    <a:pt x="11008" y="6929"/>
                    <a:pt x="10786" y="6757"/>
                  </a:cubicBezTo>
                  <a:cubicBezTo>
                    <a:pt x="10555" y="6576"/>
                    <a:pt x="10202" y="6467"/>
                    <a:pt x="9836" y="6467"/>
                  </a:cubicBezTo>
                  <a:cubicBezTo>
                    <a:pt x="9469" y="6467"/>
                    <a:pt x="9088" y="6577"/>
                    <a:pt x="8804" y="6835"/>
                  </a:cubicBezTo>
                  <a:cubicBezTo>
                    <a:pt x="8733" y="6900"/>
                    <a:pt x="8658" y="6961"/>
                    <a:pt x="8586" y="7022"/>
                  </a:cubicBezTo>
                  <a:cubicBezTo>
                    <a:pt x="8554" y="7050"/>
                    <a:pt x="8514" y="7072"/>
                    <a:pt x="8457" y="7111"/>
                  </a:cubicBezTo>
                  <a:cubicBezTo>
                    <a:pt x="8532" y="6660"/>
                    <a:pt x="8572" y="6244"/>
                    <a:pt x="8536" y="5818"/>
                  </a:cubicBezTo>
                  <a:cubicBezTo>
                    <a:pt x="8493" y="5280"/>
                    <a:pt x="8367" y="4768"/>
                    <a:pt x="8084" y="4302"/>
                  </a:cubicBezTo>
                  <a:cubicBezTo>
                    <a:pt x="7930" y="4044"/>
                    <a:pt x="7769" y="3790"/>
                    <a:pt x="7618" y="3532"/>
                  </a:cubicBezTo>
                  <a:cubicBezTo>
                    <a:pt x="7446" y="3231"/>
                    <a:pt x="7317" y="2905"/>
                    <a:pt x="7239" y="2568"/>
                  </a:cubicBezTo>
                  <a:cubicBezTo>
                    <a:pt x="7181" y="2349"/>
                    <a:pt x="7174" y="2124"/>
                    <a:pt x="7138" y="1901"/>
                  </a:cubicBezTo>
                  <a:cubicBezTo>
                    <a:pt x="7081" y="1557"/>
                    <a:pt x="6999" y="1217"/>
                    <a:pt x="6805" y="920"/>
                  </a:cubicBezTo>
                  <a:cubicBezTo>
                    <a:pt x="6618" y="630"/>
                    <a:pt x="6381" y="483"/>
                    <a:pt x="6112" y="483"/>
                  </a:cubicBezTo>
                  <a:cubicBezTo>
                    <a:pt x="5958" y="483"/>
                    <a:pt x="5794" y="532"/>
                    <a:pt x="5623" y="629"/>
                  </a:cubicBezTo>
                  <a:cubicBezTo>
                    <a:pt x="5372" y="773"/>
                    <a:pt x="5150" y="963"/>
                    <a:pt x="4971" y="1185"/>
                  </a:cubicBezTo>
                  <a:cubicBezTo>
                    <a:pt x="4587" y="1643"/>
                    <a:pt x="4261" y="2142"/>
                    <a:pt x="3996" y="2675"/>
                  </a:cubicBezTo>
                  <a:cubicBezTo>
                    <a:pt x="3921" y="2829"/>
                    <a:pt x="3845" y="2984"/>
                    <a:pt x="3781" y="3141"/>
                  </a:cubicBezTo>
                  <a:cubicBezTo>
                    <a:pt x="3491" y="3840"/>
                    <a:pt x="3208" y="4542"/>
                    <a:pt x="2917" y="5244"/>
                  </a:cubicBezTo>
                  <a:cubicBezTo>
                    <a:pt x="2839" y="5442"/>
                    <a:pt x="2753" y="5635"/>
                    <a:pt x="2670" y="5829"/>
                  </a:cubicBezTo>
                  <a:lnTo>
                    <a:pt x="2631" y="5821"/>
                  </a:lnTo>
                  <a:cubicBezTo>
                    <a:pt x="2627" y="5786"/>
                    <a:pt x="2627" y="5753"/>
                    <a:pt x="2631" y="5721"/>
                  </a:cubicBezTo>
                  <a:cubicBezTo>
                    <a:pt x="2760" y="5087"/>
                    <a:pt x="2720" y="4456"/>
                    <a:pt x="2595" y="3829"/>
                  </a:cubicBezTo>
                  <a:cubicBezTo>
                    <a:pt x="2502" y="3371"/>
                    <a:pt x="2315" y="2944"/>
                    <a:pt x="2118" y="2525"/>
                  </a:cubicBezTo>
                  <a:cubicBezTo>
                    <a:pt x="1968" y="2202"/>
                    <a:pt x="1835" y="1873"/>
                    <a:pt x="1771" y="1522"/>
                  </a:cubicBezTo>
                  <a:cubicBezTo>
                    <a:pt x="1692" y="1113"/>
                    <a:pt x="1574" y="712"/>
                    <a:pt x="1416" y="328"/>
                  </a:cubicBezTo>
                  <a:cubicBezTo>
                    <a:pt x="1332" y="119"/>
                    <a:pt x="1166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-1379450" y="1229050"/>
              <a:ext cx="115675" cy="272625"/>
            </a:xfrm>
            <a:custGeom>
              <a:avLst/>
              <a:gdLst/>
              <a:ahLst/>
              <a:cxnLst/>
              <a:rect l="l" t="t" r="r" b="b"/>
              <a:pathLst>
                <a:path w="4627" h="10905" extrusionOk="0">
                  <a:moveTo>
                    <a:pt x="119" y="1"/>
                  </a:moveTo>
                  <a:cubicBezTo>
                    <a:pt x="91" y="1"/>
                    <a:pt x="58" y="9"/>
                    <a:pt x="19" y="30"/>
                  </a:cubicBezTo>
                  <a:cubicBezTo>
                    <a:pt x="15" y="91"/>
                    <a:pt x="1" y="162"/>
                    <a:pt x="1" y="237"/>
                  </a:cubicBezTo>
                  <a:cubicBezTo>
                    <a:pt x="4" y="839"/>
                    <a:pt x="65" y="1438"/>
                    <a:pt x="187" y="2029"/>
                  </a:cubicBezTo>
                  <a:cubicBezTo>
                    <a:pt x="456" y="3312"/>
                    <a:pt x="814" y="4573"/>
                    <a:pt x="1194" y="5827"/>
                  </a:cubicBezTo>
                  <a:cubicBezTo>
                    <a:pt x="1466" y="6726"/>
                    <a:pt x="1853" y="7579"/>
                    <a:pt x="2233" y="8443"/>
                  </a:cubicBezTo>
                  <a:lnTo>
                    <a:pt x="2412" y="8457"/>
                  </a:lnTo>
                  <a:cubicBezTo>
                    <a:pt x="2351" y="8346"/>
                    <a:pt x="2294" y="8264"/>
                    <a:pt x="2251" y="8174"/>
                  </a:cubicBezTo>
                  <a:cubicBezTo>
                    <a:pt x="1828" y="7210"/>
                    <a:pt x="1431" y="6239"/>
                    <a:pt x="1144" y="5222"/>
                  </a:cubicBezTo>
                  <a:cubicBezTo>
                    <a:pt x="793" y="3971"/>
                    <a:pt x="420" y="2731"/>
                    <a:pt x="216" y="1445"/>
                  </a:cubicBezTo>
                  <a:cubicBezTo>
                    <a:pt x="180" y="1219"/>
                    <a:pt x="126" y="986"/>
                    <a:pt x="166" y="739"/>
                  </a:cubicBezTo>
                  <a:lnTo>
                    <a:pt x="166" y="739"/>
                  </a:lnTo>
                  <a:cubicBezTo>
                    <a:pt x="187" y="753"/>
                    <a:pt x="194" y="757"/>
                    <a:pt x="194" y="764"/>
                  </a:cubicBezTo>
                  <a:cubicBezTo>
                    <a:pt x="212" y="825"/>
                    <a:pt x="227" y="882"/>
                    <a:pt x="241" y="943"/>
                  </a:cubicBezTo>
                  <a:cubicBezTo>
                    <a:pt x="617" y="2617"/>
                    <a:pt x="1316" y="4165"/>
                    <a:pt x="2108" y="5673"/>
                  </a:cubicBezTo>
                  <a:cubicBezTo>
                    <a:pt x="2197" y="5841"/>
                    <a:pt x="2330" y="5981"/>
                    <a:pt x="2430" y="6142"/>
                  </a:cubicBezTo>
                  <a:cubicBezTo>
                    <a:pt x="2960" y="7010"/>
                    <a:pt x="3383" y="7923"/>
                    <a:pt x="3613" y="8919"/>
                  </a:cubicBezTo>
                  <a:cubicBezTo>
                    <a:pt x="3638" y="8998"/>
                    <a:pt x="3670" y="9073"/>
                    <a:pt x="3706" y="9149"/>
                  </a:cubicBezTo>
                  <a:cubicBezTo>
                    <a:pt x="3727" y="9084"/>
                    <a:pt x="3731" y="9020"/>
                    <a:pt x="3717" y="8955"/>
                  </a:cubicBezTo>
                  <a:cubicBezTo>
                    <a:pt x="3688" y="8815"/>
                    <a:pt x="3659" y="8676"/>
                    <a:pt x="3620" y="8536"/>
                  </a:cubicBezTo>
                  <a:cubicBezTo>
                    <a:pt x="3358" y="7579"/>
                    <a:pt x="2932" y="6698"/>
                    <a:pt x="2402" y="5859"/>
                  </a:cubicBezTo>
                  <a:cubicBezTo>
                    <a:pt x="2326" y="5741"/>
                    <a:pt x="2233" y="5634"/>
                    <a:pt x="2158" y="5512"/>
                  </a:cubicBezTo>
                  <a:cubicBezTo>
                    <a:pt x="2097" y="5411"/>
                    <a:pt x="2061" y="5300"/>
                    <a:pt x="2007" y="5196"/>
                  </a:cubicBezTo>
                  <a:cubicBezTo>
                    <a:pt x="1305" y="3871"/>
                    <a:pt x="743" y="2488"/>
                    <a:pt x="381" y="1026"/>
                  </a:cubicBezTo>
                  <a:cubicBezTo>
                    <a:pt x="330" y="836"/>
                    <a:pt x="291" y="642"/>
                    <a:pt x="244" y="449"/>
                  </a:cubicBezTo>
                  <a:lnTo>
                    <a:pt x="284" y="438"/>
                  </a:lnTo>
                  <a:cubicBezTo>
                    <a:pt x="348" y="564"/>
                    <a:pt x="427" y="685"/>
                    <a:pt x="485" y="814"/>
                  </a:cubicBezTo>
                  <a:cubicBezTo>
                    <a:pt x="803" y="1549"/>
                    <a:pt x="1183" y="2255"/>
                    <a:pt x="1617" y="2925"/>
                  </a:cubicBezTo>
                  <a:cubicBezTo>
                    <a:pt x="1882" y="3330"/>
                    <a:pt x="2154" y="3731"/>
                    <a:pt x="2430" y="4129"/>
                  </a:cubicBezTo>
                  <a:cubicBezTo>
                    <a:pt x="2839" y="4709"/>
                    <a:pt x="3208" y="5318"/>
                    <a:pt x="3541" y="5945"/>
                  </a:cubicBezTo>
                  <a:cubicBezTo>
                    <a:pt x="3656" y="6171"/>
                    <a:pt x="3760" y="6400"/>
                    <a:pt x="3853" y="6637"/>
                  </a:cubicBezTo>
                  <a:cubicBezTo>
                    <a:pt x="4068" y="7182"/>
                    <a:pt x="4225" y="7751"/>
                    <a:pt x="4329" y="8328"/>
                  </a:cubicBezTo>
                  <a:cubicBezTo>
                    <a:pt x="4476" y="9084"/>
                    <a:pt x="4537" y="9844"/>
                    <a:pt x="4444" y="10614"/>
                  </a:cubicBezTo>
                  <a:cubicBezTo>
                    <a:pt x="4430" y="10707"/>
                    <a:pt x="4465" y="10808"/>
                    <a:pt x="4476" y="10904"/>
                  </a:cubicBezTo>
                  <a:lnTo>
                    <a:pt x="4544" y="10897"/>
                  </a:lnTo>
                  <a:cubicBezTo>
                    <a:pt x="4573" y="10578"/>
                    <a:pt x="4627" y="10256"/>
                    <a:pt x="4616" y="9941"/>
                  </a:cubicBezTo>
                  <a:cubicBezTo>
                    <a:pt x="4605" y="9496"/>
                    <a:pt x="4566" y="9052"/>
                    <a:pt x="4505" y="8615"/>
                  </a:cubicBezTo>
                  <a:cubicBezTo>
                    <a:pt x="4340" y="7393"/>
                    <a:pt x="3917" y="6218"/>
                    <a:pt x="3261" y="5171"/>
                  </a:cubicBezTo>
                  <a:cubicBezTo>
                    <a:pt x="2939" y="4659"/>
                    <a:pt x="2577" y="4172"/>
                    <a:pt x="2244" y="3663"/>
                  </a:cubicBezTo>
                  <a:cubicBezTo>
                    <a:pt x="1638" y="2746"/>
                    <a:pt x="1054" y="1810"/>
                    <a:pt x="614" y="796"/>
                  </a:cubicBezTo>
                  <a:cubicBezTo>
                    <a:pt x="513" y="567"/>
                    <a:pt x="388" y="349"/>
                    <a:pt x="266" y="126"/>
                  </a:cubicBezTo>
                  <a:cubicBezTo>
                    <a:pt x="232" y="64"/>
                    <a:pt x="194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-1325875" y="1509700"/>
              <a:ext cx="13725" cy="132525"/>
            </a:xfrm>
            <a:custGeom>
              <a:avLst/>
              <a:gdLst/>
              <a:ahLst/>
              <a:cxnLst/>
              <a:rect l="l" t="t" r="r" b="b"/>
              <a:pathLst>
                <a:path w="549" h="5301" extrusionOk="0">
                  <a:moveTo>
                    <a:pt x="29" y="1"/>
                  </a:moveTo>
                  <a:lnTo>
                    <a:pt x="1" y="8"/>
                  </a:lnTo>
                  <a:cubicBezTo>
                    <a:pt x="69" y="513"/>
                    <a:pt x="130" y="1018"/>
                    <a:pt x="201" y="1524"/>
                  </a:cubicBezTo>
                  <a:cubicBezTo>
                    <a:pt x="298" y="2172"/>
                    <a:pt x="352" y="2824"/>
                    <a:pt x="359" y="3476"/>
                  </a:cubicBezTo>
                  <a:cubicBezTo>
                    <a:pt x="359" y="3616"/>
                    <a:pt x="334" y="3763"/>
                    <a:pt x="377" y="3885"/>
                  </a:cubicBezTo>
                  <a:cubicBezTo>
                    <a:pt x="441" y="4068"/>
                    <a:pt x="434" y="4247"/>
                    <a:pt x="438" y="4430"/>
                  </a:cubicBezTo>
                  <a:cubicBezTo>
                    <a:pt x="441" y="4688"/>
                    <a:pt x="445" y="4949"/>
                    <a:pt x="448" y="5207"/>
                  </a:cubicBezTo>
                  <a:cubicBezTo>
                    <a:pt x="456" y="5239"/>
                    <a:pt x="463" y="5272"/>
                    <a:pt x="477" y="5300"/>
                  </a:cubicBezTo>
                  <a:cubicBezTo>
                    <a:pt x="524" y="5207"/>
                    <a:pt x="549" y="5107"/>
                    <a:pt x="549" y="4999"/>
                  </a:cubicBezTo>
                  <a:cubicBezTo>
                    <a:pt x="542" y="4659"/>
                    <a:pt x="527" y="4319"/>
                    <a:pt x="513" y="3978"/>
                  </a:cubicBezTo>
                  <a:cubicBezTo>
                    <a:pt x="495" y="3362"/>
                    <a:pt x="502" y="2742"/>
                    <a:pt x="359" y="2136"/>
                  </a:cubicBezTo>
                  <a:cubicBezTo>
                    <a:pt x="280" y="1807"/>
                    <a:pt x="273" y="1459"/>
                    <a:pt x="223" y="1126"/>
                  </a:cubicBezTo>
                  <a:cubicBezTo>
                    <a:pt x="165" y="750"/>
                    <a:pt x="94" y="373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-1509875" y="1655900"/>
              <a:ext cx="88175" cy="55225"/>
            </a:xfrm>
            <a:custGeom>
              <a:avLst/>
              <a:gdLst/>
              <a:ahLst/>
              <a:cxnLst/>
              <a:rect l="l" t="t" r="r" b="b"/>
              <a:pathLst>
                <a:path w="3527" h="2209" extrusionOk="0">
                  <a:moveTo>
                    <a:pt x="1" y="0"/>
                  </a:moveTo>
                  <a:lnTo>
                    <a:pt x="1" y="0"/>
                  </a:lnTo>
                  <a:cubicBezTo>
                    <a:pt x="166" y="226"/>
                    <a:pt x="348" y="441"/>
                    <a:pt x="545" y="638"/>
                  </a:cubicBezTo>
                  <a:cubicBezTo>
                    <a:pt x="1176" y="1247"/>
                    <a:pt x="1868" y="1763"/>
                    <a:pt x="2695" y="2072"/>
                  </a:cubicBezTo>
                  <a:cubicBezTo>
                    <a:pt x="2943" y="2162"/>
                    <a:pt x="3206" y="2208"/>
                    <a:pt x="3470" y="2208"/>
                  </a:cubicBezTo>
                  <a:cubicBezTo>
                    <a:pt x="3489" y="2208"/>
                    <a:pt x="3508" y="2208"/>
                    <a:pt x="3527" y="2208"/>
                  </a:cubicBezTo>
                  <a:cubicBezTo>
                    <a:pt x="3301" y="2115"/>
                    <a:pt x="3072" y="2032"/>
                    <a:pt x="2853" y="1921"/>
                  </a:cubicBezTo>
                  <a:cubicBezTo>
                    <a:pt x="2638" y="1806"/>
                    <a:pt x="2427" y="1681"/>
                    <a:pt x="2222" y="1541"/>
                  </a:cubicBezTo>
                  <a:cubicBezTo>
                    <a:pt x="2025" y="1409"/>
                    <a:pt x="1839" y="1262"/>
                    <a:pt x="1649" y="1122"/>
                  </a:cubicBezTo>
                  <a:lnTo>
                    <a:pt x="1620" y="1161"/>
                  </a:lnTo>
                  <a:lnTo>
                    <a:pt x="2556" y="1885"/>
                  </a:lnTo>
                  <a:cubicBezTo>
                    <a:pt x="2520" y="1882"/>
                    <a:pt x="2484" y="1874"/>
                    <a:pt x="2448" y="1864"/>
                  </a:cubicBezTo>
                  <a:cubicBezTo>
                    <a:pt x="1696" y="1516"/>
                    <a:pt x="1047" y="1025"/>
                    <a:pt x="467" y="434"/>
                  </a:cubicBezTo>
                  <a:cubicBezTo>
                    <a:pt x="316" y="284"/>
                    <a:pt x="158" y="1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-1447075" y="1608700"/>
              <a:ext cx="69175" cy="104825"/>
            </a:xfrm>
            <a:custGeom>
              <a:avLst/>
              <a:gdLst/>
              <a:ahLst/>
              <a:cxnLst/>
              <a:rect l="l" t="t" r="r" b="b"/>
              <a:pathLst>
                <a:path w="2767" h="4193" extrusionOk="0">
                  <a:moveTo>
                    <a:pt x="4" y="0"/>
                  </a:moveTo>
                  <a:cubicBezTo>
                    <a:pt x="1" y="29"/>
                    <a:pt x="1" y="58"/>
                    <a:pt x="1" y="83"/>
                  </a:cubicBezTo>
                  <a:cubicBezTo>
                    <a:pt x="312" y="1226"/>
                    <a:pt x="796" y="2275"/>
                    <a:pt x="1570" y="3182"/>
                  </a:cubicBezTo>
                  <a:cubicBezTo>
                    <a:pt x="1853" y="3515"/>
                    <a:pt x="2165" y="3827"/>
                    <a:pt x="2523" y="4081"/>
                  </a:cubicBezTo>
                  <a:cubicBezTo>
                    <a:pt x="2591" y="4129"/>
                    <a:pt x="2659" y="4193"/>
                    <a:pt x="2752" y="4193"/>
                  </a:cubicBezTo>
                  <a:cubicBezTo>
                    <a:pt x="2757" y="4193"/>
                    <a:pt x="2762" y="4193"/>
                    <a:pt x="2767" y="4192"/>
                  </a:cubicBezTo>
                  <a:cubicBezTo>
                    <a:pt x="2738" y="4149"/>
                    <a:pt x="2699" y="4110"/>
                    <a:pt x="2659" y="4078"/>
                  </a:cubicBezTo>
                  <a:cubicBezTo>
                    <a:pt x="2512" y="3956"/>
                    <a:pt x="2355" y="3841"/>
                    <a:pt x="2215" y="3712"/>
                  </a:cubicBezTo>
                  <a:cubicBezTo>
                    <a:pt x="1402" y="2956"/>
                    <a:pt x="807" y="2046"/>
                    <a:pt x="395" y="1018"/>
                  </a:cubicBezTo>
                  <a:cubicBezTo>
                    <a:pt x="266" y="688"/>
                    <a:pt x="140" y="355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-1288150" y="1608250"/>
              <a:ext cx="68000" cy="109300"/>
            </a:xfrm>
            <a:custGeom>
              <a:avLst/>
              <a:gdLst/>
              <a:ahLst/>
              <a:cxnLst/>
              <a:rect l="l" t="t" r="r" b="b"/>
              <a:pathLst>
                <a:path w="2720" h="4372" extrusionOk="0">
                  <a:moveTo>
                    <a:pt x="2720" y="0"/>
                  </a:moveTo>
                  <a:lnTo>
                    <a:pt x="2720" y="0"/>
                  </a:lnTo>
                  <a:cubicBezTo>
                    <a:pt x="2698" y="22"/>
                    <a:pt x="2684" y="43"/>
                    <a:pt x="2677" y="72"/>
                  </a:cubicBezTo>
                  <a:cubicBezTo>
                    <a:pt x="2469" y="842"/>
                    <a:pt x="2161" y="1580"/>
                    <a:pt x="1759" y="2272"/>
                  </a:cubicBezTo>
                  <a:cubicBezTo>
                    <a:pt x="1294" y="3071"/>
                    <a:pt x="813" y="3859"/>
                    <a:pt x="0" y="4372"/>
                  </a:cubicBezTo>
                  <a:cubicBezTo>
                    <a:pt x="348" y="4250"/>
                    <a:pt x="620" y="4021"/>
                    <a:pt x="856" y="3741"/>
                  </a:cubicBezTo>
                  <a:cubicBezTo>
                    <a:pt x="1469" y="3021"/>
                    <a:pt x="1928" y="2207"/>
                    <a:pt x="2297" y="1344"/>
                  </a:cubicBezTo>
                  <a:cubicBezTo>
                    <a:pt x="2476" y="910"/>
                    <a:pt x="2619" y="459"/>
                    <a:pt x="27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-1308775" y="1442075"/>
              <a:ext cx="20550" cy="100175"/>
            </a:xfrm>
            <a:custGeom>
              <a:avLst/>
              <a:gdLst/>
              <a:ahLst/>
              <a:cxnLst/>
              <a:rect l="l" t="t" r="r" b="b"/>
              <a:pathLst>
                <a:path w="822" h="4007" extrusionOk="0">
                  <a:moveTo>
                    <a:pt x="1" y="1"/>
                  </a:moveTo>
                  <a:cubicBezTo>
                    <a:pt x="184" y="671"/>
                    <a:pt x="388" y="1337"/>
                    <a:pt x="485" y="2029"/>
                  </a:cubicBezTo>
                  <a:cubicBezTo>
                    <a:pt x="585" y="2724"/>
                    <a:pt x="657" y="3419"/>
                    <a:pt x="725" y="4007"/>
                  </a:cubicBezTo>
                  <a:cubicBezTo>
                    <a:pt x="821" y="2899"/>
                    <a:pt x="356" y="3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-1274450" y="1551100"/>
              <a:ext cx="53500" cy="137425"/>
            </a:xfrm>
            <a:custGeom>
              <a:avLst/>
              <a:gdLst/>
              <a:ahLst/>
              <a:cxnLst/>
              <a:rect l="l" t="t" r="r" b="b"/>
              <a:pathLst>
                <a:path w="2140" h="5497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111" y="40"/>
                    <a:pt x="2089" y="86"/>
                    <a:pt x="2086" y="133"/>
                  </a:cubicBezTo>
                  <a:cubicBezTo>
                    <a:pt x="1975" y="885"/>
                    <a:pt x="1806" y="1631"/>
                    <a:pt x="1584" y="2358"/>
                  </a:cubicBezTo>
                  <a:cubicBezTo>
                    <a:pt x="1240" y="3472"/>
                    <a:pt x="771" y="4529"/>
                    <a:pt x="29" y="5443"/>
                  </a:cubicBezTo>
                  <a:cubicBezTo>
                    <a:pt x="18" y="5461"/>
                    <a:pt x="7" y="5479"/>
                    <a:pt x="0" y="5497"/>
                  </a:cubicBezTo>
                  <a:cubicBezTo>
                    <a:pt x="18" y="5493"/>
                    <a:pt x="36" y="5497"/>
                    <a:pt x="40" y="5490"/>
                  </a:cubicBezTo>
                  <a:cubicBezTo>
                    <a:pt x="68" y="5461"/>
                    <a:pt x="97" y="5429"/>
                    <a:pt x="122" y="5396"/>
                  </a:cubicBezTo>
                  <a:cubicBezTo>
                    <a:pt x="577" y="4834"/>
                    <a:pt x="950" y="4207"/>
                    <a:pt x="1226" y="3537"/>
                  </a:cubicBezTo>
                  <a:cubicBezTo>
                    <a:pt x="1613" y="2584"/>
                    <a:pt x="1892" y="1591"/>
                    <a:pt x="2057" y="577"/>
                  </a:cubicBezTo>
                  <a:cubicBezTo>
                    <a:pt x="2089" y="387"/>
                    <a:pt x="2111" y="19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-1415550" y="1532900"/>
              <a:ext cx="24300" cy="86925"/>
            </a:xfrm>
            <a:custGeom>
              <a:avLst/>
              <a:gdLst/>
              <a:ahLst/>
              <a:cxnLst/>
              <a:rect l="l" t="t" r="r" b="b"/>
              <a:pathLst>
                <a:path w="972" h="3477" extrusionOk="0">
                  <a:moveTo>
                    <a:pt x="69" y="1"/>
                  </a:moveTo>
                  <a:lnTo>
                    <a:pt x="1" y="22"/>
                  </a:lnTo>
                  <a:cubicBezTo>
                    <a:pt x="416" y="1147"/>
                    <a:pt x="624" y="2333"/>
                    <a:pt x="972" y="3477"/>
                  </a:cubicBezTo>
                  <a:cubicBezTo>
                    <a:pt x="875" y="2986"/>
                    <a:pt x="771" y="2495"/>
                    <a:pt x="653" y="2007"/>
                  </a:cubicBezTo>
                  <a:cubicBezTo>
                    <a:pt x="524" y="1470"/>
                    <a:pt x="384" y="936"/>
                    <a:pt x="237" y="406"/>
                  </a:cubicBezTo>
                  <a:cubicBezTo>
                    <a:pt x="201" y="266"/>
                    <a:pt x="126" y="133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-1348450" y="1648725"/>
              <a:ext cx="17850" cy="74650"/>
            </a:xfrm>
            <a:custGeom>
              <a:avLst/>
              <a:gdLst/>
              <a:ahLst/>
              <a:cxnLst/>
              <a:rect l="l" t="t" r="r" b="b"/>
              <a:pathLst>
                <a:path w="714" h="2986" extrusionOk="0">
                  <a:moveTo>
                    <a:pt x="628" y="1"/>
                  </a:moveTo>
                  <a:cubicBezTo>
                    <a:pt x="610" y="567"/>
                    <a:pt x="599" y="1173"/>
                    <a:pt x="560" y="1778"/>
                  </a:cubicBezTo>
                  <a:cubicBezTo>
                    <a:pt x="542" y="2025"/>
                    <a:pt x="477" y="2276"/>
                    <a:pt x="409" y="2516"/>
                  </a:cubicBezTo>
                  <a:cubicBezTo>
                    <a:pt x="348" y="2717"/>
                    <a:pt x="259" y="2910"/>
                    <a:pt x="1" y="2943"/>
                  </a:cubicBezTo>
                  <a:cubicBezTo>
                    <a:pt x="54" y="2971"/>
                    <a:pt x="104" y="2985"/>
                    <a:pt x="151" y="2985"/>
                  </a:cubicBezTo>
                  <a:cubicBezTo>
                    <a:pt x="227" y="2985"/>
                    <a:pt x="293" y="2948"/>
                    <a:pt x="345" y="2875"/>
                  </a:cubicBezTo>
                  <a:cubicBezTo>
                    <a:pt x="413" y="2774"/>
                    <a:pt x="470" y="2667"/>
                    <a:pt x="517" y="2552"/>
                  </a:cubicBezTo>
                  <a:cubicBezTo>
                    <a:pt x="635" y="2244"/>
                    <a:pt x="671" y="1914"/>
                    <a:pt x="674" y="1588"/>
                  </a:cubicBezTo>
                  <a:cubicBezTo>
                    <a:pt x="681" y="1044"/>
                    <a:pt x="714" y="495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-1367875" y="1600800"/>
              <a:ext cx="11750" cy="93825"/>
            </a:xfrm>
            <a:custGeom>
              <a:avLst/>
              <a:gdLst/>
              <a:ahLst/>
              <a:cxnLst/>
              <a:rect l="l" t="t" r="r" b="b"/>
              <a:pathLst>
                <a:path w="470" h="3753" extrusionOk="0">
                  <a:moveTo>
                    <a:pt x="0" y="1"/>
                  </a:moveTo>
                  <a:lnTo>
                    <a:pt x="0" y="1"/>
                  </a:lnTo>
                  <a:cubicBezTo>
                    <a:pt x="229" y="1241"/>
                    <a:pt x="369" y="2495"/>
                    <a:pt x="419" y="3752"/>
                  </a:cubicBezTo>
                  <a:cubicBezTo>
                    <a:pt x="469" y="2488"/>
                    <a:pt x="326" y="12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-1139450" y="1648500"/>
              <a:ext cx="64150" cy="13875"/>
            </a:xfrm>
            <a:custGeom>
              <a:avLst/>
              <a:gdLst/>
              <a:ahLst/>
              <a:cxnLst/>
              <a:rect l="l" t="t" r="r" b="b"/>
              <a:pathLst>
                <a:path w="2566" h="555" extrusionOk="0">
                  <a:moveTo>
                    <a:pt x="384" y="0"/>
                  </a:moveTo>
                  <a:cubicBezTo>
                    <a:pt x="256" y="0"/>
                    <a:pt x="128" y="5"/>
                    <a:pt x="0" y="13"/>
                  </a:cubicBezTo>
                  <a:cubicBezTo>
                    <a:pt x="405" y="64"/>
                    <a:pt x="842" y="103"/>
                    <a:pt x="1283" y="175"/>
                  </a:cubicBezTo>
                  <a:cubicBezTo>
                    <a:pt x="1720" y="243"/>
                    <a:pt x="2153" y="350"/>
                    <a:pt x="2566" y="554"/>
                  </a:cubicBezTo>
                  <a:cubicBezTo>
                    <a:pt x="2537" y="494"/>
                    <a:pt x="2494" y="443"/>
                    <a:pt x="2437" y="411"/>
                  </a:cubicBezTo>
                  <a:cubicBezTo>
                    <a:pt x="2308" y="347"/>
                    <a:pt x="2179" y="293"/>
                    <a:pt x="2042" y="246"/>
                  </a:cubicBezTo>
                  <a:cubicBezTo>
                    <a:pt x="1503" y="83"/>
                    <a:pt x="945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-1546950" y="1566925"/>
              <a:ext cx="30825" cy="51725"/>
            </a:xfrm>
            <a:custGeom>
              <a:avLst/>
              <a:gdLst/>
              <a:ahLst/>
              <a:cxnLst/>
              <a:rect l="l" t="t" r="r" b="b"/>
              <a:pathLst>
                <a:path w="1233" h="2069" extrusionOk="0">
                  <a:moveTo>
                    <a:pt x="43" y="0"/>
                  </a:moveTo>
                  <a:cubicBezTo>
                    <a:pt x="31" y="0"/>
                    <a:pt x="16" y="2"/>
                    <a:pt x="0" y="5"/>
                  </a:cubicBezTo>
                  <a:cubicBezTo>
                    <a:pt x="359" y="736"/>
                    <a:pt x="692" y="1456"/>
                    <a:pt x="1233" y="2069"/>
                  </a:cubicBezTo>
                  <a:cubicBezTo>
                    <a:pt x="1000" y="1657"/>
                    <a:pt x="771" y="1248"/>
                    <a:pt x="545" y="836"/>
                  </a:cubicBezTo>
                  <a:cubicBezTo>
                    <a:pt x="412" y="600"/>
                    <a:pt x="294" y="353"/>
                    <a:pt x="165" y="113"/>
                  </a:cubicBezTo>
                  <a:cubicBezTo>
                    <a:pt x="143" y="66"/>
                    <a:pt x="1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-1415275" y="1663075"/>
              <a:ext cx="47500" cy="53050"/>
            </a:xfrm>
            <a:custGeom>
              <a:avLst/>
              <a:gdLst/>
              <a:ahLst/>
              <a:cxnLst/>
              <a:rect l="l" t="t" r="r" b="b"/>
              <a:pathLst>
                <a:path w="1900" h="2122" extrusionOk="0">
                  <a:moveTo>
                    <a:pt x="1" y="0"/>
                  </a:moveTo>
                  <a:cubicBezTo>
                    <a:pt x="19" y="40"/>
                    <a:pt x="40" y="79"/>
                    <a:pt x="65" y="115"/>
                  </a:cubicBezTo>
                  <a:cubicBezTo>
                    <a:pt x="348" y="516"/>
                    <a:pt x="620" y="925"/>
                    <a:pt x="914" y="1315"/>
                  </a:cubicBezTo>
                  <a:cubicBezTo>
                    <a:pt x="1133" y="1595"/>
                    <a:pt x="1402" y="1835"/>
                    <a:pt x="1699" y="2028"/>
                  </a:cubicBezTo>
                  <a:cubicBezTo>
                    <a:pt x="1756" y="2064"/>
                    <a:pt x="1817" y="2093"/>
                    <a:pt x="1875" y="2121"/>
                  </a:cubicBezTo>
                  <a:cubicBezTo>
                    <a:pt x="1882" y="2111"/>
                    <a:pt x="1889" y="2096"/>
                    <a:pt x="1900" y="2082"/>
                  </a:cubicBezTo>
                  <a:cubicBezTo>
                    <a:pt x="1079" y="1559"/>
                    <a:pt x="560" y="7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-1192050" y="1461600"/>
              <a:ext cx="14550" cy="62100"/>
            </a:xfrm>
            <a:custGeom>
              <a:avLst/>
              <a:gdLst/>
              <a:ahLst/>
              <a:cxnLst/>
              <a:rect l="l" t="t" r="r" b="b"/>
              <a:pathLst>
                <a:path w="582" h="2484" extrusionOk="0">
                  <a:moveTo>
                    <a:pt x="570" y="1"/>
                  </a:moveTo>
                  <a:lnTo>
                    <a:pt x="549" y="8"/>
                  </a:lnTo>
                  <a:cubicBezTo>
                    <a:pt x="366" y="839"/>
                    <a:pt x="180" y="1670"/>
                    <a:pt x="1" y="2484"/>
                  </a:cubicBezTo>
                  <a:cubicBezTo>
                    <a:pt x="11" y="2477"/>
                    <a:pt x="19" y="2466"/>
                    <a:pt x="22" y="2455"/>
                  </a:cubicBezTo>
                  <a:cubicBezTo>
                    <a:pt x="266" y="1728"/>
                    <a:pt x="452" y="979"/>
                    <a:pt x="574" y="223"/>
                  </a:cubicBezTo>
                  <a:cubicBezTo>
                    <a:pt x="581" y="148"/>
                    <a:pt x="578" y="72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-1240050" y="1646125"/>
              <a:ext cx="68275" cy="43925"/>
            </a:xfrm>
            <a:custGeom>
              <a:avLst/>
              <a:gdLst/>
              <a:ahLst/>
              <a:cxnLst/>
              <a:rect l="l" t="t" r="r" b="b"/>
              <a:pathLst>
                <a:path w="2731" h="1757" extrusionOk="0">
                  <a:moveTo>
                    <a:pt x="2731" y="1"/>
                  </a:moveTo>
                  <a:cubicBezTo>
                    <a:pt x="1820" y="148"/>
                    <a:pt x="294" y="1130"/>
                    <a:pt x="0" y="1757"/>
                  </a:cubicBezTo>
                  <a:cubicBezTo>
                    <a:pt x="760" y="933"/>
                    <a:pt x="1645" y="309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-1361000" y="1543475"/>
              <a:ext cx="11850" cy="51450"/>
            </a:xfrm>
            <a:custGeom>
              <a:avLst/>
              <a:gdLst/>
              <a:ahLst/>
              <a:cxnLst/>
              <a:rect l="l" t="t" r="r" b="b"/>
              <a:pathLst>
                <a:path w="474" h="2058" extrusionOk="0">
                  <a:moveTo>
                    <a:pt x="1" y="1"/>
                  </a:moveTo>
                  <a:cubicBezTo>
                    <a:pt x="180" y="678"/>
                    <a:pt x="323" y="1362"/>
                    <a:pt x="427" y="2057"/>
                  </a:cubicBezTo>
                  <a:cubicBezTo>
                    <a:pt x="474" y="1498"/>
                    <a:pt x="234" y="2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-1244900" y="1509800"/>
              <a:ext cx="11775" cy="50000"/>
            </a:xfrm>
            <a:custGeom>
              <a:avLst/>
              <a:gdLst/>
              <a:ahLst/>
              <a:cxnLst/>
              <a:rect l="l" t="t" r="r" b="b"/>
              <a:pathLst>
                <a:path w="471" h="2000" extrusionOk="0">
                  <a:moveTo>
                    <a:pt x="459" y="0"/>
                  </a:moveTo>
                  <a:lnTo>
                    <a:pt x="459" y="0"/>
                  </a:lnTo>
                  <a:cubicBezTo>
                    <a:pt x="420" y="8"/>
                    <a:pt x="395" y="8"/>
                    <a:pt x="395" y="15"/>
                  </a:cubicBezTo>
                  <a:cubicBezTo>
                    <a:pt x="262" y="667"/>
                    <a:pt x="133" y="1323"/>
                    <a:pt x="1" y="1978"/>
                  </a:cubicBezTo>
                  <a:lnTo>
                    <a:pt x="26" y="2000"/>
                  </a:lnTo>
                  <a:cubicBezTo>
                    <a:pt x="87" y="1781"/>
                    <a:pt x="155" y="1563"/>
                    <a:pt x="208" y="1341"/>
                  </a:cubicBezTo>
                  <a:cubicBezTo>
                    <a:pt x="266" y="1118"/>
                    <a:pt x="312" y="889"/>
                    <a:pt x="359" y="667"/>
                  </a:cubicBezTo>
                  <a:cubicBezTo>
                    <a:pt x="409" y="448"/>
                    <a:pt x="470" y="233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-1502600" y="1467775"/>
              <a:ext cx="24100" cy="50925"/>
            </a:xfrm>
            <a:custGeom>
              <a:avLst/>
              <a:gdLst/>
              <a:ahLst/>
              <a:cxnLst/>
              <a:rect l="l" t="t" r="r" b="b"/>
              <a:pathLst>
                <a:path w="964" h="2037" extrusionOk="0">
                  <a:moveTo>
                    <a:pt x="14" y="1"/>
                  </a:moveTo>
                  <a:lnTo>
                    <a:pt x="0" y="19"/>
                  </a:lnTo>
                  <a:lnTo>
                    <a:pt x="950" y="2036"/>
                  </a:lnTo>
                  <a:cubicBezTo>
                    <a:pt x="964" y="2015"/>
                    <a:pt x="964" y="1993"/>
                    <a:pt x="953" y="1972"/>
                  </a:cubicBezTo>
                  <a:cubicBezTo>
                    <a:pt x="692" y="1377"/>
                    <a:pt x="434" y="786"/>
                    <a:pt x="168" y="194"/>
                  </a:cubicBezTo>
                  <a:cubicBezTo>
                    <a:pt x="136" y="123"/>
                    <a:pt x="68" y="65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-1300350" y="1663875"/>
              <a:ext cx="38200" cy="45450"/>
            </a:xfrm>
            <a:custGeom>
              <a:avLst/>
              <a:gdLst/>
              <a:ahLst/>
              <a:cxnLst/>
              <a:rect l="l" t="t" r="r" b="b"/>
              <a:pathLst>
                <a:path w="1528" h="1818" extrusionOk="0">
                  <a:moveTo>
                    <a:pt x="1527" y="0"/>
                  </a:moveTo>
                  <a:lnTo>
                    <a:pt x="1527" y="0"/>
                  </a:lnTo>
                  <a:cubicBezTo>
                    <a:pt x="1047" y="631"/>
                    <a:pt x="599" y="1283"/>
                    <a:pt x="1" y="1817"/>
                  </a:cubicBezTo>
                  <a:cubicBezTo>
                    <a:pt x="649" y="1333"/>
                    <a:pt x="1097" y="674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-1324000" y="1567125"/>
              <a:ext cx="4075" cy="46350"/>
            </a:xfrm>
            <a:custGeom>
              <a:avLst/>
              <a:gdLst/>
              <a:ahLst/>
              <a:cxnLst/>
              <a:rect l="l" t="t" r="r" b="b"/>
              <a:pathLst>
                <a:path w="163" h="1854" extrusionOk="0">
                  <a:moveTo>
                    <a:pt x="33" y="1"/>
                  </a:moveTo>
                  <a:lnTo>
                    <a:pt x="1" y="4"/>
                  </a:lnTo>
                  <a:cubicBezTo>
                    <a:pt x="37" y="610"/>
                    <a:pt x="72" y="1219"/>
                    <a:pt x="112" y="1853"/>
                  </a:cubicBezTo>
                  <a:cubicBezTo>
                    <a:pt x="130" y="1810"/>
                    <a:pt x="151" y="1789"/>
                    <a:pt x="148" y="1767"/>
                  </a:cubicBezTo>
                  <a:cubicBezTo>
                    <a:pt x="151" y="1584"/>
                    <a:pt x="162" y="1402"/>
                    <a:pt x="148" y="1222"/>
                  </a:cubicBezTo>
                  <a:cubicBezTo>
                    <a:pt x="119" y="814"/>
                    <a:pt x="72" y="409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-1384000" y="1480875"/>
              <a:ext cx="7000" cy="30550"/>
            </a:xfrm>
            <a:custGeom>
              <a:avLst/>
              <a:gdLst/>
              <a:ahLst/>
              <a:cxnLst/>
              <a:rect l="l" t="t" r="r" b="b"/>
              <a:pathLst>
                <a:path w="280" h="1222" extrusionOk="0">
                  <a:moveTo>
                    <a:pt x="18" y="0"/>
                  </a:moveTo>
                  <a:cubicBezTo>
                    <a:pt x="0" y="430"/>
                    <a:pt x="108" y="831"/>
                    <a:pt x="280" y="1222"/>
                  </a:cubicBezTo>
                  <a:cubicBezTo>
                    <a:pt x="244" y="1018"/>
                    <a:pt x="212" y="806"/>
                    <a:pt x="172" y="602"/>
                  </a:cubicBezTo>
                  <a:cubicBezTo>
                    <a:pt x="129" y="401"/>
                    <a:pt x="133" y="186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-1379075" y="1457025"/>
              <a:ext cx="3950" cy="33450"/>
            </a:xfrm>
            <a:custGeom>
              <a:avLst/>
              <a:gdLst/>
              <a:ahLst/>
              <a:cxnLst/>
              <a:rect l="l" t="t" r="r" b="b"/>
              <a:pathLst>
                <a:path w="158" h="1338" extrusionOk="0">
                  <a:moveTo>
                    <a:pt x="122" y="1"/>
                  </a:moveTo>
                  <a:lnTo>
                    <a:pt x="40" y="5"/>
                  </a:lnTo>
                  <a:cubicBezTo>
                    <a:pt x="0" y="445"/>
                    <a:pt x="68" y="875"/>
                    <a:pt x="158" y="1337"/>
                  </a:cubicBezTo>
                  <a:cubicBezTo>
                    <a:pt x="143" y="868"/>
                    <a:pt x="133" y="435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-1120650" y="1644350"/>
              <a:ext cx="32800" cy="762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0" y="0"/>
                  </a:moveTo>
                  <a:lnTo>
                    <a:pt x="1312" y="305"/>
                  </a:lnTo>
                  <a:cubicBezTo>
                    <a:pt x="918" y="33"/>
                    <a:pt x="459" y="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-1554925" y="1562650"/>
              <a:ext cx="11850" cy="22325"/>
            </a:xfrm>
            <a:custGeom>
              <a:avLst/>
              <a:gdLst/>
              <a:ahLst/>
              <a:cxnLst/>
              <a:rect l="l" t="t" r="r" b="b"/>
              <a:pathLst>
                <a:path w="474" h="893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172"/>
                    <a:pt x="241" y="649"/>
                    <a:pt x="473" y="893"/>
                  </a:cubicBezTo>
                  <a:cubicBezTo>
                    <a:pt x="327" y="577"/>
                    <a:pt x="190" y="287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-1189625" y="1462775"/>
              <a:ext cx="6475" cy="24925"/>
            </a:xfrm>
            <a:custGeom>
              <a:avLst/>
              <a:gdLst/>
              <a:ahLst/>
              <a:cxnLst/>
              <a:rect l="l" t="t" r="r" b="b"/>
              <a:pathLst>
                <a:path w="259" h="997" extrusionOk="0">
                  <a:moveTo>
                    <a:pt x="183" y="0"/>
                  </a:moveTo>
                  <a:cubicBezTo>
                    <a:pt x="122" y="341"/>
                    <a:pt x="61" y="670"/>
                    <a:pt x="0" y="996"/>
                  </a:cubicBezTo>
                  <a:cubicBezTo>
                    <a:pt x="169" y="649"/>
                    <a:pt x="258" y="151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-1496600" y="1468500"/>
              <a:ext cx="11475" cy="21975"/>
            </a:xfrm>
            <a:custGeom>
              <a:avLst/>
              <a:gdLst/>
              <a:ahLst/>
              <a:cxnLst/>
              <a:rect l="l" t="t" r="r" b="b"/>
              <a:pathLst>
                <a:path w="459" h="879" extrusionOk="0">
                  <a:moveTo>
                    <a:pt x="61" y="1"/>
                  </a:moveTo>
                  <a:lnTo>
                    <a:pt x="0" y="33"/>
                  </a:lnTo>
                  <a:lnTo>
                    <a:pt x="416" y="878"/>
                  </a:lnTo>
                  <a:lnTo>
                    <a:pt x="459" y="85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-1407400" y="1535050"/>
              <a:ext cx="5500" cy="16325"/>
            </a:xfrm>
            <a:custGeom>
              <a:avLst/>
              <a:gdLst/>
              <a:ahLst/>
              <a:cxnLst/>
              <a:rect l="l" t="t" r="r" b="b"/>
              <a:pathLst>
                <a:path w="220" h="653" extrusionOk="0">
                  <a:moveTo>
                    <a:pt x="47" y="1"/>
                  </a:moveTo>
                  <a:lnTo>
                    <a:pt x="1" y="15"/>
                  </a:lnTo>
                  <a:cubicBezTo>
                    <a:pt x="73" y="230"/>
                    <a:pt x="148" y="442"/>
                    <a:pt x="219" y="653"/>
                  </a:cubicBezTo>
                  <a:cubicBezTo>
                    <a:pt x="187" y="424"/>
                    <a:pt x="162" y="198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-1552325" y="1739375"/>
              <a:ext cx="423375" cy="551475"/>
            </a:xfrm>
            <a:custGeom>
              <a:avLst/>
              <a:gdLst/>
              <a:ahLst/>
              <a:cxnLst/>
              <a:rect l="l" t="t" r="r" b="b"/>
              <a:pathLst>
                <a:path w="16935" h="22059" extrusionOk="0">
                  <a:moveTo>
                    <a:pt x="16078" y="2222"/>
                  </a:moveTo>
                  <a:lnTo>
                    <a:pt x="16096" y="2237"/>
                  </a:lnTo>
                  <a:cubicBezTo>
                    <a:pt x="16089" y="2262"/>
                    <a:pt x="16078" y="2287"/>
                    <a:pt x="16067" y="2312"/>
                  </a:cubicBezTo>
                  <a:cubicBezTo>
                    <a:pt x="15823" y="2738"/>
                    <a:pt x="15580" y="3165"/>
                    <a:pt x="15343" y="3595"/>
                  </a:cubicBezTo>
                  <a:cubicBezTo>
                    <a:pt x="15042" y="4136"/>
                    <a:pt x="14645" y="4612"/>
                    <a:pt x="14172" y="5007"/>
                  </a:cubicBezTo>
                  <a:cubicBezTo>
                    <a:pt x="13960" y="5182"/>
                    <a:pt x="13749" y="5354"/>
                    <a:pt x="13537" y="5526"/>
                  </a:cubicBezTo>
                  <a:cubicBezTo>
                    <a:pt x="13115" y="5870"/>
                    <a:pt x="12749" y="6286"/>
                    <a:pt x="12455" y="6748"/>
                  </a:cubicBezTo>
                  <a:cubicBezTo>
                    <a:pt x="12437" y="6784"/>
                    <a:pt x="12405" y="6809"/>
                    <a:pt x="12366" y="6820"/>
                  </a:cubicBezTo>
                  <a:cubicBezTo>
                    <a:pt x="12387" y="6755"/>
                    <a:pt x="12405" y="6691"/>
                    <a:pt x="12430" y="6630"/>
                  </a:cubicBezTo>
                  <a:cubicBezTo>
                    <a:pt x="12685" y="5906"/>
                    <a:pt x="13090" y="5243"/>
                    <a:pt x="13613" y="4681"/>
                  </a:cubicBezTo>
                  <a:cubicBezTo>
                    <a:pt x="14190" y="4071"/>
                    <a:pt x="14795" y="3487"/>
                    <a:pt x="15390" y="2896"/>
                  </a:cubicBezTo>
                  <a:cubicBezTo>
                    <a:pt x="15616" y="2667"/>
                    <a:pt x="15849" y="2448"/>
                    <a:pt x="16078" y="2222"/>
                  </a:cubicBezTo>
                  <a:close/>
                  <a:moveTo>
                    <a:pt x="14874" y="4480"/>
                  </a:moveTo>
                  <a:lnTo>
                    <a:pt x="14910" y="4501"/>
                  </a:lnTo>
                  <a:cubicBezTo>
                    <a:pt x="14903" y="4530"/>
                    <a:pt x="14892" y="4562"/>
                    <a:pt x="14878" y="4595"/>
                  </a:cubicBezTo>
                  <a:cubicBezTo>
                    <a:pt x="14143" y="6318"/>
                    <a:pt x="13208" y="7923"/>
                    <a:pt x="11997" y="9364"/>
                  </a:cubicBezTo>
                  <a:cubicBezTo>
                    <a:pt x="11517" y="9933"/>
                    <a:pt x="11062" y="10525"/>
                    <a:pt x="10614" y="11119"/>
                  </a:cubicBezTo>
                  <a:cubicBezTo>
                    <a:pt x="10241" y="11607"/>
                    <a:pt x="9940" y="12151"/>
                    <a:pt x="9729" y="12728"/>
                  </a:cubicBezTo>
                  <a:cubicBezTo>
                    <a:pt x="9714" y="12764"/>
                    <a:pt x="9686" y="12793"/>
                    <a:pt x="9653" y="12807"/>
                  </a:cubicBezTo>
                  <a:cubicBezTo>
                    <a:pt x="9671" y="12696"/>
                    <a:pt x="9689" y="12585"/>
                    <a:pt x="9714" y="12474"/>
                  </a:cubicBezTo>
                  <a:cubicBezTo>
                    <a:pt x="9875" y="11836"/>
                    <a:pt x="10155" y="11256"/>
                    <a:pt x="10510" y="10704"/>
                  </a:cubicBezTo>
                  <a:cubicBezTo>
                    <a:pt x="10596" y="10568"/>
                    <a:pt x="10685" y="10428"/>
                    <a:pt x="10786" y="10299"/>
                  </a:cubicBezTo>
                  <a:cubicBezTo>
                    <a:pt x="11130" y="9851"/>
                    <a:pt x="11405" y="9364"/>
                    <a:pt x="11660" y="8866"/>
                  </a:cubicBezTo>
                  <a:cubicBezTo>
                    <a:pt x="11807" y="8565"/>
                    <a:pt x="11929" y="8253"/>
                    <a:pt x="12029" y="7934"/>
                  </a:cubicBezTo>
                  <a:cubicBezTo>
                    <a:pt x="12308" y="7074"/>
                    <a:pt x="12774" y="6343"/>
                    <a:pt x="13459" y="5752"/>
                  </a:cubicBezTo>
                  <a:cubicBezTo>
                    <a:pt x="13939" y="5336"/>
                    <a:pt x="14455" y="4964"/>
                    <a:pt x="14874" y="4480"/>
                  </a:cubicBezTo>
                  <a:close/>
                  <a:moveTo>
                    <a:pt x="16683" y="1703"/>
                  </a:moveTo>
                  <a:lnTo>
                    <a:pt x="16683" y="1703"/>
                  </a:lnTo>
                  <a:cubicBezTo>
                    <a:pt x="16676" y="1732"/>
                    <a:pt x="16665" y="1764"/>
                    <a:pt x="16655" y="1793"/>
                  </a:cubicBezTo>
                  <a:cubicBezTo>
                    <a:pt x="16038" y="3014"/>
                    <a:pt x="15655" y="4315"/>
                    <a:pt x="15325" y="5637"/>
                  </a:cubicBezTo>
                  <a:cubicBezTo>
                    <a:pt x="15182" y="6203"/>
                    <a:pt x="14989" y="6762"/>
                    <a:pt x="14788" y="7314"/>
                  </a:cubicBezTo>
                  <a:cubicBezTo>
                    <a:pt x="14516" y="8063"/>
                    <a:pt x="13996" y="8643"/>
                    <a:pt x="13455" y="9213"/>
                  </a:cubicBezTo>
                  <a:cubicBezTo>
                    <a:pt x="13075" y="9611"/>
                    <a:pt x="12645" y="9941"/>
                    <a:pt x="12215" y="10277"/>
                  </a:cubicBezTo>
                  <a:cubicBezTo>
                    <a:pt x="11857" y="10553"/>
                    <a:pt x="11506" y="10836"/>
                    <a:pt x="11173" y="11141"/>
                  </a:cubicBezTo>
                  <a:cubicBezTo>
                    <a:pt x="10592" y="11668"/>
                    <a:pt x="10162" y="12305"/>
                    <a:pt x="9829" y="13011"/>
                  </a:cubicBezTo>
                  <a:cubicBezTo>
                    <a:pt x="9800" y="13076"/>
                    <a:pt x="9764" y="13140"/>
                    <a:pt x="9732" y="13205"/>
                  </a:cubicBezTo>
                  <a:lnTo>
                    <a:pt x="9689" y="13190"/>
                  </a:lnTo>
                  <a:lnTo>
                    <a:pt x="9689" y="13187"/>
                  </a:lnTo>
                  <a:cubicBezTo>
                    <a:pt x="9711" y="13104"/>
                    <a:pt x="9732" y="13022"/>
                    <a:pt x="9764" y="12940"/>
                  </a:cubicBezTo>
                  <a:cubicBezTo>
                    <a:pt x="10001" y="12201"/>
                    <a:pt x="10402" y="11553"/>
                    <a:pt x="10868" y="10940"/>
                  </a:cubicBezTo>
                  <a:cubicBezTo>
                    <a:pt x="11029" y="10722"/>
                    <a:pt x="11212" y="10514"/>
                    <a:pt x="11380" y="10299"/>
                  </a:cubicBezTo>
                  <a:cubicBezTo>
                    <a:pt x="11947" y="9579"/>
                    <a:pt x="12527" y="8873"/>
                    <a:pt x="13064" y="8135"/>
                  </a:cubicBezTo>
                  <a:cubicBezTo>
                    <a:pt x="13821" y="7088"/>
                    <a:pt x="14401" y="5942"/>
                    <a:pt x="14910" y="4756"/>
                  </a:cubicBezTo>
                  <a:cubicBezTo>
                    <a:pt x="15297" y="3849"/>
                    <a:pt x="15798" y="3000"/>
                    <a:pt x="16279" y="2144"/>
                  </a:cubicBezTo>
                  <a:cubicBezTo>
                    <a:pt x="16347" y="2025"/>
                    <a:pt x="16429" y="1914"/>
                    <a:pt x="16515" y="1810"/>
                  </a:cubicBezTo>
                  <a:cubicBezTo>
                    <a:pt x="16558" y="1757"/>
                    <a:pt x="16619" y="1717"/>
                    <a:pt x="16683" y="1703"/>
                  </a:cubicBezTo>
                  <a:close/>
                  <a:moveTo>
                    <a:pt x="1624" y="13667"/>
                  </a:moveTo>
                  <a:cubicBezTo>
                    <a:pt x="1853" y="13728"/>
                    <a:pt x="2079" y="13800"/>
                    <a:pt x="2312" y="13843"/>
                  </a:cubicBezTo>
                  <a:cubicBezTo>
                    <a:pt x="2788" y="13932"/>
                    <a:pt x="3268" y="13993"/>
                    <a:pt x="3741" y="14090"/>
                  </a:cubicBezTo>
                  <a:cubicBezTo>
                    <a:pt x="5078" y="14369"/>
                    <a:pt x="6278" y="14932"/>
                    <a:pt x="7292" y="15860"/>
                  </a:cubicBezTo>
                  <a:cubicBezTo>
                    <a:pt x="7503" y="16053"/>
                    <a:pt x="7690" y="16268"/>
                    <a:pt x="7844" y="16508"/>
                  </a:cubicBezTo>
                  <a:cubicBezTo>
                    <a:pt x="7826" y="16494"/>
                    <a:pt x="7804" y="16476"/>
                    <a:pt x="7787" y="16458"/>
                  </a:cubicBezTo>
                  <a:cubicBezTo>
                    <a:pt x="7009" y="15663"/>
                    <a:pt x="6056" y="15186"/>
                    <a:pt x="4988" y="14917"/>
                  </a:cubicBezTo>
                  <a:cubicBezTo>
                    <a:pt x="4393" y="14767"/>
                    <a:pt x="3802" y="14609"/>
                    <a:pt x="3214" y="14430"/>
                  </a:cubicBezTo>
                  <a:cubicBezTo>
                    <a:pt x="2648" y="14251"/>
                    <a:pt x="2114" y="13997"/>
                    <a:pt x="1624" y="13667"/>
                  </a:cubicBezTo>
                  <a:close/>
                  <a:moveTo>
                    <a:pt x="681" y="13151"/>
                  </a:moveTo>
                  <a:cubicBezTo>
                    <a:pt x="835" y="13165"/>
                    <a:pt x="946" y="13183"/>
                    <a:pt x="1061" y="13183"/>
                  </a:cubicBezTo>
                  <a:cubicBezTo>
                    <a:pt x="1455" y="13180"/>
                    <a:pt x="1853" y="13176"/>
                    <a:pt x="2247" y="13158"/>
                  </a:cubicBezTo>
                  <a:cubicBezTo>
                    <a:pt x="2340" y="13154"/>
                    <a:pt x="2432" y="13152"/>
                    <a:pt x="2524" y="13152"/>
                  </a:cubicBezTo>
                  <a:cubicBezTo>
                    <a:pt x="3433" y="13152"/>
                    <a:pt x="4300" y="13357"/>
                    <a:pt x="5146" y="13696"/>
                  </a:cubicBezTo>
                  <a:cubicBezTo>
                    <a:pt x="6407" y="14197"/>
                    <a:pt x="7321" y="15086"/>
                    <a:pt x="8023" y="16222"/>
                  </a:cubicBezTo>
                  <a:cubicBezTo>
                    <a:pt x="8145" y="16419"/>
                    <a:pt x="8249" y="16627"/>
                    <a:pt x="8360" y="16831"/>
                  </a:cubicBezTo>
                  <a:cubicBezTo>
                    <a:pt x="8417" y="16938"/>
                    <a:pt x="8471" y="17046"/>
                    <a:pt x="8528" y="17150"/>
                  </a:cubicBezTo>
                  <a:lnTo>
                    <a:pt x="8503" y="17175"/>
                  </a:lnTo>
                  <a:cubicBezTo>
                    <a:pt x="8464" y="17132"/>
                    <a:pt x="8424" y="17085"/>
                    <a:pt x="8392" y="17039"/>
                  </a:cubicBezTo>
                  <a:cubicBezTo>
                    <a:pt x="7396" y="15502"/>
                    <a:pt x="5977" y="14563"/>
                    <a:pt x="4221" y="14101"/>
                  </a:cubicBezTo>
                  <a:cubicBezTo>
                    <a:pt x="3659" y="13950"/>
                    <a:pt x="3085" y="13871"/>
                    <a:pt x="2512" y="13771"/>
                  </a:cubicBezTo>
                  <a:cubicBezTo>
                    <a:pt x="2233" y="13721"/>
                    <a:pt x="1953" y="13649"/>
                    <a:pt x="1684" y="13559"/>
                  </a:cubicBezTo>
                  <a:cubicBezTo>
                    <a:pt x="1376" y="13463"/>
                    <a:pt x="1083" y="13334"/>
                    <a:pt x="782" y="13219"/>
                  </a:cubicBezTo>
                  <a:cubicBezTo>
                    <a:pt x="746" y="13198"/>
                    <a:pt x="713" y="13176"/>
                    <a:pt x="681" y="13151"/>
                  </a:cubicBezTo>
                  <a:close/>
                  <a:moveTo>
                    <a:pt x="9546" y="1"/>
                  </a:moveTo>
                  <a:cubicBezTo>
                    <a:pt x="9413" y="134"/>
                    <a:pt x="9463" y="273"/>
                    <a:pt x="9471" y="409"/>
                  </a:cubicBezTo>
                  <a:cubicBezTo>
                    <a:pt x="9489" y="735"/>
                    <a:pt x="9521" y="1062"/>
                    <a:pt x="9532" y="1391"/>
                  </a:cubicBezTo>
                  <a:cubicBezTo>
                    <a:pt x="9542" y="1853"/>
                    <a:pt x="9542" y="2319"/>
                    <a:pt x="9542" y="2785"/>
                  </a:cubicBezTo>
                  <a:cubicBezTo>
                    <a:pt x="9542" y="3115"/>
                    <a:pt x="9546" y="3444"/>
                    <a:pt x="9524" y="3770"/>
                  </a:cubicBezTo>
                  <a:cubicBezTo>
                    <a:pt x="9485" y="4322"/>
                    <a:pt x="9428" y="4870"/>
                    <a:pt x="9377" y="5422"/>
                  </a:cubicBezTo>
                  <a:cubicBezTo>
                    <a:pt x="9317" y="6060"/>
                    <a:pt x="9252" y="6701"/>
                    <a:pt x="9205" y="7339"/>
                  </a:cubicBezTo>
                  <a:cubicBezTo>
                    <a:pt x="9155" y="7988"/>
                    <a:pt x="9102" y="8629"/>
                    <a:pt x="9094" y="9281"/>
                  </a:cubicBezTo>
                  <a:cubicBezTo>
                    <a:pt x="9087" y="9937"/>
                    <a:pt x="9130" y="10593"/>
                    <a:pt x="9162" y="11248"/>
                  </a:cubicBezTo>
                  <a:cubicBezTo>
                    <a:pt x="9209" y="12101"/>
                    <a:pt x="9270" y="12950"/>
                    <a:pt x="9327" y="13803"/>
                  </a:cubicBezTo>
                  <a:cubicBezTo>
                    <a:pt x="9381" y="14606"/>
                    <a:pt x="9453" y="15408"/>
                    <a:pt x="9485" y="16215"/>
                  </a:cubicBezTo>
                  <a:cubicBezTo>
                    <a:pt x="9521" y="17157"/>
                    <a:pt x="9524" y="18103"/>
                    <a:pt x="9542" y="19045"/>
                  </a:cubicBezTo>
                  <a:cubicBezTo>
                    <a:pt x="9539" y="19099"/>
                    <a:pt x="9528" y="19153"/>
                    <a:pt x="9517" y="19206"/>
                  </a:cubicBezTo>
                  <a:cubicBezTo>
                    <a:pt x="9485" y="19128"/>
                    <a:pt x="9467" y="19092"/>
                    <a:pt x="9453" y="19052"/>
                  </a:cubicBezTo>
                  <a:cubicBezTo>
                    <a:pt x="9145" y="18214"/>
                    <a:pt x="8829" y="17386"/>
                    <a:pt x="8388" y="16602"/>
                  </a:cubicBezTo>
                  <a:cubicBezTo>
                    <a:pt x="7604" y="15211"/>
                    <a:pt x="6583" y="14101"/>
                    <a:pt x="5049" y="13534"/>
                  </a:cubicBezTo>
                  <a:cubicBezTo>
                    <a:pt x="4357" y="13276"/>
                    <a:pt x="3648" y="13076"/>
                    <a:pt x="2899" y="13069"/>
                  </a:cubicBezTo>
                  <a:cubicBezTo>
                    <a:pt x="2801" y="13068"/>
                    <a:pt x="2703" y="13067"/>
                    <a:pt x="2605" y="13067"/>
                  </a:cubicBezTo>
                  <a:cubicBezTo>
                    <a:pt x="2287" y="13067"/>
                    <a:pt x="1969" y="13072"/>
                    <a:pt x="1649" y="13083"/>
                  </a:cubicBezTo>
                  <a:cubicBezTo>
                    <a:pt x="1558" y="13086"/>
                    <a:pt x="1468" y="13087"/>
                    <a:pt x="1378" y="13087"/>
                  </a:cubicBezTo>
                  <a:cubicBezTo>
                    <a:pt x="976" y="13087"/>
                    <a:pt x="581" y="13052"/>
                    <a:pt x="197" y="12897"/>
                  </a:cubicBezTo>
                  <a:cubicBezTo>
                    <a:pt x="176" y="12886"/>
                    <a:pt x="147" y="12879"/>
                    <a:pt x="122" y="12875"/>
                  </a:cubicBezTo>
                  <a:cubicBezTo>
                    <a:pt x="79" y="12886"/>
                    <a:pt x="40" y="12900"/>
                    <a:pt x="0" y="12922"/>
                  </a:cubicBezTo>
                  <a:cubicBezTo>
                    <a:pt x="33" y="12950"/>
                    <a:pt x="65" y="12975"/>
                    <a:pt x="97" y="13000"/>
                  </a:cubicBezTo>
                  <a:cubicBezTo>
                    <a:pt x="807" y="13384"/>
                    <a:pt x="1509" y="13778"/>
                    <a:pt x="2226" y="14151"/>
                  </a:cubicBezTo>
                  <a:cubicBezTo>
                    <a:pt x="2939" y="14523"/>
                    <a:pt x="3713" y="14720"/>
                    <a:pt x="4490" y="14910"/>
                  </a:cubicBezTo>
                  <a:cubicBezTo>
                    <a:pt x="5110" y="15064"/>
                    <a:pt x="5719" y="15233"/>
                    <a:pt x="6296" y="15512"/>
                  </a:cubicBezTo>
                  <a:cubicBezTo>
                    <a:pt x="7288" y="16000"/>
                    <a:pt x="7998" y="16799"/>
                    <a:pt x="8636" y="17669"/>
                  </a:cubicBezTo>
                  <a:cubicBezTo>
                    <a:pt x="8922" y="18071"/>
                    <a:pt x="9152" y="18511"/>
                    <a:pt x="9313" y="18977"/>
                  </a:cubicBezTo>
                  <a:cubicBezTo>
                    <a:pt x="9442" y="19335"/>
                    <a:pt x="9567" y="19697"/>
                    <a:pt x="9542" y="20091"/>
                  </a:cubicBezTo>
                  <a:cubicBezTo>
                    <a:pt x="9506" y="20747"/>
                    <a:pt x="9485" y="21403"/>
                    <a:pt x="9453" y="22059"/>
                  </a:cubicBezTo>
                  <a:lnTo>
                    <a:pt x="9614" y="22055"/>
                  </a:lnTo>
                  <a:cubicBezTo>
                    <a:pt x="9618" y="21933"/>
                    <a:pt x="9614" y="21811"/>
                    <a:pt x="9618" y="21686"/>
                  </a:cubicBezTo>
                  <a:cubicBezTo>
                    <a:pt x="9643" y="21080"/>
                    <a:pt x="9686" y="20471"/>
                    <a:pt x="9689" y="19866"/>
                  </a:cubicBezTo>
                  <a:cubicBezTo>
                    <a:pt x="9693" y="19002"/>
                    <a:pt x="9671" y="18142"/>
                    <a:pt x="9653" y="17282"/>
                  </a:cubicBezTo>
                  <a:cubicBezTo>
                    <a:pt x="9643" y="16727"/>
                    <a:pt x="9625" y="16175"/>
                    <a:pt x="9607" y="15620"/>
                  </a:cubicBezTo>
                  <a:cubicBezTo>
                    <a:pt x="9603" y="15401"/>
                    <a:pt x="9589" y="15183"/>
                    <a:pt x="9560" y="14968"/>
                  </a:cubicBezTo>
                  <a:cubicBezTo>
                    <a:pt x="9503" y="14588"/>
                    <a:pt x="9532" y="14201"/>
                    <a:pt x="9643" y="13832"/>
                  </a:cubicBezTo>
                  <a:cubicBezTo>
                    <a:pt x="9915" y="12879"/>
                    <a:pt x="10434" y="12015"/>
                    <a:pt x="11147" y="11327"/>
                  </a:cubicBezTo>
                  <a:cubicBezTo>
                    <a:pt x="11509" y="10983"/>
                    <a:pt x="11889" y="10661"/>
                    <a:pt x="12291" y="10363"/>
                  </a:cubicBezTo>
                  <a:cubicBezTo>
                    <a:pt x="12771" y="10005"/>
                    <a:pt x="13226" y="9607"/>
                    <a:pt x="13649" y="9184"/>
                  </a:cubicBezTo>
                  <a:cubicBezTo>
                    <a:pt x="14322" y="8497"/>
                    <a:pt x="14831" y="7719"/>
                    <a:pt x="15110" y="6795"/>
                  </a:cubicBezTo>
                  <a:cubicBezTo>
                    <a:pt x="15254" y="6318"/>
                    <a:pt x="15393" y="5841"/>
                    <a:pt x="15522" y="5358"/>
                  </a:cubicBezTo>
                  <a:cubicBezTo>
                    <a:pt x="15720" y="4612"/>
                    <a:pt x="15895" y="3860"/>
                    <a:pt x="16189" y="3143"/>
                  </a:cubicBezTo>
                  <a:cubicBezTo>
                    <a:pt x="16386" y="2660"/>
                    <a:pt x="16615" y="2183"/>
                    <a:pt x="16823" y="1699"/>
                  </a:cubicBezTo>
                  <a:cubicBezTo>
                    <a:pt x="16863" y="1617"/>
                    <a:pt x="16934" y="1535"/>
                    <a:pt x="16855" y="1409"/>
                  </a:cubicBezTo>
                  <a:lnTo>
                    <a:pt x="16855" y="1409"/>
                  </a:lnTo>
                  <a:cubicBezTo>
                    <a:pt x="16787" y="1431"/>
                    <a:pt x="16723" y="1459"/>
                    <a:pt x="16665" y="1495"/>
                  </a:cubicBezTo>
                  <a:cubicBezTo>
                    <a:pt x="16533" y="1595"/>
                    <a:pt x="16408" y="1703"/>
                    <a:pt x="16289" y="1818"/>
                  </a:cubicBezTo>
                  <a:cubicBezTo>
                    <a:pt x="15777" y="2319"/>
                    <a:pt x="15268" y="2824"/>
                    <a:pt x="14756" y="3330"/>
                  </a:cubicBezTo>
                  <a:cubicBezTo>
                    <a:pt x="14451" y="3631"/>
                    <a:pt x="14139" y="3932"/>
                    <a:pt x="13838" y="4240"/>
                  </a:cubicBezTo>
                  <a:cubicBezTo>
                    <a:pt x="13201" y="4892"/>
                    <a:pt x="12670" y="5616"/>
                    <a:pt x="12351" y="6479"/>
                  </a:cubicBezTo>
                  <a:cubicBezTo>
                    <a:pt x="12222" y="6838"/>
                    <a:pt x="12104" y="7199"/>
                    <a:pt x="12004" y="7568"/>
                  </a:cubicBezTo>
                  <a:cubicBezTo>
                    <a:pt x="11861" y="8106"/>
                    <a:pt x="11689" y="8629"/>
                    <a:pt x="11391" y="9106"/>
                  </a:cubicBezTo>
                  <a:cubicBezTo>
                    <a:pt x="11155" y="9482"/>
                    <a:pt x="10918" y="9855"/>
                    <a:pt x="10682" y="10227"/>
                  </a:cubicBezTo>
                  <a:cubicBezTo>
                    <a:pt x="10585" y="10378"/>
                    <a:pt x="10477" y="10521"/>
                    <a:pt x="10384" y="10671"/>
                  </a:cubicBezTo>
                  <a:cubicBezTo>
                    <a:pt x="9965" y="11338"/>
                    <a:pt x="9646" y="12044"/>
                    <a:pt x="9532" y="12829"/>
                  </a:cubicBezTo>
                  <a:cubicBezTo>
                    <a:pt x="9506" y="12979"/>
                    <a:pt x="9485" y="13133"/>
                    <a:pt x="9463" y="13284"/>
                  </a:cubicBezTo>
                  <a:cubicBezTo>
                    <a:pt x="9428" y="13241"/>
                    <a:pt x="9410" y="13187"/>
                    <a:pt x="9410" y="13129"/>
                  </a:cubicBezTo>
                  <a:cubicBezTo>
                    <a:pt x="9392" y="12843"/>
                    <a:pt x="9374" y="12556"/>
                    <a:pt x="9356" y="12270"/>
                  </a:cubicBezTo>
                  <a:cubicBezTo>
                    <a:pt x="9320" y="11621"/>
                    <a:pt x="9274" y="10976"/>
                    <a:pt x="9252" y="10327"/>
                  </a:cubicBezTo>
                  <a:cubicBezTo>
                    <a:pt x="9234" y="9761"/>
                    <a:pt x="9245" y="9192"/>
                    <a:pt x="9252" y="8626"/>
                  </a:cubicBezTo>
                  <a:cubicBezTo>
                    <a:pt x="9256" y="8346"/>
                    <a:pt x="9277" y="8067"/>
                    <a:pt x="9302" y="7787"/>
                  </a:cubicBezTo>
                  <a:cubicBezTo>
                    <a:pt x="9349" y="7285"/>
                    <a:pt x="9399" y="6777"/>
                    <a:pt x="9446" y="6279"/>
                  </a:cubicBezTo>
                  <a:cubicBezTo>
                    <a:pt x="9489" y="5784"/>
                    <a:pt x="9539" y="5293"/>
                    <a:pt x="9578" y="4792"/>
                  </a:cubicBezTo>
                  <a:cubicBezTo>
                    <a:pt x="9621" y="4286"/>
                    <a:pt x="9671" y="3785"/>
                    <a:pt x="9686" y="3280"/>
                  </a:cubicBezTo>
                  <a:cubicBezTo>
                    <a:pt x="9714" y="2316"/>
                    <a:pt x="9689" y="1352"/>
                    <a:pt x="9607" y="392"/>
                  </a:cubicBezTo>
                  <a:cubicBezTo>
                    <a:pt x="9596" y="259"/>
                    <a:pt x="9567" y="134"/>
                    <a:pt x="95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-1575975" y="1438250"/>
              <a:ext cx="536250" cy="314875"/>
            </a:xfrm>
            <a:custGeom>
              <a:avLst/>
              <a:gdLst/>
              <a:ahLst/>
              <a:cxnLst/>
              <a:rect l="l" t="t" r="r" b="b"/>
              <a:pathLst>
                <a:path w="21450" h="12595" extrusionOk="0">
                  <a:moveTo>
                    <a:pt x="4167" y="1960"/>
                  </a:moveTo>
                  <a:cubicBezTo>
                    <a:pt x="4174" y="1960"/>
                    <a:pt x="4178" y="1961"/>
                    <a:pt x="4182" y="1963"/>
                  </a:cubicBezTo>
                  <a:cubicBezTo>
                    <a:pt x="4709" y="2336"/>
                    <a:pt x="5318" y="2518"/>
                    <a:pt x="5927" y="2701"/>
                  </a:cubicBezTo>
                  <a:cubicBezTo>
                    <a:pt x="6321" y="2819"/>
                    <a:pt x="6712" y="2938"/>
                    <a:pt x="7099" y="3077"/>
                  </a:cubicBezTo>
                  <a:cubicBezTo>
                    <a:pt x="7733" y="3307"/>
                    <a:pt x="8270" y="3690"/>
                    <a:pt x="8750" y="4160"/>
                  </a:cubicBezTo>
                  <a:cubicBezTo>
                    <a:pt x="8779" y="4185"/>
                    <a:pt x="8804" y="4217"/>
                    <a:pt x="8833" y="4249"/>
                  </a:cubicBezTo>
                  <a:cubicBezTo>
                    <a:pt x="8826" y="4256"/>
                    <a:pt x="8822" y="4267"/>
                    <a:pt x="8815" y="4278"/>
                  </a:cubicBezTo>
                  <a:cubicBezTo>
                    <a:pt x="8786" y="4263"/>
                    <a:pt x="8754" y="4253"/>
                    <a:pt x="8725" y="4238"/>
                  </a:cubicBezTo>
                  <a:cubicBezTo>
                    <a:pt x="8270" y="3966"/>
                    <a:pt x="7762" y="3880"/>
                    <a:pt x="7242" y="3819"/>
                  </a:cubicBezTo>
                  <a:cubicBezTo>
                    <a:pt x="6826" y="3776"/>
                    <a:pt x="6418" y="3708"/>
                    <a:pt x="6013" y="3615"/>
                  </a:cubicBezTo>
                  <a:cubicBezTo>
                    <a:pt x="5479" y="3482"/>
                    <a:pt x="5042" y="3181"/>
                    <a:pt x="4698" y="2751"/>
                  </a:cubicBezTo>
                  <a:cubicBezTo>
                    <a:pt x="4497" y="2504"/>
                    <a:pt x="4311" y="2239"/>
                    <a:pt x="4103" y="1963"/>
                  </a:cubicBezTo>
                  <a:cubicBezTo>
                    <a:pt x="4134" y="1963"/>
                    <a:pt x="4154" y="1960"/>
                    <a:pt x="4167" y="1960"/>
                  </a:cubicBezTo>
                  <a:close/>
                  <a:moveTo>
                    <a:pt x="12735" y="4160"/>
                  </a:moveTo>
                  <a:lnTo>
                    <a:pt x="12735" y="4160"/>
                  </a:lnTo>
                  <a:cubicBezTo>
                    <a:pt x="12706" y="4360"/>
                    <a:pt x="12674" y="4561"/>
                    <a:pt x="12656" y="4761"/>
                  </a:cubicBezTo>
                  <a:cubicBezTo>
                    <a:pt x="12638" y="4951"/>
                    <a:pt x="12624" y="5141"/>
                    <a:pt x="12624" y="5335"/>
                  </a:cubicBezTo>
                  <a:cubicBezTo>
                    <a:pt x="12617" y="5833"/>
                    <a:pt x="12631" y="6338"/>
                    <a:pt x="12617" y="6829"/>
                  </a:cubicBezTo>
                  <a:cubicBezTo>
                    <a:pt x="12606" y="7323"/>
                    <a:pt x="12541" y="7811"/>
                    <a:pt x="12377" y="8280"/>
                  </a:cubicBezTo>
                  <a:cubicBezTo>
                    <a:pt x="12140" y="8961"/>
                    <a:pt x="11671" y="9448"/>
                    <a:pt x="11072" y="9828"/>
                  </a:cubicBezTo>
                  <a:cubicBezTo>
                    <a:pt x="11165" y="9638"/>
                    <a:pt x="11262" y="9448"/>
                    <a:pt x="11352" y="9255"/>
                  </a:cubicBezTo>
                  <a:cubicBezTo>
                    <a:pt x="11703" y="8499"/>
                    <a:pt x="12015" y="7725"/>
                    <a:pt x="12172" y="6901"/>
                  </a:cubicBezTo>
                  <a:cubicBezTo>
                    <a:pt x="12262" y="6435"/>
                    <a:pt x="12305" y="5955"/>
                    <a:pt x="12362" y="5482"/>
                  </a:cubicBezTo>
                  <a:cubicBezTo>
                    <a:pt x="12409" y="5070"/>
                    <a:pt x="12506" y="4661"/>
                    <a:pt x="12652" y="4274"/>
                  </a:cubicBezTo>
                  <a:cubicBezTo>
                    <a:pt x="12670" y="4228"/>
                    <a:pt x="12695" y="4188"/>
                    <a:pt x="12735" y="4160"/>
                  </a:cubicBezTo>
                  <a:close/>
                  <a:moveTo>
                    <a:pt x="9933" y="118"/>
                  </a:moveTo>
                  <a:cubicBezTo>
                    <a:pt x="10151" y="118"/>
                    <a:pt x="10370" y="132"/>
                    <a:pt x="10585" y="164"/>
                  </a:cubicBezTo>
                  <a:cubicBezTo>
                    <a:pt x="10961" y="204"/>
                    <a:pt x="11255" y="390"/>
                    <a:pt x="11481" y="687"/>
                  </a:cubicBezTo>
                  <a:cubicBezTo>
                    <a:pt x="11818" y="1128"/>
                    <a:pt x="12065" y="1630"/>
                    <a:pt x="12208" y="2164"/>
                  </a:cubicBezTo>
                  <a:cubicBezTo>
                    <a:pt x="12427" y="2952"/>
                    <a:pt x="12463" y="3758"/>
                    <a:pt x="12412" y="4564"/>
                  </a:cubicBezTo>
                  <a:cubicBezTo>
                    <a:pt x="12398" y="4761"/>
                    <a:pt x="12323" y="4951"/>
                    <a:pt x="12294" y="5148"/>
                  </a:cubicBezTo>
                  <a:cubicBezTo>
                    <a:pt x="12237" y="5539"/>
                    <a:pt x="12183" y="5930"/>
                    <a:pt x="12144" y="6324"/>
                  </a:cubicBezTo>
                  <a:cubicBezTo>
                    <a:pt x="12076" y="7005"/>
                    <a:pt x="11886" y="7649"/>
                    <a:pt x="11631" y="8277"/>
                  </a:cubicBezTo>
                  <a:cubicBezTo>
                    <a:pt x="11406" y="8828"/>
                    <a:pt x="11144" y="9362"/>
                    <a:pt x="10893" y="9900"/>
                  </a:cubicBezTo>
                  <a:cubicBezTo>
                    <a:pt x="10843" y="9986"/>
                    <a:pt x="10789" y="10068"/>
                    <a:pt x="10728" y="10147"/>
                  </a:cubicBezTo>
                  <a:lnTo>
                    <a:pt x="10692" y="10133"/>
                  </a:lnTo>
                  <a:cubicBezTo>
                    <a:pt x="10689" y="10075"/>
                    <a:pt x="10682" y="10018"/>
                    <a:pt x="10678" y="9957"/>
                  </a:cubicBezTo>
                  <a:cubicBezTo>
                    <a:pt x="10653" y="9061"/>
                    <a:pt x="10574" y="8173"/>
                    <a:pt x="10392" y="7295"/>
                  </a:cubicBezTo>
                  <a:cubicBezTo>
                    <a:pt x="10259" y="6639"/>
                    <a:pt x="10048" y="6001"/>
                    <a:pt x="9761" y="5392"/>
                  </a:cubicBezTo>
                  <a:cubicBezTo>
                    <a:pt x="9170" y="4156"/>
                    <a:pt x="8209" y="3335"/>
                    <a:pt x="6927" y="2877"/>
                  </a:cubicBezTo>
                  <a:lnTo>
                    <a:pt x="6593" y="2755"/>
                  </a:lnTo>
                  <a:cubicBezTo>
                    <a:pt x="6597" y="2508"/>
                    <a:pt x="6658" y="2289"/>
                    <a:pt x="6805" y="2099"/>
                  </a:cubicBezTo>
                  <a:cubicBezTo>
                    <a:pt x="6855" y="2035"/>
                    <a:pt x="6923" y="1985"/>
                    <a:pt x="6998" y="1956"/>
                  </a:cubicBezTo>
                  <a:cubicBezTo>
                    <a:pt x="7181" y="1891"/>
                    <a:pt x="7375" y="1841"/>
                    <a:pt x="7561" y="1788"/>
                  </a:cubicBezTo>
                  <a:lnTo>
                    <a:pt x="7747" y="1913"/>
                  </a:lnTo>
                  <a:cubicBezTo>
                    <a:pt x="7851" y="1845"/>
                    <a:pt x="7837" y="1752"/>
                    <a:pt x="7848" y="1666"/>
                  </a:cubicBezTo>
                  <a:cubicBezTo>
                    <a:pt x="7869" y="1476"/>
                    <a:pt x="7883" y="1286"/>
                    <a:pt x="7919" y="1100"/>
                  </a:cubicBezTo>
                  <a:cubicBezTo>
                    <a:pt x="8045" y="505"/>
                    <a:pt x="8242" y="297"/>
                    <a:pt x="8829" y="207"/>
                  </a:cubicBezTo>
                  <a:cubicBezTo>
                    <a:pt x="9195" y="157"/>
                    <a:pt x="9564" y="129"/>
                    <a:pt x="9933" y="118"/>
                  </a:cubicBezTo>
                  <a:close/>
                  <a:moveTo>
                    <a:pt x="17499" y="8651"/>
                  </a:moveTo>
                  <a:cubicBezTo>
                    <a:pt x="17732" y="8651"/>
                    <a:pt x="17967" y="8675"/>
                    <a:pt x="18203" y="8728"/>
                  </a:cubicBezTo>
                  <a:cubicBezTo>
                    <a:pt x="18597" y="8821"/>
                    <a:pt x="18966" y="8993"/>
                    <a:pt x="19288" y="9240"/>
                  </a:cubicBezTo>
                  <a:cubicBezTo>
                    <a:pt x="19614" y="9484"/>
                    <a:pt x="19933" y="9742"/>
                    <a:pt x="20252" y="10007"/>
                  </a:cubicBezTo>
                  <a:cubicBezTo>
                    <a:pt x="19543" y="9810"/>
                    <a:pt x="18826" y="9642"/>
                    <a:pt x="18092" y="9584"/>
                  </a:cubicBezTo>
                  <a:cubicBezTo>
                    <a:pt x="17805" y="9564"/>
                    <a:pt x="17518" y="9552"/>
                    <a:pt x="17232" y="9552"/>
                  </a:cubicBezTo>
                  <a:cubicBezTo>
                    <a:pt x="16774" y="9552"/>
                    <a:pt x="16317" y="9582"/>
                    <a:pt x="15863" y="9652"/>
                  </a:cubicBezTo>
                  <a:cubicBezTo>
                    <a:pt x="15132" y="9771"/>
                    <a:pt x="14412" y="9964"/>
                    <a:pt x="13717" y="10226"/>
                  </a:cubicBezTo>
                  <a:lnTo>
                    <a:pt x="13699" y="10176"/>
                  </a:lnTo>
                  <a:cubicBezTo>
                    <a:pt x="13874" y="10057"/>
                    <a:pt x="14046" y="9936"/>
                    <a:pt x="14222" y="9821"/>
                  </a:cubicBezTo>
                  <a:cubicBezTo>
                    <a:pt x="14906" y="9377"/>
                    <a:pt x="15626" y="9004"/>
                    <a:pt x="16422" y="8800"/>
                  </a:cubicBezTo>
                  <a:cubicBezTo>
                    <a:pt x="16777" y="8708"/>
                    <a:pt x="17137" y="8651"/>
                    <a:pt x="17499" y="8651"/>
                  </a:cubicBezTo>
                  <a:close/>
                  <a:moveTo>
                    <a:pt x="17176" y="7659"/>
                  </a:moveTo>
                  <a:cubicBezTo>
                    <a:pt x="17573" y="7659"/>
                    <a:pt x="17974" y="7728"/>
                    <a:pt x="18375" y="7857"/>
                  </a:cubicBezTo>
                  <a:cubicBezTo>
                    <a:pt x="18747" y="7976"/>
                    <a:pt x="19088" y="8183"/>
                    <a:pt x="19364" y="8459"/>
                  </a:cubicBezTo>
                  <a:cubicBezTo>
                    <a:pt x="19640" y="8728"/>
                    <a:pt x="19944" y="8961"/>
                    <a:pt x="20270" y="9158"/>
                  </a:cubicBezTo>
                  <a:cubicBezTo>
                    <a:pt x="20496" y="9301"/>
                    <a:pt x="20711" y="9459"/>
                    <a:pt x="20915" y="9631"/>
                  </a:cubicBezTo>
                  <a:cubicBezTo>
                    <a:pt x="21030" y="9738"/>
                    <a:pt x="21127" y="9860"/>
                    <a:pt x="21213" y="9993"/>
                  </a:cubicBezTo>
                  <a:cubicBezTo>
                    <a:pt x="21252" y="10054"/>
                    <a:pt x="21259" y="10140"/>
                    <a:pt x="21291" y="10251"/>
                  </a:cubicBezTo>
                  <a:lnTo>
                    <a:pt x="21291" y="10251"/>
                  </a:lnTo>
                  <a:cubicBezTo>
                    <a:pt x="21225" y="10247"/>
                    <a:pt x="21161" y="10236"/>
                    <a:pt x="21098" y="10222"/>
                  </a:cubicBezTo>
                  <a:cubicBezTo>
                    <a:pt x="20679" y="10075"/>
                    <a:pt x="20270" y="9907"/>
                    <a:pt x="19923" y="9613"/>
                  </a:cubicBezTo>
                  <a:cubicBezTo>
                    <a:pt x="19697" y="9416"/>
                    <a:pt x="19460" y="9230"/>
                    <a:pt x="19213" y="9058"/>
                  </a:cubicBezTo>
                  <a:cubicBezTo>
                    <a:pt x="18687" y="8696"/>
                    <a:pt x="18109" y="8542"/>
                    <a:pt x="17493" y="8542"/>
                  </a:cubicBezTo>
                  <a:cubicBezTo>
                    <a:pt x="17359" y="8542"/>
                    <a:pt x="17223" y="8549"/>
                    <a:pt x="17085" y="8563"/>
                  </a:cubicBezTo>
                  <a:cubicBezTo>
                    <a:pt x="16089" y="8671"/>
                    <a:pt x="15211" y="9079"/>
                    <a:pt x="14372" y="9599"/>
                  </a:cubicBezTo>
                  <a:cubicBezTo>
                    <a:pt x="14028" y="9810"/>
                    <a:pt x="13702" y="10047"/>
                    <a:pt x="13369" y="10269"/>
                  </a:cubicBezTo>
                  <a:cubicBezTo>
                    <a:pt x="13308" y="10315"/>
                    <a:pt x="13237" y="10340"/>
                    <a:pt x="13165" y="10351"/>
                  </a:cubicBezTo>
                  <a:lnTo>
                    <a:pt x="13251" y="10247"/>
                  </a:lnTo>
                  <a:cubicBezTo>
                    <a:pt x="13409" y="10050"/>
                    <a:pt x="13577" y="9860"/>
                    <a:pt x="13727" y="9656"/>
                  </a:cubicBezTo>
                  <a:cubicBezTo>
                    <a:pt x="14240" y="8943"/>
                    <a:pt x="14924" y="8370"/>
                    <a:pt x="15720" y="7993"/>
                  </a:cubicBezTo>
                  <a:cubicBezTo>
                    <a:pt x="16196" y="7765"/>
                    <a:pt x="16683" y="7659"/>
                    <a:pt x="17176" y="7659"/>
                  </a:cubicBezTo>
                  <a:close/>
                  <a:moveTo>
                    <a:pt x="2405" y="6152"/>
                  </a:moveTo>
                  <a:cubicBezTo>
                    <a:pt x="2448" y="6155"/>
                    <a:pt x="2487" y="6166"/>
                    <a:pt x="2527" y="6180"/>
                  </a:cubicBezTo>
                  <a:cubicBezTo>
                    <a:pt x="2813" y="6342"/>
                    <a:pt x="3121" y="6474"/>
                    <a:pt x="3372" y="6675"/>
                  </a:cubicBezTo>
                  <a:cubicBezTo>
                    <a:pt x="3723" y="6962"/>
                    <a:pt x="4046" y="7270"/>
                    <a:pt x="4347" y="7606"/>
                  </a:cubicBezTo>
                  <a:cubicBezTo>
                    <a:pt x="4590" y="7882"/>
                    <a:pt x="4813" y="8180"/>
                    <a:pt x="5010" y="8492"/>
                  </a:cubicBezTo>
                  <a:cubicBezTo>
                    <a:pt x="5569" y="9326"/>
                    <a:pt x="6246" y="10036"/>
                    <a:pt x="7084" y="10591"/>
                  </a:cubicBezTo>
                  <a:cubicBezTo>
                    <a:pt x="7127" y="10620"/>
                    <a:pt x="7163" y="10652"/>
                    <a:pt x="7203" y="10684"/>
                  </a:cubicBezTo>
                  <a:cubicBezTo>
                    <a:pt x="7199" y="10695"/>
                    <a:pt x="7192" y="10709"/>
                    <a:pt x="7188" y="10720"/>
                  </a:cubicBezTo>
                  <a:cubicBezTo>
                    <a:pt x="7113" y="10695"/>
                    <a:pt x="7038" y="10674"/>
                    <a:pt x="6966" y="10645"/>
                  </a:cubicBezTo>
                  <a:cubicBezTo>
                    <a:pt x="6103" y="10297"/>
                    <a:pt x="5364" y="9764"/>
                    <a:pt x="4698" y="9126"/>
                  </a:cubicBezTo>
                  <a:cubicBezTo>
                    <a:pt x="4186" y="8631"/>
                    <a:pt x="3759" y="8058"/>
                    <a:pt x="3344" y="7485"/>
                  </a:cubicBezTo>
                  <a:cubicBezTo>
                    <a:pt x="3039" y="7065"/>
                    <a:pt x="2734" y="6643"/>
                    <a:pt x="2433" y="6223"/>
                  </a:cubicBezTo>
                  <a:cubicBezTo>
                    <a:pt x="2423" y="6202"/>
                    <a:pt x="2412" y="6177"/>
                    <a:pt x="2405" y="6152"/>
                  </a:cubicBezTo>
                  <a:close/>
                  <a:moveTo>
                    <a:pt x="505" y="4933"/>
                  </a:moveTo>
                  <a:cubicBezTo>
                    <a:pt x="545" y="4933"/>
                    <a:pt x="589" y="4939"/>
                    <a:pt x="638" y="4951"/>
                  </a:cubicBezTo>
                  <a:cubicBezTo>
                    <a:pt x="875" y="5009"/>
                    <a:pt x="1072" y="5148"/>
                    <a:pt x="1255" y="5306"/>
                  </a:cubicBezTo>
                  <a:cubicBezTo>
                    <a:pt x="1527" y="5539"/>
                    <a:pt x="1817" y="5761"/>
                    <a:pt x="2068" y="6019"/>
                  </a:cubicBezTo>
                  <a:cubicBezTo>
                    <a:pt x="2297" y="6248"/>
                    <a:pt x="2491" y="6517"/>
                    <a:pt x="2691" y="6772"/>
                  </a:cubicBezTo>
                  <a:cubicBezTo>
                    <a:pt x="2795" y="6904"/>
                    <a:pt x="2881" y="7040"/>
                    <a:pt x="2974" y="7177"/>
                  </a:cubicBezTo>
                  <a:cubicBezTo>
                    <a:pt x="3458" y="7847"/>
                    <a:pt x="3931" y="8527"/>
                    <a:pt x="4519" y="9115"/>
                  </a:cubicBezTo>
                  <a:cubicBezTo>
                    <a:pt x="5174" y="9774"/>
                    <a:pt x="5916" y="10322"/>
                    <a:pt x="6776" y="10684"/>
                  </a:cubicBezTo>
                  <a:cubicBezTo>
                    <a:pt x="7185" y="10853"/>
                    <a:pt x="7615" y="10971"/>
                    <a:pt x="8034" y="11111"/>
                  </a:cubicBezTo>
                  <a:lnTo>
                    <a:pt x="8313" y="11204"/>
                  </a:lnTo>
                  <a:lnTo>
                    <a:pt x="8303" y="11243"/>
                  </a:lnTo>
                  <a:lnTo>
                    <a:pt x="7539" y="11122"/>
                  </a:lnTo>
                  <a:cubicBezTo>
                    <a:pt x="6515" y="10964"/>
                    <a:pt x="5504" y="10727"/>
                    <a:pt x="4515" y="10419"/>
                  </a:cubicBezTo>
                  <a:cubicBezTo>
                    <a:pt x="3666" y="10147"/>
                    <a:pt x="2878" y="9771"/>
                    <a:pt x="2211" y="9162"/>
                  </a:cubicBezTo>
                  <a:cubicBezTo>
                    <a:pt x="1516" y="8524"/>
                    <a:pt x="946" y="7757"/>
                    <a:pt x="531" y="6908"/>
                  </a:cubicBezTo>
                  <a:cubicBezTo>
                    <a:pt x="355" y="6546"/>
                    <a:pt x="208" y="6170"/>
                    <a:pt x="151" y="5768"/>
                  </a:cubicBezTo>
                  <a:cubicBezTo>
                    <a:pt x="119" y="5564"/>
                    <a:pt x="144" y="5356"/>
                    <a:pt x="219" y="5163"/>
                  </a:cubicBezTo>
                  <a:cubicBezTo>
                    <a:pt x="280" y="5005"/>
                    <a:pt x="369" y="4933"/>
                    <a:pt x="505" y="4933"/>
                  </a:cubicBezTo>
                  <a:close/>
                  <a:moveTo>
                    <a:pt x="16895" y="666"/>
                  </a:moveTo>
                  <a:cubicBezTo>
                    <a:pt x="17089" y="666"/>
                    <a:pt x="17261" y="739"/>
                    <a:pt x="17414" y="874"/>
                  </a:cubicBezTo>
                  <a:cubicBezTo>
                    <a:pt x="17461" y="1039"/>
                    <a:pt x="17397" y="1171"/>
                    <a:pt x="17328" y="1293"/>
                  </a:cubicBezTo>
                  <a:cubicBezTo>
                    <a:pt x="17260" y="1404"/>
                    <a:pt x="17185" y="1512"/>
                    <a:pt x="17103" y="1612"/>
                  </a:cubicBezTo>
                  <a:cubicBezTo>
                    <a:pt x="16612" y="2210"/>
                    <a:pt x="16304" y="2898"/>
                    <a:pt x="16078" y="3629"/>
                  </a:cubicBezTo>
                  <a:cubicBezTo>
                    <a:pt x="15766" y="4654"/>
                    <a:pt x="15422" y="5668"/>
                    <a:pt x="15035" y="6668"/>
                  </a:cubicBezTo>
                  <a:cubicBezTo>
                    <a:pt x="14731" y="7474"/>
                    <a:pt x="14376" y="8259"/>
                    <a:pt x="13971" y="9018"/>
                  </a:cubicBezTo>
                  <a:cubicBezTo>
                    <a:pt x="13738" y="9452"/>
                    <a:pt x="13469" y="9864"/>
                    <a:pt x="13111" y="10211"/>
                  </a:cubicBezTo>
                  <a:cubicBezTo>
                    <a:pt x="12556" y="10756"/>
                    <a:pt x="11889" y="11096"/>
                    <a:pt x="11144" y="11301"/>
                  </a:cubicBezTo>
                  <a:cubicBezTo>
                    <a:pt x="11094" y="11315"/>
                    <a:pt x="11040" y="11322"/>
                    <a:pt x="10986" y="11326"/>
                  </a:cubicBezTo>
                  <a:cubicBezTo>
                    <a:pt x="10978" y="11326"/>
                    <a:pt x="10970" y="11326"/>
                    <a:pt x="10962" y="11326"/>
                  </a:cubicBezTo>
                  <a:cubicBezTo>
                    <a:pt x="10817" y="11326"/>
                    <a:pt x="10717" y="11264"/>
                    <a:pt x="10703" y="11122"/>
                  </a:cubicBezTo>
                  <a:cubicBezTo>
                    <a:pt x="10671" y="10878"/>
                    <a:pt x="10675" y="10631"/>
                    <a:pt x="10707" y="10387"/>
                  </a:cubicBezTo>
                  <a:cubicBezTo>
                    <a:pt x="10725" y="10276"/>
                    <a:pt x="10864" y="10172"/>
                    <a:pt x="10965" y="10086"/>
                  </a:cubicBezTo>
                  <a:cubicBezTo>
                    <a:pt x="11191" y="9900"/>
                    <a:pt x="11434" y="9735"/>
                    <a:pt x="11660" y="9541"/>
                  </a:cubicBezTo>
                  <a:cubicBezTo>
                    <a:pt x="12226" y="9050"/>
                    <a:pt x="12538" y="8416"/>
                    <a:pt x="12649" y="7685"/>
                  </a:cubicBezTo>
                  <a:cubicBezTo>
                    <a:pt x="12699" y="7305"/>
                    <a:pt x="12728" y="6922"/>
                    <a:pt x="12735" y="6542"/>
                  </a:cubicBezTo>
                  <a:cubicBezTo>
                    <a:pt x="12749" y="6091"/>
                    <a:pt x="12731" y="5639"/>
                    <a:pt x="12738" y="5188"/>
                  </a:cubicBezTo>
                  <a:cubicBezTo>
                    <a:pt x="12746" y="4736"/>
                    <a:pt x="12796" y="4289"/>
                    <a:pt x="12946" y="3859"/>
                  </a:cubicBezTo>
                  <a:cubicBezTo>
                    <a:pt x="13004" y="3690"/>
                    <a:pt x="13082" y="3532"/>
                    <a:pt x="13179" y="3386"/>
                  </a:cubicBezTo>
                  <a:cubicBezTo>
                    <a:pt x="13247" y="3292"/>
                    <a:pt x="13337" y="3217"/>
                    <a:pt x="13441" y="3171"/>
                  </a:cubicBezTo>
                  <a:cubicBezTo>
                    <a:pt x="13580" y="3110"/>
                    <a:pt x="13695" y="3006"/>
                    <a:pt x="13767" y="2873"/>
                  </a:cubicBezTo>
                  <a:cubicBezTo>
                    <a:pt x="13853" y="2716"/>
                    <a:pt x="13928" y="2554"/>
                    <a:pt x="14003" y="2393"/>
                  </a:cubicBezTo>
                  <a:cubicBezTo>
                    <a:pt x="14104" y="2185"/>
                    <a:pt x="14197" y="1974"/>
                    <a:pt x="14294" y="1762"/>
                  </a:cubicBezTo>
                  <a:cubicBezTo>
                    <a:pt x="14476" y="1361"/>
                    <a:pt x="14799" y="1132"/>
                    <a:pt x="15222" y="1074"/>
                  </a:cubicBezTo>
                  <a:cubicBezTo>
                    <a:pt x="15684" y="1010"/>
                    <a:pt x="16132" y="895"/>
                    <a:pt x="16565" y="730"/>
                  </a:cubicBezTo>
                  <a:cubicBezTo>
                    <a:pt x="16682" y="687"/>
                    <a:pt x="16792" y="666"/>
                    <a:pt x="16895" y="666"/>
                  </a:cubicBezTo>
                  <a:close/>
                  <a:moveTo>
                    <a:pt x="2884" y="1174"/>
                  </a:moveTo>
                  <a:cubicBezTo>
                    <a:pt x="2945" y="1174"/>
                    <a:pt x="3004" y="1184"/>
                    <a:pt x="3057" y="1203"/>
                  </a:cubicBezTo>
                  <a:cubicBezTo>
                    <a:pt x="3333" y="1300"/>
                    <a:pt x="3580" y="1472"/>
                    <a:pt x="3770" y="1698"/>
                  </a:cubicBezTo>
                  <a:cubicBezTo>
                    <a:pt x="3881" y="1823"/>
                    <a:pt x="3985" y="1963"/>
                    <a:pt x="4085" y="2099"/>
                  </a:cubicBezTo>
                  <a:cubicBezTo>
                    <a:pt x="4232" y="2303"/>
                    <a:pt x="4372" y="2515"/>
                    <a:pt x="4522" y="2719"/>
                  </a:cubicBezTo>
                  <a:cubicBezTo>
                    <a:pt x="5031" y="3400"/>
                    <a:pt x="5723" y="3747"/>
                    <a:pt x="6554" y="3851"/>
                  </a:cubicBezTo>
                  <a:cubicBezTo>
                    <a:pt x="7041" y="3912"/>
                    <a:pt x="7529" y="3980"/>
                    <a:pt x="8012" y="4056"/>
                  </a:cubicBezTo>
                  <a:cubicBezTo>
                    <a:pt x="8127" y="4077"/>
                    <a:pt x="8238" y="4113"/>
                    <a:pt x="8346" y="4160"/>
                  </a:cubicBezTo>
                  <a:cubicBezTo>
                    <a:pt x="8887" y="4357"/>
                    <a:pt x="9292" y="4697"/>
                    <a:pt x="9549" y="5231"/>
                  </a:cubicBezTo>
                  <a:cubicBezTo>
                    <a:pt x="9936" y="6023"/>
                    <a:pt x="10209" y="6865"/>
                    <a:pt x="10356" y="7735"/>
                  </a:cubicBezTo>
                  <a:cubicBezTo>
                    <a:pt x="10495" y="8552"/>
                    <a:pt x="10542" y="9377"/>
                    <a:pt x="10574" y="10287"/>
                  </a:cubicBezTo>
                  <a:cubicBezTo>
                    <a:pt x="10564" y="10469"/>
                    <a:pt x="10549" y="10735"/>
                    <a:pt x="10535" y="11007"/>
                  </a:cubicBezTo>
                  <a:cubicBezTo>
                    <a:pt x="10510" y="11301"/>
                    <a:pt x="10327" y="11465"/>
                    <a:pt x="10037" y="11465"/>
                  </a:cubicBezTo>
                  <a:cubicBezTo>
                    <a:pt x="9607" y="11462"/>
                    <a:pt x="9198" y="11351"/>
                    <a:pt x="8790" y="11236"/>
                  </a:cubicBezTo>
                  <a:cubicBezTo>
                    <a:pt x="7400" y="10835"/>
                    <a:pt x="6303" y="10007"/>
                    <a:pt x="5432" y="8868"/>
                  </a:cubicBezTo>
                  <a:cubicBezTo>
                    <a:pt x="4970" y="8273"/>
                    <a:pt x="4594" y="7614"/>
                    <a:pt x="4311" y="6919"/>
                  </a:cubicBezTo>
                  <a:cubicBezTo>
                    <a:pt x="4125" y="6442"/>
                    <a:pt x="3956" y="5958"/>
                    <a:pt x="3795" y="5471"/>
                  </a:cubicBezTo>
                  <a:cubicBezTo>
                    <a:pt x="3494" y="4586"/>
                    <a:pt x="3139" y="3719"/>
                    <a:pt x="2738" y="2873"/>
                  </a:cubicBezTo>
                  <a:cubicBezTo>
                    <a:pt x="2598" y="2583"/>
                    <a:pt x="2494" y="2278"/>
                    <a:pt x="2387" y="1977"/>
                  </a:cubicBezTo>
                  <a:cubicBezTo>
                    <a:pt x="2362" y="1888"/>
                    <a:pt x="2347" y="1791"/>
                    <a:pt x="2347" y="1698"/>
                  </a:cubicBezTo>
                  <a:cubicBezTo>
                    <a:pt x="2318" y="1362"/>
                    <a:pt x="2617" y="1174"/>
                    <a:pt x="2884" y="1174"/>
                  </a:cubicBezTo>
                  <a:close/>
                  <a:moveTo>
                    <a:pt x="9827" y="0"/>
                  </a:moveTo>
                  <a:cubicBezTo>
                    <a:pt x="9382" y="0"/>
                    <a:pt x="8938" y="56"/>
                    <a:pt x="8507" y="164"/>
                  </a:cubicBezTo>
                  <a:cubicBezTo>
                    <a:pt x="8209" y="240"/>
                    <a:pt x="8019" y="430"/>
                    <a:pt x="7908" y="705"/>
                  </a:cubicBezTo>
                  <a:cubicBezTo>
                    <a:pt x="7869" y="806"/>
                    <a:pt x="7840" y="910"/>
                    <a:pt x="7819" y="1017"/>
                  </a:cubicBezTo>
                  <a:cubicBezTo>
                    <a:pt x="7779" y="1246"/>
                    <a:pt x="7751" y="1472"/>
                    <a:pt x="7715" y="1709"/>
                  </a:cubicBezTo>
                  <a:cubicBezTo>
                    <a:pt x="7669" y="1693"/>
                    <a:pt x="7626" y="1686"/>
                    <a:pt x="7583" y="1686"/>
                  </a:cubicBezTo>
                  <a:cubicBezTo>
                    <a:pt x="7425" y="1686"/>
                    <a:pt x="7283" y="1776"/>
                    <a:pt x="7131" y="1798"/>
                  </a:cubicBezTo>
                  <a:cubicBezTo>
                    <a:pt x="6808" y="1845"/>
                    <a:pt x="6651" y="2056"/>
                    <a:pt x="6558" y="2339"/>
                  </a:cubicBezTo>
                  <a:cubicBezTo>
                    <a:pt x="6518" y="2454"/>
                    <a:pt x="6504" y="2576"/>
                    <a:pt x="6472" y="2716"/>
                  </a:cubicBezTo>
                  <a:lnTo>
                    <a:pt x="5995" y="2590"/>
                  </a:lnTo>
                  <a:cubicBezTo>
                    <a:pt x="5164" y="2372"/>
                    <a:pt x="4383" y="2063"/>
                    <a:pt x="3759" y="1444"/>
                  </a:cubicBezTo>
                  <a:cubicBezTo>
                    <a:pt x="3745" y="1426"/>
                    <a:pt x="3727" y="1415"/>
                    <a:pt x="3709" y="1404"/>
                  </a:cubicBezTo>
                  <a:cubicBezTo>
                    <a:pt x="3494" y="1289"/>
                    <a:pt x="3290" y="1139"/>
                    <a:pt x="3060" y="1071"/>
                  </a:cubicBezTo>
                  <a:cubicBezTo>
                    <a:pt x="2989" y="1049"/>
                    <a:pt x="2920" y="1039"/>
                    <a:pt x="2853" y="1039"/>
                  </a:cubicBezTo>
                  <a:cubicBezTo>
                    <a:pt x="2463" y="1039"/>
                    <a:pt x="2170" y="1385"/>
                    <a:pt x="2222" y="1816"/>
                  </a:cubicBezTo>
                  <a:cubicBezTo>
                    <a:pt x="2269" y="2182"/>
                    <a:pt x="2423" y="2511"/>
                    <a:pt x="2577" y="2837"/>
                  </a:cubicBezTo>
                  <a:cubicBezTo>
                    <a:pt x="2906" y="3536"/>
                    <a:pt x="3222" y="4242"/>
                    <a:pt x="3483" y="4969"/>
                  </a:cubicBezTo>
                  <a:cubicBezTo>
                    <a:pt x="3774" y="5779"/>
                    <a:pt x="4021" y="6603"/>
                    <a:pt x="4379" y="7388"/>
                  </a:cubicBezTo>
                  <a:cubicBezTo>
                    <a:pt x="4386" y="7399"/>
                    <a:pt x="4379" y="7413"/>
                    <a:pt x="4379" y="7445"/>
                  </a:cubicBezTo>
                  <a:lnTo>
                    <a:pt x="4243" y="7320"/>
                  </a:lnTo>
                  <a:cubicBezTo>
                    <a:pt x="4006" y="7091"/>
                    <a:pt x="3784" y="6850"/>
                    <a:pt x="3533" y="6643"/>
                  </a:cubicBezTo>
                  <a:cubicBezTo>
                    <a:pt x="3197" y="6374"/>
                    <a:pt x="2817" y="6159"/>
                    <a:pt x="2412" y="6008"/>
                  </a:cubicBezTo>
                  <a:cubicBezTo>
                    <a:pt x="2107" y="5887"/>
                    <a:pt x="1831" y="5704"/>
                    <a:pt x="1599" y="5471"/>
                  </a:cubicBezTo>
                  <a:cubicBezTo>
                    <a:pt x="1484" y="5353"/>
                    <a:pt x="1366" y="5242"/>
                    <a:pt x="1237" y="5138"/>
                  </a:cubicBezTo>
                  <a:cubicBezTo>
                    <a:pt x="1072" y="4994"/>
                    <a:pt x="875" y="4890"/>
                    <a:pt x="663" y="4837"/>
                  </a:cubicBezTo>
                  <a:cubicBezTo>
                    <a:pt x="607" y="4823"/>
                    <a:pt x="554" y="4817"/>
                    <a:pt x="505" y="4817"/>
                  </a:cubicBezTo>
                  <a:cubicBezTo>
                    <a:pt x="319" y="4817"/>
                    <a:pt x="188" y="4915"/>
                    <a:pt x="108" y="5120"/>
                  </a:cubicBezTo>
                  <a:cubicBezTo>
                    <a:pt x="22" y="5342"/>
                    <a:pt x="0" y="5586"/>
                    <a:pt x="40" y="5826"/>
                  </a:cubicBezTo>
                  <a:cubicBezTo>
                    <a:pt x="104" y="6227"/>
                    <a:pt x="251" y="6603"/>
                    <a:pt x="423" y="6965"/>
                  </a:cubicBezTo>
                  <a:cubicBezTo>
                    <a:pt x="714" y="7589"/>
                    <a:pt x="1111" y="8144"/>
                    <a:pt x="1556" y="8667"/>
                  </a:cubicBezTo>
                  <a:cubicBezTo>
                    <a:pt x="2190" y="9420"/>
                    <a:pt x="3007" y="9996"/>
                    <a:pt x="3928" y="10340"/>
                  </a:cubicBezTo>
                  <a:cubicBezTo>
                    <a:pt x="4791" y="10663"/>
                    <a:pt x="5683" y="10907"/>
                    <a:pt x="6590" y="11068"/>
                  </a:cubicBezTo>
                  <a:cubicBezTo>
                    <a:pt x="7357" y="11208"/>
                    <a:pt x="8127" y="11308"/>
                    <a:pt x="8894" y="11444"/>
                  </a:cubicBezTo>
                  <a:cubicBezTo>
                    <a:pt x="9510" y="11555"/>
                    <a:pt x="10026" y="11842"/>
                    <a:pt x="10323" y="12429"/>
                  </a:cubicBezTo>
                  <a:cubicBezTo>
                    <a:pt x="10352" y="12490"/>
                    <a:pt x="10388" y="12544"/>
                    <a:pt x="10417" y="12594"/>
                  </a:cubicBezTo>
                  <a:cubicBezTo>
                    <a:pt x="10419" y="12594"/>
                    <a:pt x="10421" y="12594"/>
                    <a:pt x="10423" y="12594"/>
                  </a:cubicBezTo>
                  <a:cubicBezTo>
                    <a:pt x="10591" y="12594"/>
                    <a:pt x="10564" y="12464"/>
                    <a:pt x="10581" y="12386"/>
                  </a:cubicBezTo>
                  <a:cubicBezTo>
                    <a:pt x="10657" y="12007"/>
                    <a:pt x="10893" y="11673"/>
                    <a:pt x="11234" y="11483"/>
                  </a:cubicBezTo>
                  <a:cubicBezTo>
                    <a:pt x="11363" y="11408"/>
                    <a:pt x="11499" y="11340"/>
                    <a:pt x="11631" y="11279"/>
                  </a:cubicBezTo>
                  <a:cubicBezTo>
                    <a:pt x="11896" y="11154"/>
                    <a:pt x="12169" y="11043"/>
                    <a:pt x="12430" y="10910"/>
                  </a:cubicBezTo>
                  <a:cubicBezTo>
                    <a:pt x="13688" y="10279"/>
                    <a:pt x="14999" y="9842"/>
                    <a:pt x="16408" y="9710"/>
                  </a:cubicBezTo>
                  <a:cubicBezTo>
                    <a:pt x="16714" y="9681"/>
                    <a:pt x="17020" y="9666"/>
                    <a:pt x="17326" y="9666"/>
                  </a:cubicBezTo>
                  <a:cubicBezTo>
                    <a:pt x="17948" y="9666"/>
                    <a:pt x="18567" y="9729"/>
                    <a:pt x="19177" y="9871"/>
                  </a:cubicBezTo>
                  <a:cubicBezTo>
                    <a:pt x="19697" y="9993"/>
                    <a:pt x="20202" y="10165"/>
                    <a:pt x="20714" y="10308"/>
                  </a:cubicBezTo>
                  <a:cubicBezTo>
                    <a:pt x="20861" y="10355"/>
                    <a:pt x="21015" y="10380"/>
                    <a:pt x="21173" y="10383"/>
                  </a:cubicBezTo>
                  <a:cubicBezTo>
                    <a:pt x="21367" y="10376"/>
                    <a:pt x="21449" y="10254"/>
                    <a:pt x="21367" y="10075"/>
                  </a:cubicBezTo>
                  <a:cubicBezTo>
                    <a:pt x="21299" y="9903"/>
                    <a:pt x="21198" y="9749"/>
                    <a:pt x="21069" y="9620"/>
                  </a:cubicBezTo>
                  <a:cubicBezTo>
                    <a:pt x="20843" y="9412"/>
                    <a:pt x="20600" y="9222"/>
                    <a:pt x="20342" y="9058"/>
                  </a:cubicBezTo>
                  <a:cubicBezTo>
                    <a:pt x="20016" y="8850"/>
                    <a:pt x="19708" y="8628"/>
                    <a:pt x="19435" y="8355"/>
                  </a:cubicBezTo>
                  <a:cubicBezTo>
                    <a:pt x="19152" y="8076"/>
                    <a:pt x="18805" y="7864"/>
                    <a:pt x="18425" y="7746"/>
                  </a:cubicBezTo>
                  <a:cubicBezTo>
                    <a:pt x="18034" y="7615"/>
                    <a:pt x="17626" y="7550"/>
                    <a:pt x="17218" y="7550"/>
                  </a:cubicBezTo>
                  <a:cubicBezTo>
                    <a:pt x="16912" y="7550"/>
                    <a:pt x="16605" y="7587"/>
                    <a:pt x="16304" y="7660"/>
                  </a:cubicBezTo>
                  <a:cubicBezTo>
                    <a:pt x="15508" y="7857"/>
                    <a:pt x="14870" y="8320"/>
                    <a:pt x="14290" y="8868"/>
                  </a:cubicBezTo>
                  <a:cubicBezTo>
                    <a:pt x="14251" y="8907"/>
                    <a:pt x="14208" y="8943"/>
                    <a:pt x="14168" y="8979"/>
                  </a:cubicBezTo>
                  <a:cubicBezTo>
                    <a:pt x="14193" y="8889"/>
                    <a:pt x="14225" y="8803"/>
                    <a:pt x="14268" y="8721"/>
                  </a:cubicBezTo>
                  <a:cubicBezTo>
                    <a:pt x="14566" y="8036"/>
                    <a:pt x="14870" y="7359"/>
                    <a:pt x="15157" y="6671"/>
                  </a:cubicBezTo>
                  <a:cubicBezTo>
                    <a:pt x="15576" y="5675"/>
                    <a:pt x="15895" y="4643"/>
                    <a:pt x="16214" y="3615"/>
                  </a:cubicBezTo>
                  <a:cubicBezTo>
                    <a:pt x="16433" y="2923"/>
                    <a:pt x="16726" y="2275"/>
                    <a:pt x="17189" y="1709"/>
                  </a:cubicBezTo>
                  <a:cubicBezTo>
                    <a:pt x="17271" y="1598"/>
                    <a:pt x="17343" y="1487"/>
                    <a:pt x="17411" y="1368"/>
                  </a:cubicBezTo>
                  <a:cubicBezTo>
                    <a:pt x="17450" y="1311"/>
                    <a:pt x="17483" y="1250"/>
                    <a:pt x="17511" y="1189"/>
                  </a:cubicBezTo>
                  <a:cubicBezTo>
                    <a:pt x="17622" y="899"/>
                    <a:pt x="17547" y="738"/>
                    <a:pt x="17264" y="619"/>
                  </a:cubicBezTo>
                  <a:cubicBezTo>
                    <a:pt x="17139" y="569"/>
                    <a:pt x="17007" y="543"/>
                    <a:pt x="16876" y="543"/>
                  </a:cubicBezTo>
                  <a:cubicBezTo>
                    <a:pt x="16729" y="543"/>
                    <a:pt x="16583" y="575"/>
                    <a:pt x="16447" y="637"/>
                  </a:cubicBezTo>
                  <a:cubicBezTo>
                    <a:pt x="16053" y="806"/>
                    <a:pt x="15641" y="892"/>
                    <a:pt x="15222" y="949"/>
                  </a:cubicBezTo>
                  <a:cubicBezTo>
                    <a:pt x="14777" y="999"/>
                    <a:pt x="14390" y="1275"/>
                    <a:pt x="14197" y="1680"/>
                  </a:cubicBezTo>
                  <a:cubicBezTo>
                    <a:pt x="14096" y="1873"/>
                    <a:pt x="14014" y="2078"/>
                    <a:pt x="13921" y="2275"/>
                  </a:cubicBezTo>
                  <a:cubicBezTo>
                    <a:pt x="13838" y="2454"/>
                    <a:pt x="13760" y="2637"/>
                    <a:pt x="13659" y="2809"/>
                  </a:cubicBezTo>
                  <a:cubicBezTo>
                    <a:pt x="13609" y="2902"/>
                    <a:pt x="13530" y="2981"/>
                    <a:pt x="13434" y="3031"/>
                  </a:cubicBezTo>
                  <a:cubicBezTo>
                    <a:pt x="13258" y="3106"/>
                    <a:pt x="13108" y="3235"/>
                    <a:pt x="13000" y="3396"/>
                  </a:cubicBezTo>
                  <a:cubicBezTo>
                    <a:pt x="12867" y="3593"/>
                    <a:pt x="12753" y="3805"/>
                    <a:pt x="12631" y="4009"/>
                  </a:cubicBezTo>
                  <a:cubicBezTo>
                    <a:pt x="12606" y="4052"/>
                    <a:pt x="12584" y="4091"/>
                    <a:pt x="12559" y="4134"/>
                  </a:cubicBezTo>
                  <a:cubicBezTo>
                    <a:pt x="12538" y="4099"/>
                    <a:pt x="12527" y="4059"/>
                    <a:pt x="12534" y="4020"/>
                  </a:cubicBezTo>
                  <a:cubicBezTo>
                    <a:pt x="12566" y="3493"/>
                    <a:pt x="12506" y="2970"/>
                    <a:pt x="12402" y="2454"/>
                  </a:cubicBezTo>
                  <a:cubicBezTo>
                    <a:pt x="12273" y="1780"/>
                    <a:pt x="11990" y="1143"/>
                    <a:pt x="11574" y="598"/>
                  </a:cubicBezTo>
                  <a:cubicBezTo>
                    <a:pt x="11352" y="315"/>
                    <a:pt x="11069" y="118"/>
                    <a:pt x="10707" y="60"/>
                  </a:cubicBezTo>
                  <a:cubicBezTo>
                    <a:pt x="10571" y="43"/>
                    <a:pt x="10435" y="32"/>
                    <a:pt x="10298" y="21"/>
                  </a:cubicBezTo>
                  <a:cubicBezTo>
                    <a:pt x="10141" y="7"/>
                    <a:pt x="9984" y="0"/>
                    <a:pt x="98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40"/>
          <p:cNvGrpSpPr/>
          <p:nvPr/>
        </p:nvGrpSpPr>
        <p:grpSpPr>
          <a:xfrm rot="6908262" flipH="1">
            <a:off x="6600974" y="3596485"/>
            <a:ext cx="874760" cy="1273165"/>
            <a:chOff x="-1613775" y="1017700"/>
            <a:chExt cx="874750" cy="1273150"/>
          </a:xfrm>
        </p:grpSpPr>
        <p:sp>
          <p:nvSpPr>
            <p:cNvPr id="534" name="Google Shape;534;p40"/>
            <p:cNvSpPr/>
            <p:nvPr/>
          </p:nvSpPr>
          <p:spPr>
            <a:xfrm>
              <a:off x="-1023100" y="1330400"/>
              <a:ext cx="196650" cy="92350"/>
            </a:xfrm>
            <a:custGeom>
              <a:avLst/>
              <a:gdLst/>
              <a:ahLst/>
              <a:cxnLst/>
              <a:rect l="l" t="t" r="r" b="b"/>
              <a:pathLst>
                <a:path w="7866" h="3694" extrusionOk="0">
                  <a:moveTo>
                    <a:pt x="7839" y="0"/>
                  </a:moveTo>
                  <a:cubicBezTo>
                    <a:pt x="7827" y="0"/>
                    <a:pt x="7815" y="4"/>
                    <a:pt x="7805" y="10"/>
                  </a:cubicBezTo>
                  <a:cubicBezTo>
                    <a:pt x="7256" y="386"/>
                    <a:pt x="6715" y="770"/>
                    <a:pt x="6167" y="1135"/>
                  </a:cubicBezTo>
                  <a:cubicBezTo>
                    <a:pt x="4852" y="2010"/>
                    <a:pt x="3458" y="2719"/>
                    <a:pt x="1946" y="3185"/>
                  </a:cubicBezTo>
                  <a:cubicBezTo>
                    <a:pt x="1308" y="3386"/>
                    <a:pt x="660" y="3536"/>
                    <a:pt x="0" y="3633"/>
                  </a:cubicBezTo>
                  <a:lnTo>
                    <a:pt x="0" y="3694"/>
                  </a:lnTo>
                  <a:cubicBezTo>
                    <a:pt x="251" y="3661"/>
                    <a:pt x="506" y="3636"/>
                    <a:pt x="757" y="3593"/>
                  </a:cubicBezTo>
                  <a:cubicBezTo>
                    <a:pt x="1760" y="3407"/>
                    <a:pt x="2724" y="3074"/>
                    <a:pt x="3648" y="2655"/>
                  </a:cubicBezTo>
                  <a:cubicBezTo>
                    <a:pt x="5081" y="2006"/>
                    <a:pt x="6389" y="1150"/>
                    <a:pt x="7636" y="197"/>
                  </a:cubicBezTo>
                  <a:cubicBezTo>
                    <a:pt x="7715" y="136"/>
                    <a:pt x="7787" y="71"/>
                    <a:pt x="7865" y="7"/>
                  </a:cubicBezTo>
                  <a:cubicBezTo>
                    <a:pt x="7856" y="2"/>
                    <a:pt x="7847" y="0"/>
                    <a:pt x="78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-1071300" y="1169125"/>
              <a:ext cx="115575" cy="183500"/>
            </a:xfrm>
            <a:custGeom>
              <a:avLst/>
              <a:gdLst/>
              <a:ahLst/>
              <a:cxnLst/>
              <a:rect l="l" t="t" r="r" b="b"/>
              <a:pathLst>
                <a:path w="4623" h="7340" extrusionOk="0">
                  <a:moveTo>
                    <a:pt x="4580" y="1"/>
                  </a:moveTo>
                  <a:cubicBezTo>
                    <a:pt x="4537" y="73"/>
                    <a:pt x="4498" y="141"/>
                    <a:pt x="4455" y="209"/>
                  </a:cubicBezTo>
                  <a:cubicBezTo>
                    <a:pt x="3982" y="1015"/>
                    <a:pt x="3519" y="1832"/>
                    <a:pt x="3028" y="2624"/>
                  </a:cubicBezTo>
                  <a:cubicBezTo>
                    <a:pt x="2577" y="3347"/>
                    <a:pt x="2090" y="4050"/>
                    <a:pt x="1613" y="4759"/>
                  </a:cubicBezTo>
                  <a:cubicBezTo>
                    <a:pt x="1086" y="5544"/>
                    <a:pt x="545" y="6325"/>
                    <a:pt x="90" y="7156"/>
                  </a:cubicBezTo>
                  <a:cubicBezTo>
                    <a:pt x="58" y="7217"/>
                    <a:pt x="29" y="7278"/>
                    <a:pt x="1" y="7339"/>
                  </a:cubicBezTo>
                  <a:cubicBezTo>
                    <a:pt x="69" y="7271"/>
                    <a:pt x="126" y="7196"/>
                    <a:pt x="176" y="7113"/>
                  </a:cubicBezTo>
                  <a:cubicBezTo>
                    <a:pt x="495" y="6615"/>
                    <a:pt x="807" y="6110"/>
                    <a:pt x="1140" y="5623"/>
                  </a:cubicBezTo>
                  <a:cubicBezTo>
                    <a:pt x="2065" y="4268"/>
                    <a:pt x="3014" y="2932"/>
                    <a:pt x="3810" y="1495"/>
                  </a:cubicBezTo>
                  <a:cubicBezTo>
                    <a:pt x="4082" y="1008"/>
                    <a:pt x="4351" y="520"/>
                    <a:pt x="4623" y="33"/>
                  </a:cubicBezTo>
                  <a:lnTo>
                    <a:pt x="458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-1006875" y="1279675"/>
              <a:ext cx="145475" cy="91400"/>
            </a:xfrm>
            <a:custGeom>
              <a:avLst/>
              <a:gdLst/>
              <a:ahLst/>
              <a:cxnLst/>
              <a:rect l="l" t="t" r="r" b="b"/>
              <a:pathLst>
                <a:path w="5819" h="3656" extrusionOk="0">
                  <a:moveTo>
                    <a:pt x="5819" y="0"/>
                  </a:moveTo>
                  <a:lnTo>
                    <a:pt x="5819" y="0"/>
                  </a:lnTo>
                  <a:cubicBezTo>
                    <a:pt x="4117" y="1602"/>
                    <a:pt x="2153" y="2781"/>
                    <a:pt x="0" y="3655"/>
                  </a:cubicBezTo>
                  <a:cubicBezTo>
                    <a:pt x="2211" y="2867"/>
                    <a:pt x="4192" y="1717"/>
                    <a:pt x="58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-1069150" y="1374725"/>
              <a:ext cx="137000" cy="34525"/>
            </a:xfrm>
            <a:custGeom>
              <a:avLst/>
              <a:gdLst/>
              <a:ahLst/>
              <a:cxnLst/>
              <a:rect l="l" t="t" r="r" b="b"/>
              <a:pathLst>
                <a:path w="5480" h="1381" extrusionOk="0">
                  <a:moveTo>
                    <a:pt x="5479" y="0"/>
                  </a:moveTo>
                  <a:lnTo>
                    <a:pt x="5479" y="0"/>
                  </a:lnTo>
                  <a:cubicBezTo>
                    <a:pt x="5397" y="4"/>
                    <a:pt x="5315" y="25"/>
                    <a:pt x="5243" y="61"/>
                  </a:cubicBezTo>
                  <a:cubicBezTo>
                    <a:pt x="5164" y="90"/>
                    <a:pt x="5089" y="118"/>
                    <a:pt x="5014" y="151"/>
                  </a:cubicBezTo>
                  <a:cubicBezTo>
                    <a:pt x="3867" y="641"/>
                    <a:pt x="2720" y="1132"/>
                    <a:pt x="1456" y="1243"/>
                  </a:cubicBezTo>
                  <a:cubicBezTo>
                    <a:pt x="1347" y="1253"/>
                    <a:pt x="1238" y="1256"/>
                    <a:pt x="1128" y="1256"/>
                  </a:cubicBezTo>
                  <a:cubicBezTo>
                    <a:pt x="952" y="1256"/>
                    <a:pt x="776" y="1248"/>
                    <a:pt x="599" y="1243"/>
                  </a:cubicBezTo>
                  <a:cubicBezTo>
                    <a:pt x="398" y="1236"/>
                    <a:pt x="201" y="1211"/>
                    <a:pt x="1" y="1193"/>
                  </a:cubicBezTo>
                  <a:cubicBezTo>
                    <a:pt x="1" y="1211"/>
                    <a:pt x="1" y="1229"/>
                    <a:pt x="1" y="1243"/>
                  </a:cubicBezTo>
                  <a:cubicBezTo>
                    <a:pt x="327" y="1333"/>
                    <a:pt x="667" y="1380"/>
                    <a:pt x="1008" y="1380"/>
                  </a:cubicBezTo>
                  <a:cubicBezTo>
                    <a:pt x="1031" y="1380"/>
                    <a:pt x="1055" y="1380"/>
                    <a:pt x="1079" y="1380"/>
                  </a:cubicBezTo>
                  <a:cubicBezTo>
                    <a:pt x="1741" y="1380"/>
                    <a:pt x="2385" y="1236"/>
                    <a:pt x="3014" y="1039"/>
                  </a:cubicBezTo>
                  <a:cubicBezTo>
                    <a:pt x="3720" y="806"/>
                    <a:pt x="4408" y="527"/>
                    <a:pt x="5074" y="194"/>
                  </a:cubicBezTo>
                  <a:cubicBezTo>
                    <a:pt x="5207" y="129"/>
                    <a:pt x="5343" y="65"/>
                    <a:pt x="54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-1099325" y="1253975"/>
              <a:ext cx="24575" cy="119950"/>
            </a:xfrm>
            <a:custGeom>
              <a:avLst/>
              <a:gdLst/>
              <a:ahLst/>
              <a:cxnLst/>
              <a:rect l="l" t="t" r="r" b="b"/>
              <a:pathLst>
                <a:path w="983" h="4798" extrusionOk="0">
                  <a:moveTo>
                    <a:pt x="946" y="0"/>
                  </a:moveTo>
                  <a:cubicBezTo>
                    <a:pt x="932" y="32"/>
                    <a:pt x="914" y="61"/>
                    <a:pt x="903" y="90"/>
                  </a:cubicBezTo>
                  <a:cubicBezTo>
                    <a:pt x="713" y="659"/>
                    <a:pt x="502" y="1222"/>
                    <a:pt x="337" y="1799"/>
                  </a:cubicBezTo>
                  <a:cubicBezTo>
                    <a:pt x="93" y="2659"/>
                    <a:pt x="0" y="3537"/>
                    <a:pt x="122" y="4429"/>
                  </a:cubicBezTo>
                  <a:cubicBezTo>
                    <a:pt x="140" y="4558"/>
                    <a:pt x="144" y="4694"/>
                    <a:pt x="240" y="4798"/>
                  </a:cubicBezTo>
                  <a:cubicBezTo>
                    <a:pt x="237" y="4601"/>
                    <a:pt x="204" y="4411"/>
                    <a:pt x="197" y="4217"/>
                  </a:cubicBezTo>
                  <a:cubicBezTo>
                    <a:pt x="187" y="3881"/>
                    <a:pt x="179" y="3547"/>
                    <a:pt x="197" y="3214"/>
                  </a:cubicBezTo>
                  <a:cubicBezTo>
                    <a:pt x="212" y="2927"/>
                    <a:pt x="247" y="2644"/>
                    <a:pt x="301" y="2365"/>
                  </a:cubicBezTo>
                  <a:cubicBezTo>
                    <a:pt x="437" y="1638"/>
                    <a:pt x="674" y="942"/>
                    <a:pt x="918" y="247"/>
                  </a:cubicBezTo>
                  <a:cubicBezTo>
                    <a:pt x="943" y="172"/>
                    <a:pt x="961" y="93"/>
                    <a:pt x="982" y="14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-859275" y="1339875"/>
              <a:ext cx="81900" cy="43825"/>
            </a:xfrm>
            <a:custGeom>
              <a:avLst/>
              <a:gdLst/>
              <a:ahLst/>
              <a:cxnLst/>
              <a:rect l="l" t="t" r="r" b="b"/>
              <a:pathLst>
                <a:path w="3276" h="1753" extrusionOk="0">
                  <a:moveTo>
                    <a:pt x="3237" y="0"/>
                  </a:moveTo>
                  <a:cubicBezTo>
                    <a:pt x="2230" y="720"/>
                    <a:pt x="1083" y="1168"/>
                    <a:pt x="1" y="1752"/>
                  </a:cubicBezTo>
                  <a:cubicBezTo>
                    <a:pt x="33" y="1745"/>
                    <a:pt x="62" y="1738"/>
                    <a:pt x="94" y="1727"/>
                  </a:cubicBezTo>
                  <a:cubicBezTo>
                    <a:pt x="976" y="1398"/>
                    <a:pt x="1832" y="996"/>
                    <a:pt x="2649" y="523"/>
                  </a:cubicBezTo>
                  <a:cubicBezTo>
                    <a:pt x="2835" y="416"/>
                    <a:pt x="3007" y="280"/>
                    <a:pt x="3186" y="154"/>
                  </a:cubicBezTo>
                  <a:cubicBezTo>
                    <a:pt x="3219" y="122"/>
                    <a:pt x="3251" y="83"/>
                    <a:pt x="3276" y="43"/>
                  </a:cubicBezTo>
                  <a:cubicBezTo>
                    <a:pt x="3262" y="29"/>
                    <a:pt x="3251" y="15"/>
                    <a:pt x="3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-1105325" y="1129625"/>
              <a:ext cx="6825" cy="112625"/>
            </a:xfrm>
            <a:custGeom>
              <a:avLst/>
              <a:gdLst/>
              <a:ahLst/>
              <a:cxnLst/>
              <a:rect l="l" t="t" r="r" b="b"/>
              <a:pathLst>
                <a:path w="273" h="4505" extrusionOk="0">
                  <a:moveTo>
                    <a:pt x="126" y="1"/>
                  </a:moveTo>
                  <a:cubicBezTo>
                    <a:pt x="126" y="47"/>
                    <a:pt x="126" y="94"/>
                    <a:pt x="122" y="144"/>
                  </a:cubicBezTo>
                  <a:cubicBezTo>
                    <a:pt x="133" y="846"/>
                    <a:pt x="151" y="1552"/>
                    <a:pt x="151" y="2254"/>
                  </a:cubicBezTo>
                  <a:cubicBezTo>
                    <a:pt x="151" y="2577"/>
                    <a:pt x="129" y="2896"/>
                    <a:pt x="104" y="3215"/>
                  </a:cubicBezTo>
                  <a:cubicBezTo>
                    <a:pt x="75" y="3595"/>
                    <a:pt x="32" y="3978"/>
                    <a:pt x="0" y="4358"/>
                  </a:cubicBezTo>
                  <a:cubicBezTo>
                    <a:pt x="0" y="4408"/>
                    <a:pt x="7" y="4455"/>
                    <a:pt x="18" y="4505"/>
                  </a:cubicBezTo>
                  <a:lnTo>
                    <a:pt x="72" y="4505"/>
                  </a:lnTo>
                  <a:cubicBezTo>
                    <a:pt x="108" y="4225"/>
                    <a:pt x="154" y="3946"/>
                    <a:pt x="172" y="3666"/>
                  </a:cubicBezTo>
                  <a:cubicBezTo>
                    <a:pt x="258" y="2441"/>
                    <a:pt x="272" y="1219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-962200" y="1194400"/>
              <a:ext cx="49675" cy="63625"/>
            </a:xfrm>
            <a:custGeom>
              <a:avLst/>
              <a:gdLst/>
              <a:ahLst/>
              <a:cxnLst/>
              <a:rect l="l" t="t" r="r" b="b"/>
              <a:pathLst>
                <a:path w="1987" h="2545" extrusionOk="0">
                  <a:moveTo>
                    <a:pt x="1918" y="0"/>
                  </a:moveTo>
                  <a:cubicBezTo>
                    <a:pt x="1402" y="943"/>
                    <a:pt x="693" y="1738"/>
                    <a:pt x="1" y="2544"/>
                  </a:cubicBezTo>
                  <a:cubicBezTo>
                    <a:pt x="431" y="2186"/>
                    <a:pt x="811" y="1781"/>
                    <a:pt x="1176" y="1362"/>
                  </a:cubicBezTo>
                  <a:cubicBezTo>
                    <a:pt x="1280" y="1233"/>
                    <a:pt x="1373" y="1100"/>
                    <a:pt x="1456" y="957"/>
                  </a:cubicBezTo>
                  <a:cubicBezTo>
                    <a:pt x="1610" y="717"/>
                    <a:pt x="1764" y="477"/>
                    <a:pt x="1914" y="233"/>
                  </a:cubicBezTo>
                  <a:cubicBezTo>
                    <a:pt x="1943" y="169"/>
                    <a:pt x="1968" y="104"/>
                    <a:pt x="1986" y="36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-897875" y="1194625"/>
              <a:ext cx="61850" cy="50325"/>
            </a:xfrm>
            <a:custGeom>
              <a:avLst/>
              <a:gdLst/>
              <a:ahLst/>
              <a:cxnLst/>
              <a:rect l="l" t="t" r="r" b="b"/>
              <a:pathLst>
                <a:path w="2474" h="2013" extrusionOk="0">
                  <a:moveTo>
                    <a:pt x="2427" y="1"/>
                  </a:moveTo>
                  <a:cubicBezTo>
                    <a:pt x="2396" y="1"/>
                    <a:pt x="2366" y="5"/>
                    <a:pt x="2337" y="13"/>
                  </a:cubicBezTo>
                  <a:cubicBezTo>
                    <a:pt x="2154" y="106"/>
                    <a:pt x="1964" y="185"/>
                    <a:pt x="1796" y="299"/>
                  </a:cubicBezTo>
                  <a:cubicBezTo>
                    <a:pt x="1154" y="740"/>
                    <a:pt x="581" y="1274"/>
                    <a:pt x="97" y="1883"/>
                  </a:cubicBezTo>
                  <a:cubicBezTo>
                    <a:pt x="65" y="1926"/>
                    <a:pt x="33" y="1966"/>
                    <a:pt x="1" y="2012"/>
                  </a:cubicBezTo>
                  <a:cubicBezTo>
                    <a:pt x="298" y="1754"/>
                    <a:pt x="563" y="1471"/>
                    <a:pt x="853" y="1217"/>
                  </a:cubicBezTo>
                  <a:cubicBezTo>
                    <a:pt x="1326" y="808"/>
                    <a:pt x="1792" y="382"/>
                    <a:pt x="2376" y="120"/>
                  </a:cubicBezTo>
                  <a:cubicBezTo>
                    <a:pt x="2409" y="102"/>
                    <a:pt x="2444" y="81"/>
                    <a:pt x="2473" y="56"/>
                  </a:cubicBezTo>
                  <a:cubicBezTo>
                    <a:pt x="2466" y="38"/>
                    <a:pt x="2462" y="20"/>
                    <a:pt x="2459" y="2"/>
                  </a:cubicBezTo>
                  <a:cubicBezTo>
                    <a:pt x="2448" y="1"/>
                    <a:pt x="2437" y="1"/>
                    <a:pt x="24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-991575" y="1081625"/>
              <a:ext cx="46800" cy="63250"/>
            </a:xfrm>
            <a:custGeom>
              <a:avLst/>
              <a:gdLst/>
              <a:ahLst/>
              <a:cxnLst/>
              <a:rect l="l" t="t" r="r" b="b"/>
              <a:pathLst>
                <a:path w="1872" h="2530" extrusionOk="0">
                  <a:moveTo>
                    <a:pt x="1853" y="0"/>
                  </a:moveTo>
                  <a:cubicBezTo>
                    <a:pt x="1541" y="86"/>
                    <a:pt x="209" y="1888"/>
                    <a:pt x="1" y="2530"/>
                  </a:cubicBezTo>
                  <a:cubicBezTo>
                    <a:pt x="596" y="1659"/>
                    <a:pt x="1165" y="817"/>
                    <a:pt x="1857" y="75"/>
                  </a:cubicBezTo>
                  <a:cubicBezTo>
                    <a:pt x="1864" y="61"/>
                    <a:pt x="1868" y="50"/>
                    <a:pt x="1868" y="36"/>
                  </a:cubicBezTo>
                  <a:cubicBezTo>
                    <a:pt x="1871" y="29"/>
                    <a:pt x="1868" y="22"/>
                    <a:pt x="1868" y="18"/>
                  </a:cubicBezTo>
                  <a:cubicBezTo>
                    <a:pt x="1864" y="11"/>
                    <a:pt x="1857" y="7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-1061450" y="1401225"/>
              <a:ext cx="82525" cy="13525"/>
            </a:xfrm>
            <a:custGeom>
              <a:avLst/>
              <a:gdLst/>
              <a:ahLst/>
              <a:cxnLst/>
              <a:rect l="l" t="t" r="r" b="b"/>
              <a:pathLst>
                <a:path w="3301" h="541" extrusionOk="0">
                  <a:moveTo>
                    <a:pt x="3301" y="1"/>
                  </a:moveTo>
                  <a:lnTo>
                    <a:pt x="3301" y="1"/>
                  </a:lnTo>
                  <a:cubicBezTo>
                    <a:pt x="2484" y="231"/>
                    <a:pt x="1670" y="458"/>
                    <a:pt x="825" y="458"/>
                  </a:cubicBezTo>
                  <a:cubicBezTo>
                    <a:pt x="554" y="458"/>
                    <a:pt x="279" y="434"/>
                    <a:pt x="1" y="381"/>
                  </a:cubicBezTo>
                  <a:lnTo>
                    <a:pt x="1" y="381"/>
                  </a:lnTo>
                  <a:cubicBezTo>
                    <a:pt x="22" y="413"/>
                    <a:pt x="51" y="434"/>
                    <a:pt x="87" y="445"/>
                  </a:cubicBezTo>
                  <a:cubicBezTo>
                    <a:pt x="328" y="517"/>
                    <a:pt x="573" y="540"/>
                    <a:pt x="820" y="540"/>
                  </a:cubicBezTo>
                  <a:cubicBezTo>
                    <a:pt x="988" y="540"/>
                    <a:pt x="1156" y="530"/>
                    <a:pt x="1323" y="517"/>
                  </a:cubicBezTo>
                  <a:cubicBezTo>
                    <a:pt x="1828" y="481"/>
                    <a:pt x="2312" y="338"/>
                    <a:pt x="2792" y="191"/>
                  </a:cubicBezTo>
                  <a:cubicBezTo>
                    <a:pt x="2964" y="133"/>
                    <a:pt x="3133" y="62"/>
                    <a:pt x="3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-1075050" y="1193400"/>
              <a:ext cx="40875" cy="86750"/>
            </a:xfrm>
            <a:custGeom>
              <a:avLst/>
              <a:gdLst/>
              <a:ahLst/>
              <a:cxnLst/>
              <a:rect l="l" t="t" r="r" b="b"/>
              <a:pathLst>
                <a:path w="1635" h="3470" extrusionOk="0">
                  <a:moveTo>
                    <a:pt x="1634" y="1"/>
                  </a:moveTo>
                  <a:lnTo>
                    <a:pt x="1634" y="1"/>
                  </a:lnTo>
                  <a:cubicBezTo>
                    <a:pt x="1573" y="40"/>
                    <a:pt x="1523" y="98"/>
                    <a:pt x="1491" y="162"/>
                  </a:cubicBezTo>
                  <a:cubicBezTo>
                    <a:pt x="1251" y="606"/>
                    <a:pt x="993" y="1040"/>
                    <a:pt x="774" y="1495"/>
                  </a:cubicBezTo>
                  <a:cubicBezTo>
                    <a:pt x="527" y="2004"/>
                    <a:pt x="312" y="2531"/>
                    <a:pt x="97" y="3054"/>
                  </a:cubicBezTo>
                  <a:cubicBezTo>
                    <a:pt x="48" y="3172"/>
                    <a:pt x="38" y="3304"/>
                    <a:pt x="14" y="3433"/>
                  </a:cubicBezTo>
                  <a:lnTo>
                    <a:pt x="14" y="3433"/>
                  </a:lnTo>
                  <a:cubicBezTo>
                    <a:pt x="37" y="3389"/>
                    <a:pt x="61" y="3344"/>
                    <a:pt x="79" y="3297"/>
                  </a:cubicBezTo>
                  <a:cubicBezTo>
                    <a:pt x="409" y="2373"/>
                    <a:pt x="814" y="1477"/>
                    <a:pt x="1290" y="617"/>
                  </a:cubicBezTo>
                  <a:cubicBezTo>
                    <a:pt x="1405" y="409"/>
                    <a:pt x="1520" y="205"/>
                    <a:pt x="1634" y="1"/>
                  </a:cubicBezTo>
                  <a:close/>
                  <a:moveTo>
                    <a:pt x="14" y="3433"/>
                  </a:moveTo>
                  <a:lnTo>
                    <a:pt x="14" y="3433"/>
                  </a:lnTo>
                  <a:cubicBezTo>
                    <a:pt x="10" y="3443"/>
                    <a:pt x="5" y="3452"/>
                    <a:pt x="0" y="3462"/>
                  </a:cubicBezTo>
                  <a:lnTo>
                    <a:pt x="7" y="3469"/>
                  </a:lnTo>
                  <a:cubicBezTo>
                    <a:pt x="10" y="3457"/>
                    <a:pt x="12" y="3445"/>
                    <a:pt x="14" y="34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-1090725" y="1115125"/>
              <a:ext cx="2425" cy="71950"/>
            </a:xfrm>
            <a:custGeom>
              <a:avLst/>
              <a:gdLst/>
              <a:ahLst/>
              <a:cxnLst/>
              <a:rect l="l" t="t" r="r" b="b"/>
              <a:pathLst>
                <a:path w="97" h="2878" extrusionOk="0">
                  <a:moveTo>
                    <a:pt x="0" y="0"/>
                  </a:moveTo>
                  <a:lnTo>
                    <a:pt x="0" y="2877"/>
                  </a:lnTo>
                  <a:cubicBezTo>
                    <a:pt x="32" y="2591"/>
                    <a:pt x="83" y="2351"/>
                    <a:pt x="86" y="2107"/>
                  </a:cubicBezTo>
                  <a:cubicBezTo>
                    <a:pt x="97" y="1509"/>
                    <a:pt x="93" y="907"/>
                    <a:pt x="90" y="308"/>
                  </a:cubicBezTo>
                  <a:cubicBezTo>
                    <a:pt x="90" y="208"/>
                    <a:pt x="86" y="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-897325" y="1281825"/>
              <a:ext cx="63800" cy="50000"/>
            </a:xfrm>
            <a:custGeom>
              <a:avLst/>
              <a:gdLst/>
              <a:ahLst/>
              <a:cxnLst/>
              <a:rect l="l" t="t" r="r" b="b"/>
              <a:pathLst>
                <a:path w="2552" h="2000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1770" y="749"/>
                    <a:pt x="914" y="1419"/>
                    <a:pt x="0" y="2000"/>
                  </a:cubicBezTo>
                  <a:cubicBezTo>
                    <a:pt x="975" y="1491"/>
                    <a:pt x="1810" y="807"/>
                    <a:pt x="25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-984500" y="1129725"/>
              <a:ext cx="40250" cy="72500"/>
            </a:xfrm>
            <a:custGeom>
              <a:avLst/>
              <a:gdLst/>
              <a:ahLst/>
              <a:cxnLst/>
              <a:rect l="l" t="t" r="r" b="b"/>
              <a:pathLst>
                <a:path w="1610" h="2900" extrusionOk="0">
                  <a:moveTo>
                    <a:pt x="1563" y="0"/>
                  </a:moveTo>
                  <a:lnTo>
                    <a:pt x="1" y="2874"/>
                  </a:lnTo>
                  <a:lnTo>
                    <a:pt x="44" y="2899"/>
                  </a:lnTo>
                  <a:cubicBezTo>
                    <a:pt x="248" y="2534"/>
                    <a:pt x="452" y="2164"/>
                    <a:pt x="657" y="1795"/>
                  </a:cubicBezTo>
                  <a:cubicBezTo>
                    <a:pt x="947" y="1269"/>
                    <a:pt x="1237" y="742"/>
                    <a:pt x="1524" y="219"/>
                  </a:cubicBezTo>
                  <a:cubicBezTo>
                    <a:pt x="1559" y="154"/>
                    <a:pt x="1581" y="86"/>
                    <a:pt x="1610" y="22"/>
                  </a:cubicBezTo>
                  <a:lnTo>
                    <a:pt x="15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-819125" y="1269725"/>
              <a:ext cx="34225" cy="38100"/>
            </a:xfrm>
            <a:custGeom>
              <a:avLst/>
              <a:gdLst/>
              <a:ahLst/>
              <a:cxnLst/>
              <a:rect l="l" t="t" r="r" b="b"/>
              <a:pathLst>
                <a:path w="1369" h="1524" extrusionOk="0">
                  <a:moveTo>
                    <a:pt x="1287" y="1"/>
                  </a:moveTo>
                  <a:lnTo>
                    <a:pt x="0" y="1484"/>
                  </a:lnTo>
                  <a:lnTo>
                    <a:pt x="50" y="1524"/>
                  </a:lnTo>
                  <a:cubicBezTo>
                    <a:pt x="301" y="1266"/>
                    <a:pt x="556" y="1015"/>
                    <a:pt x="799" y="750"/>
                  </a:cubicBezTo>
                  <a:cubicBezTo>
                    <a:pt x="971" y="567"/>
                    <a:pt x="1125" y="366"/>
                    <a:pt x="1287" y="173"/>
                  </a:cubicBezTo>
                  <a:cubicBezTo>
                    <a:pt x="1322" y="130"/>
                    <a:pt x="1369" y="80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-860775" y="1199100"/>
              <a:ext cx="34600" cy="22100"/>
            </a:xfrm>
            <a:custGeom>
              <a:avLst/>
              <a:gdLst/>
              <a:ahLst/>
              <a:cxnLst/>
              <a:rect l="l" t="t" r="r" b="b"/>
              <a:pathLst>
                <a:path w="1384" h="884" extrusionOk="0">
                  <a:moveTo>
                    <a:pt x="1357" y="0"/>
                  </a:moveTo>
                  <a:cubicBezTo>
                    <a:pt x="1103" y="0"/>
                    <a:pt x="328" y="500"/>
                    <a:pt x="0" y="884"/>
                  </a:cubicBezTo>
                  <a:lnTo>
                    <a:pt x="1383" y="2"/>
                  </a:lnTo>
                  <a:cubicBezTo>
                    <a:pt x="1375" y="1"/>
                    <a:pt x="1366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-975900" y="1320075"/>
              <a:ext cx="50900" cy="26350"/>
            </a:xfrm>
            <a:custGeom>
              <a:avLst/>
              <a:gdLst/>
              <a:ahLst/>
              <a:cxnLst/>
              <a:rect l="l" t="t" r="r" b="b"/>
              <a:pathLst>
                <a:path w="2036" h="1054" extrusionOk="0">
                  <a:moveTo>
                    <a:pt x="2036" y="0"/>
                  </a:moveTo>
                  <a:cubicBezTo>
                    <a:pt x="1373" y="380"/>
                    <a:pt x="714" y="767"/>
                    <a:pt x="1" y="1054"/>
                  </a:cubicBezTo>
                  <a:cubicBezTo>
                    <a:pt x="753" y="842"/>
                    <a:pt x="1405" y="441"/>
                    <a:pt x="20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-966125" y="1090675"/>
              <a:ext cx="22600" cy="32525"/>
            </a:xfrm>
            <a:custGeom>
              <a:avLst/>
              <a:gdLst/>
              <a:ahLst/>
              <a:cxnLst/>
              <a:rect l="l" t="t" r="r" b="b"/>
              <a:pathLst>
                <a:path w="904" h="1301" extrusionOk="0">
                  <a:moveTo>
                    <a:pt x="903" y="0"/>
                  </a:moveTo>
                  <a:lnTo>
                    <a:pt x="903" y="0"/>
                  </a:lnTo>
                  <a:cubicBezTo>
                    <a:pt x="531" y="383"/>
                    <a:pt x="230" y="821"/>
                    <a:pt x="0" y="1301"/>
                  </a:cubicBezTo>
                  <a:lnTo>
                    <a:pt x="316" y="878"/>
                  </a:lnTo>
                  <a:cubicBezTo>
                    <a:pt x="423" y="731"/>
                    <a:pt x="538" y="584"/>
                    <a:pt x="642" y="430"/>
                  </a:cubicBezTo>
                  <a:cubicBezTo>
                    <a:pt x="735" y="294"/>
                    <a:pt x="875" y="179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-975350" y="1039525"/>
              <a:ext cx="18475" cy="25275"/>
            </a:xfrm>
            <a:custGeom>
              <a:avLst/>
              <a:gdLst/>
              <a:ahLst/>
              <a:cxnLst/>
              <a:rect l="l" t="t" r="r" b="b"/>
              <a:pathLst>
                <a:path w="739" h="1011" extrusionOk="0">
                  <a:moveTo>
                    <a:pt x="695" y="0"/>
                  </a:moveTo>
                  <a:cubicBezTo>
                    <a:pt x="409" y="294"/>
                    <a:pt x="172" y="634"/>
                    <a:pt x="0" y="1011"/>
                  </a:cubicBezTo>
                  <a:cubicBezTo>
                    <a:pt x="244" y="692"/>
                    <a:pt x="491" y="373"/>
                    <a:pt x="735" y="57"/>
                  </a:cubicBezTo>
                  <a:cubicBezTo>
                    <a:pt x="738" y="54"/>
                    <a:pt x="735" y="43"/>
                    <a:pt x="731" y="36"/>
                  </a:cubicBezTo>
                  <a:cubicBezTo>
                    <a:pt x="720" y="22"/>
                    <a:pt x="710" y="11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-808300" y="1231125"/>
              <a:ext cx="15975" cy="18300"/>
            </a:xfrm>
            <a:custGeom>
              <a:avLst/>
              <a:gdLst/>
              <a:ahLst/>
              <a:cxnLst/>
              <a:rect l="l" t="t" r="r" b="b"/>
              <a:pathLst>
                <a:path w="639" h="732" extrusionOk="0">
                  <a:moveTo>
                    <a:pt x="639" y="0"/>
                  </a:moveTo>
                  <a:lnTo>
                    <a:pt x="1" y="699"/>
                  </a:lnTo>
                  <a:lnTo>
                    <a:pt x="26" y="731"/>
                  </a:lnTo>
                  <a:cubicBezTo>
                    <a:pt x="144" y="627"/>
                    <a:pt x="266" y="531"/>
                    <a:pt x="377" y="423"/>
                  </a:cubicBezTo>
                  <a:cubicBezTo>
                    <a:pt x="639" y="172"/>
                    <a:pt x="635" y="169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-796825" y="1346400"/>
              <a:ext cx="22250" cy="14900"/>
            </a:xfrm>
            <a:custGeom>
              <a:avLst/>
              <a:gdLst/>
              <a:ahLst/>
              <a:cxnLst/>
              <a:rect l="l" t="t" r="r" b="b"/>
              <a:pathLst>
                <a:path w="890" h="596" extrusionOk="0">
                  <a:moveTo>
                    <a:pt x="860" y="1"/>
                  </a:moveTo>
                  <a:lnTo>
                    <a:pt x="0" y="596"/>
                  </a:lnTo>
                  <a:cubicBezTo>
                    <a:pt x="330" y="474"/>
                    <a:pt x="631" y="287"/>
                    <a:pt x="889" y="44"/>
                  </a:cubicBezTo>
                  <a:lnTo>
                    <a:pt x="86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-1082850" y="1279950"/>
              <a:ext cx="8000" cy="30300"/>
            </a:xfrm>
            <a:custGeom>
              <a:avLst/>
              <a:gdLst/>
              <a:ahLst/>
              <a:cxnLst/>
              <a:rect l="l" t="t" r="r" b="b"/>
              <a:pathLst>
                <a:path w="320" h="1212" extrusionOk="0">
                  <a:moveTo>
                    <a:pt x="316" y="0"/>
                  </a:moveTo>
                  <a:cubicBezTo>
                    <a:pt x="314" y="8"/>
                    <a:pt x="313" y="16"/>
                    <a:pt x="311" y="23"/>
                  </a:cubicBezTo>
                  <a:lnTo>
                    <a:pt x="311" y="23"/>
                  </a:lnTo>
                  <a:cubicBezTo>
                    <a:pt x="314" y="17"/>
                    <a:pt x="317" y="10"/>
                    <a:pt x="319" y="4"/>
                  </a:cubicBezTo>
                  <a:lnTo>
                    <a:pt x="316" y="0"/>
                  </a:lnTo>
                  <a:close/>
                  <a:moveTo>
                    <a:pt x="311" y="23"/>
                  </a:moveTo>
                  <a:lnTo>
                    <a:pt x="311" y="23"/>
                  </a:lnTo>
                  <a:cubicBezTo>
                    <a:pt x="155" y="408"/>
                    <a:pt x="67" y="806"/>
                    <a:pt x="1" y="1211"/>
                  </a:cubicBezTo>
                  <a:cubicBezTo>
                    <a:pt x="94" y="935"/>
                    <a:pt x="176" y="656"/>
                    <a:pt x="248" y="376"/>
                  </a:cubicBezTo>
                  <a:cubicBezTo>
                    <a:pt x="278" y="262"/>
                    <a:pt x="289" y="142"/>
                    <a:pt x="311" y="2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-1613775" y="1710350"/>
              <a:ext cx="190100" cy="300125"/>
            </a:xfrm>
            <a:custGeom>
              <a:avLst/>
              <a:gdLst/>
              <a:ahLst/>
              <a:cxnLst/>
              <a:rect l="l" t="t" r="r" b="b"/>
              <a:pathLst>
                <a:path w="7604" h="12005" extrusionOk="0">
                  <a:moveTo>
                    <a:pt x="7519" y="1"/>
                  </a:moveTo>
                  <a:cubicBezTo>
                    <a:pt x="7485" y="1"/>
                    <a:pt x="7457" y="23"/>
                    <a:pt x="7428" y="48"/>
                  </a:cubicBezTo>
                  <a:cubicBezTo>
                    <a:pt x="7331" y="144"/>
                    <a:pt x="7231" y="238"/>
                    <a:pt x="7134" y="331"/>
                  </a:cubicBezTo>
                  <a:cubicBezTo>
                    <a:pt x="5508" y="1932"/>
                    <a:pt x="4211" y="3781"/>
                    <a:pt x="3096" y="5759"/>
                  </a:cubicBezTo>
                  <a:cubicBezTo>
                    <a:pt x="2007" y="7690"/>
                    <a:pt x="1068" y="9697"/>
                    <a:pt x="76" y="11675"/>
                  </a:cubicBezTo>
                  <a:cubicBezTo>
                    <a:pt x="29" y="11768"/>
                    <a:pt x="25" y="11886"/>
                    <a:pt x="0" y="11994"/>
                  </a:cubicBezTo>
                  <a:lnTo>
                    <a:pt x="47" y="12004"/>
                  </a:lnTo>
                  <a:cubicBezTo>
                    <a:pt x="72" y="11965"/>
                    <a:pt x="94" y="11926"/>
                    <a:pt x="115" y="11886"/>
                  </a:cubicBezTo>
                  <a:cubicBezTo>
                    <a:pt x="552" y="11005"/>
                    <a:pt x="986" y="10123"/>
                    <a:pt x="1430" y="9242"/>
                  </a:cubicBezTo>
                  <a:cubicBezTo>
                    <a:pt x="2161" y="7784"/>
                    <a:pt x="2885" y="6322"/>
                    <a:pt x="3738" y="4924"/>
                  </a:cubicBezTo>
                  <a:cubicBezTo>
                    <a:pt x="4805" y="3172"/>
                    <a:pt x="6034" y="1545"/>
                    <a:pt x="7529" y="130"/>
                  </a:cubicBezTo>
                  <a:cubicBezTo>
                    <a:pt x="7554" y="109"/>
                    <a:pt x="7575" y="80"/>
                    <a:pt x="7604" y="48"/>
                  </a:cubicBezTo>
                  <a:cubicBezTo>
                    <a:pt x="7571" y="14"/>
                    <a:pt x="7544" y="1"/>
                    <a:pt x="75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-1176450" y="1399050"/>
              <a:ext cx="98550" cy="144550"/>
            </a:xfrm>
            <a:custGeom>
              <a:avLst/>
              <a:gdLst/>
              <a:ahLst/>
              <a:cxnLst/>
              <a:rect l="l" t="t" r="r" b="b"/>
              <a:pathLst>
                <a:path w="3942" h="5782" extrusionOk="0">
                  <a:moveTo>
                    <a:pt x="3886" y="1"/>
                  </a:moveTo>
                  <a:cubicBezTo>
                    <a:pt x="3804" y="1"/>
                    <a:pt x="3766" y="60"/>
                    <a:pt x="3730" y="116"/>
                  </a:cubicBezTo>
                  <a:cubicBezTo>
                    <a:pt x="3644" y="256"/>
                    <a:pt x="3565" y="399"/>
                    <a:pt x="3494" y="546"/>
                  </a:cubicBezTo>
                  <a:cubicBezTo>
                    <a:pt x="3107" y="1306"/>
                    <a:pt x="2738" y="2076"/>
                    <a:pt x="2344" y="2832"/>
                  </a:cubicBezTo>
                  <a:cubicBezTo>
                    <a:pt x="1788" y="3893"/>
                    <a:pt x="1107" y="4853"/>
                    <a:pt x="126" y="5566"/>
                  </a:cubicBezTo>
                  <a:cubicBezTo>
                    <a:pt x="58" y="5613"/>
                    <a:pt x="0" y="5670"/>
                    <a:pt x="15" y="5781"/>
                  </a:cubicBezTo>
                  <a:cubicBezTo>
                    <a:pt x="32" y="5774"/>
                    <a:pt x="54" y="5767"/>
                    <a:pt x="72" y="5756"/>
                  </a:cubicBezTo>
                  <a:cubicBezTo>
                    <a:pt x="115" y="5728"/>
                    <a:pt x="161" y="5695"/>
                    <a:pt x="204" y="5663"/>
                  </a:cubicBezTo>
                  <a:cubicBezTo>
                    <a:pt x="989" y="5097"/>
                    <a:pt x="1598" y="4370"/>
                    <a:pt x="2082" y="3542"/>
                  </a:cubicBezTo>
                  <a:cubicBezTo>
                    <a:pt x="2433" y="2947"/>
                    <a:pt x="2745" y="2334"/>
                    <a:pt x="3064" y="1722"/>
                  </a:cubicBezTo>
                  <a:cubicBezTo>
                    <a:pt x="3293" y="1277"/>
                    <a:pt x="3497" y="826"/>
                    <a:pt x="3719" y="378"/>
                  </a:cubicBezTo>
                  <a:cubicBezTo>
                    <a:pt x="3784" y="253"/>
                    <a:pt x="3863" y="138"/>
                    <a:pt x="3942" y="9"/>
                  </a:cubicBezTo>
                  <a:cubicBezTo>
                    <a:pt x="3921" y="3"/>
                    <a:pt x="3902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-914900" y="1034500"/>
              <a:ext cx="175875" cy="154375"/>
            </a:xfrm>
            <a:custGeom>
              <a:avLst/>
              <a:gdLst/>
              <a:ahLst/>
              <a:cxnLst/>
              <a:rect l="l" t="t" r="r" b="b"/>
              <a:pathLst>
                <a:path w="7035" h="6175" extrusionOk="0">
                  <a:moveTo>
                    <a:pt x="6859" y="541"/>
                  </a:moveTo>
                  <a:lnTo>
                    <a:pt x="6859" y="541"/>
                  </a:lnTo>
                  <a:cubicBezTo>
                    <a:pt x="6845" y="595"/>
                    <a:pt x="6827" y="649"/>
                    <a:pt x="6805" y="703"/>
                  </a:cubicBezTo>
                  <a:cubicBezTo>
                    <a:pt x="6766" y="767"/>
                    <a:pt x="6719" y="825"/>
                    <a:pt x="6669" y="882"/>
                  </a:cubicBezTo>
                  <a:cubicBezTo>
                    <a:pt x="6200" y="1380"/>
                    <a:pt x="5694" y="1839"/>
                    <a:pt x="5153" y="2258"/>
                  </a:cubicBezTo>
                  <a:cubicBezTo>
                    <a:pt x="5071" y="2322"/>
                    <a:pt x="4967" y="2358"/>
                    <a:pt x="4838" y="2426"/>
                  </a:cubicBezTo>
                  <a:cubicBezTo>
                    <a:pt x="4827" y="2215"/>
                    <a:pt x="4913" y="2097"/>
                    <a:pt x="5003" y="1993"/>
                  </a:cubicBezTo>
                  <a:cubicBezTo>
                    <a:pt x="5247" y="1710"/>
                    <a:pt x="5497" y="1427"/>
                    <a:pt x="5766" y="1161"/>
                  </a:cubicBezTo>
                  <a:cubicBezTo>
                    <a:pt x="6010" y="911"/>
                    <a:pt x="6307" y="717"/>
                    <a:pt x="6633" y="595"/>
                  </a:cubicBezTo>
                  <a:cubicBezTo>
                    <a:pt x="6698" y="574"/>
                    <a:pt x="6762" y="563"/>
                    <a:pt x="6859" y="541"/>
                  </a:cubicBezTo>
                  <a:close/>
                  <a:moveTo>
                    <a:pt x="4168" y="140"/>
                  </a:moveTo>
                  <a:lnTo>
                    <a:pt x="4172" y="144"/>
                  </a:lnTo>
                  <a:cubicBezTo>
                    <a:pt x="4283" y="194"/>
                    <a:pt x="4315" y="305"/>
                    <a:pt x="4311" y="416"/>
                  </a:cubicBezTo>
                  <a:cubicBezTo>
                    <a:pt x="4304" y="595"/>
                    <a:pt x="4304" y="785"/>
                    <a:pt x="4247" y="957"/>
                  </a:cubicBezTo>
                  <a:cubicBezTo>
                    <a:pt x="4172" y="1201"/>
                    <a:pt x="4086" y="1459"/>
                    <a:pt x="3935" y="1663"/>
                  </a:cubicBezTo>
                  <a:cubicBezTo>
                    <a:pt x="3724" y="1946"/>
                    <a:pt x="3451" y="2186"/>
                    <a:pt x="3204" y="2448"/>
                  </a:cubicBezTo>
                  <a:cubicBezTo>
                    <a:pt x="3172" y="2466"/>
                    <a:pt x="3136" y="2480"/>
                    <a:pt x="3104" y="2491"/>
                  </a:cubicBezTo>
                  <a:cubicBezTo>
                    <a:pt x="3115" y="2433"/>
                    <a:pt x="3133" y="2376"/>
                    <a:pt x="3154" y="2322"/>
                  </a:cubicBezTo>
                  <a:cubicBezTo>
                    <a:pt x="3380" y="1885"/>
                    <a:pt x="3537" y="1419"/>
                    <a:pt x="3623" y="936"/>
                  </a:cubicBezTo>
                  <a:cubicBezTo>
                    <a:pt x="3666" y="703"/>
                    <a:pt x="3738" y="477"/>
                    <a:pt x="3914" y="298"/>
                  </a:cubicBezTo>
                  <a:cubicBezTo>
                    <a:pt x="4007" y="205"/>
                    <a:pt x="4021" y="183"/>
                    <a:pt x="4168" y="140"/>
                  </a:cubicBezTo>
                  <a:close/>
                  <a:moveTo>
                    <a:pt x="6395" y="3236"/>
                  </a:moveTo>
                  <a:cubicBezTo>
                    <a:pt x="6455" y="3236"/>
                    <a:pt x="6515" y="3239"/>
                    <a:pt x="6576" y="3247"/>
                  </a:cubicBezTo>
                  <a:cubicBezTo>
                    <a:pt x="6658" y="3257"/>
                    <a:pt x="6737" y="3272"/>
                    <a:pt x="6773" y="3376"/>
                  </a:cubicBezTo>
                  <a:cubicBezTo>
                    <a:pt x="6734" y="3505"/>
                    <a:pt x="6626" y="3573"/>
                    <a:pt x="6508" y="3601"/>
                  </a:cubicBezTo>
                  <a:cubicBezTo>
                    <a:pt x="6250" y="3659"/>
                    <a:pt x="5992" y="3727"/>
                    <a:pt x="5730" y="3748"/>
                  </a:cubicBezTo>
                  <a:cubicBezTo>
                    <a:pt x="5279" y="3784"/>
                    <a:pt x="4856" y="3885"/>
                    <a:pt x="4483" y="4157"/>
                  </a:cubicBezTo>
                  <a:cubicBezTo>
                    <a:pt x="4469" y="4164"/>
                    <a:pt x="4448" y="4171"/>
                    <a:pt x="4430" y="4178"/>
                  </a:cubicBezTo>
                  <a:lnTo>
                    <a:pt x="4390" y="4143"/>
                  </a:lnTo>
                  <a:cubicBezTo>
                    <a:pt x="4455" y="4060"/>
                    <a:pt x="4523" y="3981"/>
                    <a:pt x="4598" y="3906"/>
                  </a:cubicBezTo>
                  <a:cubicBezTo>
                    <a:pt x="4949" y="3605"/>
                    <a:pt x="5376" y="3462"/>
                    <a:pt x="5809" y="3333"/>
                  </a:cubicBezTo>
                  <a:cubicBezTo>
                    <a:pt x="6000" y="3275"/>
                    <a:pt x="6194" y="3236"/>
                    <a:pt x="6395" y="3236"/>
                  </a:cubicBezTo>
                  <a:close/>
                  <a:moveTo>
                    <a:pt x="4426" y="4365"/>
                  </a:moveTo>
                  <a:cubicBezTo>
                    <a:pt x="4487" y="4365"/>
                    <a:pt x="4550" y="4384"/>
                    <a:pt x="4620" y="4451"/>
                  </a:cubicBezTo>
                  <a:cubicBezTo>
                    <a:pt x="4415" y="4705"/>
                    <a:pt x="4136" y="4823"/>
                    <a:pt x="3860" y="4927"/>
                  </a:cubicBezTo>
                  <a:cubicBezTo>
                    <a:pt x="3228" y="5165"/>
                    <a:pt x="2939" y="5256"/>
                    <a:pt x="2738" y="5256"/>
                  </a:cubicBezTo>
                  <a:cubicBezTo>
                    <a:pt x="2652" y="5256"/>
                    <a:pt x="2582" y="5239"/>
                    <a:pt x="2509" y="5210"/>
                  </a:cubicBezTo>
                  <a:cubicBezTo>
                    <a:pt x="2563" y="5153"/>
                    <a:pt x="2620" y="5096"/>
                    <a:pt x="2681" y="5045"/>
                  </a:cubicBezTo>
                  <a:cubicBezTo>
                    <a:pt x="3183" y="4716"/>
                    <a:pt x="3724" y="4479"/>
                    <a:pt x="4319" y="4379"/>
                  </a:cubicBezTo>
                  <a:cubicBezTo>
                    <a:pt x="4354" y="4372"/>
                    <a:pt x="4389" y="4365"/>
                    <a:pt x="4426" y="4365"/>
                  </a:cubicBezTo>
                  <a:close/>
                  <a:moveTo>
                    <a:pt x="4156" y="0"/>
                  </a:moveTo>
                  <a:cubicBezTo>
                    <a:pt x="4095" y="0"/>
                    <a:pt x="4028" y="22"/>
                    <a:pt x="3957" y="65"/>
                  </a:cubicBezTo>
                  <a:cubicBezTo>
                    <a:pt x="3813" y="151"/>
                    <a:pt x="3695" y="262"/>
                    <a:pt x="3641" y="423"/>
                  </a:cubicBezTo>
                  <a:cubicBezTo>
                    <a:pt x="3580" y="570"/>
                    <a:pt x="3534" y="721"/>
                    <a:pt x="3498" y="871"/>
                  </a:cubicBezTo>
                  <a:cubicBezTo>
                    <a:pt x="3398" y="1355"/>
                    <a:pt x="3258" y="1824"/>
                    <a:pt x="3018" y="2261"/>
                  </a:cubicBezTo>
                  <a:cubicBezTo>
                    <a:pt x="2986" y="2333"/>
                    <a:pt x="2953" y="2412"/>
                    <a:pt x="2932" y="2491"/>
                  </a:cubicBezTo>
                  <a:cubicBezTo>
                    <a:pt x="2928" y="2512"/>
                    <a:pt x="2925" y="2537"/>
                    <a:pt x="2925" y="2559"/>
                  </a:cubicBezTo>
                  <a:cubicBezTo>
                    <a:pt x="2946" y="2598"/>
                    <a:pt x="2971" y="2648"/>
                    <a:pt x="2996" y="2695"/>
                  </a:cubicBezTo>
                  <a:cubicBezTo>
                    <a:pt x="2824" y="2949"/>
                    <a:pt x="2670" y="3207"/>
                    <a:pt x="2488" y="3444"/>
                  </a:cubicBezTo>
                  <a:cubicBezTo>
                    <a:pt x="2179" y="3838"/>
                    <a:pt x="1893" y="4246"/>
                    <a:pt x="1671" y="4694"/>
                  </a:cubicBezTo>
                  <a:cubicBezTo>
                    <a:pt x="1624" y="4791"/>
                    <a:pt x="1567" y="4888"/>
                    <a:pt x="1502" y="4974"/>
                  </a:cubicBezTo>
                  <a:cubicBezTo>
                    <a:pt x="1459" y="5035"/>
                    <a:pt x="1402" y="5081"/>
                    <a:pt x="1337" y="5117"/>
                  </a:cubicBezTo>
                  <a:cubicBezTo>
                    <a:pt x="1076" y="5243"/>
                    <a:pt x="800" y="5354"/>
                    <a:pt x="538" y="5486"/>
                  </a:cubicBezTo>
                  <a:cubicBezTo>
                    <a:pt x="384" y="5569"/>
                    <a:pt x="234" y="5665"/>
                    <a:pt x="90" y="5769"/>
                  </a:cubicBezTo>
                  <a:cubicBezTo>
                    <a:pt x="55" y="5801"/>
                    <a:pt x="26" y="5841"/>
                    <a:pt x="1" y="5884"/>
                  </a:cubicBezTo>
                  <a:lnTo>
                    <a:pt x="37" y="5927"/>
                  </a:lnTo>
                  <a:cubicBezTo>
                    <a:pt x="101" y="5905"/>
                    <a:pt x="162" y="5877"/>
                    <a:pt x="223" y="5844"/>
                  </a:cubicBezTo>
                  <a:cubicBezTo>
                    <a:pt x="467" y="5687"/>
                    <a:pt x="707" y="5518"/>
                    <a:pt x="958" y="5364"/>
                  </a:cubicBezTo>
                  <a:cubicBezTo>
                    <a:pt x="1058" y="5303"/>
                    <a:pt x="1173" y="5268"/>
                    <a:pt x="1284" y="5217"/>
                  </a:cubicBezTo>
                  <a:lnTo>
                    <a:pt x="1312" y="5257"/>
                  </a:lnTo>
                  <a:cubicBezTo>
                    <a:pt x="1266" y="5318"/>
                    <a:pt x="1219" y="5382"/>
                    <a:pt x="1169" y="5440"/>
                  </a:cubicBezTo>
                  <a:cubicBezTo>
                    <a:pt x="1004" y="5622"/>
                    <a:pt x="839" y="5805"/>
                    <a:pt x="675" y="5988"/>
                  </a:cubicBezTo>
                  <a:cubicBezTo>
                    <a:pt x="635" y="6034"/>
                    <a:pt x="571" y="6074"/>
                    <a:pt x="610" y="6174"/>
                  </a:cubicBezTo>
                  <a:cubicBezTo>
                    <a:pt x="667" y="6135"/>
                    <a:pt x="725" y="6088"/>
                    <a:pt x="775" y="6038"/>
                  </a:cubicBezTo>
                  <a:cubicBezTo>
                    <a:pt x="965" y="5812"/>
                    <a:pt x="1158" y="5594"/>
                    <a:pt x="1334" y="5357"/>
                  </a:cubicBezTo>
                  <a:cubicBezTo>
                    <a:pt x="1483" y="5160"/>
                    <a:pt x="1657" y="5056"/>
                    <a:pt x="1903" y="5056"/>
                  </a:cubicBezTo>
                  <a:cubicBezTo>
                    <a:pt x="1930" y="5056"/>
                    <a:pt x="1958" y="5057"/>
                    <a:pt x="1986" y="5060"/>
                  </a:cubicBezTo>
                  <a:cubicBezTo>
                    <a:pt x="1785" y="5325"/>
                    <a:pt x="1542" y="5554"/>
                    <a:pt x="1370" y="5837"/>
                  </a:cubicBezTo>
                  <a:lnTo>
                    <a:pt x="1423" y="5895"/>
                  </a:lnTo>
                  <a:cubicBezTo>
                    <a:pt x="1474" y="5844"/>
                    <a:pt x="1527" y="5798"/>
                    <a:pt x="1570" y="5748"/>
                  </a:cubicBezTo>
                  <a:cubicBezTo>
                    <a:pt x="1746" y="5544"/>
                    <a:pt x="1921" y="5343"/>
                    <a:pt x="2086" y="5135"/>
                  </a:cubicBezTo>
                  <a:cubicBezTo>
                    <a:pt x="2182" y="5003"/>
                    <a:pt x="2336" y="4926"/>
                    <a:pt x="2500" y="4926"/>
                  </a:cubicBezTo>
                  <a:cubicBezTo>
                    <a:pt x="2513" y="4926"/>
                    <a:pt x="2527" y="4926"/>
                    <a:pt x="2541" y="4927"/>
                  </a:cubicBezTo>
                  <a:lnTo>
                    <a:pt x="2305" y="5275"/>
                  </a:lnTo>
                  <a:cubicBezTo>
                    <a:pt x="2025" y="5454"/>
                    <a:pt x="1732" y="5644"/>
                    <a:pt x="1524" y="5941"/>
                  </a:cubicBezTo>
                  <a:cubicBezTo>
                    <a:pt x="1606" y="5916"/>
                    <a:pt x="1685" y="5877"/>
                    <a:pt x="1753" y="5827"/>
                  </a:cubicBezTo>
                  <a:cubicBezTo>
                    <a:pt x="1918" y="5712"/>
                    <a:pt x="2079" y="5597"/>
                    <a:pt x="2237" y="5479"/>
                  </a:cubicBezTo>
                  <a:cubicBezTo>
                    <a:pt x="2312" y="5420"/>
                    <a:pt x="2406" y="5387"/>
                    <a:pt x="2500" y="5387"/>
                  </a:cubicBezTo>
                  <a:cubicBezTo>
                    <a:pt x="2514" y="5387"/>
                    <a:pt x="2528" y="5388"/>
                    <a:pt x="2541" y="5389"/>
                  </a:cubicBezTo>
                  <a:cubicBezTo>
                    <a:pt x="2572" y="5391"/>
                    <a:pt x="2602" y="5392"/>
                    <a:pt x="2632" y="5392"/>
                  </a:cubicBezTo>
                  <a:cubicBezTo>
                    <a:pt x="2719" y="5392"/>
                    <a:pt x="2804" y="5385"/>
                    <a:pt x="2889" y="5372"/>
                  </a:cubicBezTo>
                  <a:cubicBezTo>
                    <a:pt x="3362" y="5303"/>
                    <a:pt x="3795" y="5128"/>
                    <a:pt x="4222" y="4924"/>
                  </a:cubicBezTo>
                  <a:cubicBezTo>
                    <a:pt x="4351" y="4859"/>
                    <a:pt x="4473" y="4784"/>
                    <a:pt x="4587" y="4698"/>
                  </a:cubicBezTo>
                  <a:cubicBezTo>
                    <a:pt x="4792" y="4540"/>
                    <a:pt x="4799" y="4443"/>
                    <a:pt x="4637" y="4214"/>
                  </a:cubicBezTo>
                  <a:cubicBezTo>
                    <a:pt x="4777" y="4150"/>
                    <a:pt x="4903" y="4064"/>
                    <a:pt x="5046" y="4031"/>
                  </a:cubicBezTo>
                  <a:cubicBezTo>
                    <a:pt x="5336" y="3963"/>
                    <a:pt x="5634" y="3917"/>
                    <a:pt x="5931" y="3877"/>
                  </a:cubicBezTo>
                  <a:cubicBezTo>
                    <a:pt x="6203" y="3842"/>
                    <a:pt x="6472" y="3809"/>
                    <a:pt x="6716" y="3670"/>
                  </a:cubicBezTo>
                  <a:cubicBezTo>
                    <a:pt x="6870" y="3576"/>
                    <a:pt x="6927" y="3455"/>
                    <a:pt x="6895" y="3311"/>
                  </a:cubicBezTo>
                  <a:cubicBezTo>
                    <a:pt x="6859" y="3157"/>
                    <a:pt x="6769" y="3078"/>
                    <a:pt x="6579" y="3068"/>
                  </a:cubicBezTo>
                  <a:cubicBezTo>
                    <a:pt x="6532" y="3064"/>
                    <a:pt x="6485" y="3063"/>
                    <a:pt x="6438" y="3063"/>
                  </a:cubicBezTo>
                  <a:cubicBezTo>
                    <a:pt x="6329" y="3063"/>
                    <a:pt x="6220" y="3072"/>
                    <a:pt x="6110" y="3089"/>
                  </a:cubicBezTo>
                  <a:cubicBezTo>
                    <a:pt x="5920" y="3132"/>
                    <a:pt x="5734" y="3193"/>
                    <a:pt x="5555" y="3265"/>
                  </a:cubicBezTo>
                  <a:cubicBezTo>
                    <a:pt x="5336" y="3347"/>
                    <a:pt x="5118" y="3426"/>
                    <a:pt x="4910" y="3526"/>
                  </a:cubicBezTo>
                  <a:cubicBezTo>
                    <a:pt x="4630" y="3662"/>
                    <a:pt x="4379" y="3842"/>
                    <a:pt x="4225" y="4143"/>
                  </a:cubicBezTo>
                  <a:cubicBezTo>
                    <a:pt x="3648" y="4343"/>
                    <a:pt x="3097" y="4644"/>
                    <a:pt x="2462" y="4784"/>
                  </a:cubicBezTo>
                  <a:cubicBezTo>
                    <a:pt x="2470" y="4755"/>
                    <a:pt x="2484" y="4730"/>
                    <a:pt x="2502" y="4701"/>
                  </a:cubicBezTo>
                  <a:cubicBezTo>
                    <a:pt x="2935" y="4257"/>
                    <a:pt x="3358" y="3806"/>
                    <a:pt x="3863" y="3433"/>
                  </a:cubicBezTo>
                  <a:cubicBezTo>
                    <a:pt x="3949" y="3369"/>
                    <a:pt x="4028" y="3290"/>
                    <a:pt x="4107" y="3214"/>
                  </a:cubicBezTo>
                  <a:cubicBezTo>
                    <a:pt x="4347" y="3003"/>
                    <a:pt x="4587" y="2788"/>
                    <a:pt x="4824" y="2577"/>
                  </a:cubicBezTo>
                  <a:cubicBezTo>
                    <a:pt x="4852" y="2555"/>
                    <a:pt x="4881" y="2541"/>
                    <a:pt x="4913" y="2527"/>
                  </a:cubicBezTo>
                  <a:cubicBezTo>
                    <a:pt x="5060" y="2451"/>
                    <a:pt x="5225" y="2401"/>
                    <a:pt x="5343" y="2297"/>
                  </a:cubicBezTo>
                  <a:cubicBezTo>
                    <a:pt x="5791" y="1907"/>
                    <a:pt x="6232" y="1509"/>
                    <a:pt x="6665" y="1100"/>
                  </a:cubicBezTo>
                  <a:cubicBezTo>
                    <a:pt x="6777" y="989"/>
                    <a:pt x="6870" y="864"/>
                    <a:pt x="6952" y="728"/>
                  </a:cubicBezTo>
                  <a:cubicBezTo>
                    <a:pt x="7006" y="642"/>
                    <a:pt x="7035" y="538"/>
                    <a:pt x="6923" y="441"/>
                  </a:cubicBezTo>
                  <a:cubicBezTo>
                    <a:pt x="6879" y="427"/>
                    <a:pt x="6832" y="420"/>
                    <a:pt x="6786" y="420"/>
                  </a:cubicBezTo>
                  <a:cubicBezTo>
                    <a:pt x="6714" y="420"/>
                    <a:pt x="6641" y="437"/>
                    <a:pt x="6576" y="470"/>
                  </a:cubicBezTo>
                  <a:cubicBezTo>
                    <a:pt x="6386" y="556"/>
                    <a:pt x="6200" y="656"/>
                    <a:pt x="6021" y="767"/>
                  </a:cubicBezTo>
                  <a:cubicBezTo>
                    <a:pt x="5526" y="1100"/>
                    <a:pt x="5171" y="1577"/>
                    <a:pt x="4809" y="2039"/>
                  </a:cubicBezTo>
                  <a:cubicBezTo>
                    <a:pt x="4702" y="2175"/>
                    <a:pt x="4641" y="2340"/>
                    <a:pt x="4713" y="2519"/>
                  </a:cubicBezTo>
                  <a:cubicBezTo>
                    <a:pt x="4680" y="2552"/>
                    <a:pt x="4648" y="2580"/>
                    <a:pt x="4620" y="2605"/>
                  </a:cubicBezTo>
                  <a:cubicBezTo>
                    <a:pt x="4272" y="2899"/>
                    <a:pt x="3917" y="3186"/>
                    <a:pt x="3580" y="3494"/>
                  </a:cubicBezTo>
                  <a:cubicBezTo>
                    <a:pt x="3150" y="3892"/>
                    <a:pt x="2735" y="4311"/>
                    <a:pt x="2316" y="4719"/>
                  </a:cubicBezTo>
                  <a:cubicBezTo>
                    <a:pt x="2265" y="4770"/>
                    <a:pt x="2219" y="4830"/>
                    <a:pt x="2162" y="4852"/>
                  </a:cubicBezTo>
                  <a:cubicBezTo>
                    <a:pt x="1975" y="4916"/>
                    <a:pt x="1789" y="4967"/>
                    <a:pt x="1556" y="5031"/>
                  </a:cubicBezTo>
                  <a:cubicBezTo>
                    <a:pt x="1782" y="4641"/>
                    <a:pt x="1975" y="4279"/>
                    <a:pt x="2237" y="3963"/>
                  </a:cubicBezTo>
                  <a:cubicBezTo>
                    <a:pt x="2545" y="3587"/>
                    <a:pt x="2824" y="3193"/>
                    <a:pt x="3079" y="2781"/>
                  </a:cubicBezTo>
                  <a:cubicBezTo>
                    <a:pt x="3129" y="2702"/>
                    <a:pt x="3208" y="2641"/>
                    <a:pt x="3272" y="2577"/>
                  </a:cubicBezTo>
                  <a:cubicBezTo>
                    <a:pt x="3512" y="2333"/>
                    <a:pt x="3767" y="2111"/>
                    <a:pt x="3985" y="1846"/>
                  </a:cubicBezTo>
                  <a:cubicBezTo>
                    <a:pt x="4200" y="1581"/>
                    <a:pt x="4322" y="1255"/>
                    <a:pt x="4412" y="921"/>
                  </a:cubicBezTo>
                  <a:cubicBezTo>
                    <a:pt x="4476" y="696"/>
                    <a:pt x="4501" y="470"/>
                    <a:pt x="4422" y="237"/>
                  </a:cubicBezTo>
                  <a:cubicBezTo>
                    <a:pt x="4373" y="82"/>
                    <a:pt x="4277" y="0"/>
                    <a:pt x="41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-1124150" y="1017700"/>
              <a:ext cx="372400" cy="479725"/>
            </a:xfrm>
            <a:custGeom>
              <a:avLst/>
              <a:gdLst/>
              <a:ahLst/>
              <a:cxnLst/>
              <a:rect l="l" t="t" r="r" b="b"/>
              <a:pathLst>
                <a:path w="14896" h="19189" extrusionOk="0">
                  <a:moveTo>
                    <a:pt x="1448" y="787"/>
                  </a:moveTo>
                  <a:cubicBezTo>
                    <a:pt x="1498" y="988"/>
                    <a:pt x="1563" y="1192"/>
                    <a:pt x="1602" y="1396"/>
                  </a:cubicBezTo>
                  <a:cubicBezTo>
                    <a:pt x="1678" y="1823"/>
                    <a:pt x="1825" y="2224"/>
                    <a:pt x="2000" y="2618"/>
                  </a:cubicBezTo>
                  <a:cubicBezTo>
                    <a:pt x="2161" y="2980"/>
                    <a:pt x="2323" y="3345"/>
                    <a:pt x="2423" y="3725"/>
                  </a:cubicBezTo>
                  <a:cubicBezTo>
                    <a:pt x="2684" y="4700"/>
                    <a:pt x="2620" y="5671"/>
                    <a:pt x="2290" y="6624"/>
                  </a:cubicBezTo>
                  <a:cubicBezTo>
                    <a:pt x="2229" y="6807"/>
                    <a:pt x="2154" y="6982"/>
                    <a:pt x="2065" y="7154"/>
                  </a:cubicBezTo>
                  <a:cubicBezTo>
                    <a:pt x="2075" y="7050"/>
                    <a:pt x="2083" y="6950"/>
                    <a:pt x="2090" y="6846"/>
                  </a:cubicBezTo>
                  <a:cubicBezTo>
                    <a:pt x="2126" y="6305"/>
                    <a:pt x="2036" y="5786"/>
                    <a:pt x="1868" y="5277"/>
                  </a:cubicBezTo>
                  <a:cubicBezTo>
                    <a:pt x="1728" y="4854"/>
                    <a:pt x="1584" y="4435"/>
                    <a:pt x="1463" y="4008"/>
                  </a:cubicBezTo>
                  <a:cubicBezTo>
                    <a:pt x="1334" y="3543"/>
                    <a:pt x="1334" y="3066"/>
                    <a:pt x="1366" y="2586"/>
                  </a:cubicBezTo>
                  <a:cubicBezTo>
                    <a:pt x="1369" y="2557"/>
                    <a:pt x="1380" y="2532"/>
                    <a:pt x="1380" y="2503"/>
                  </a:cubicBezTo>
                  <a:cubicBezTo>
                    <a:pt x="1398" y="2041"/>
                    <a:pt x="1416" y="1579"/>
                    <a:pt x="1430" y="1113"/>
                  </a:cubicBezTo>
                  <a:cubicBezTo>
                    <a:pt x="1423" y="1006"/>
                    <a:pt x="1412" y="898"/>
                    <a:pt x="1395" y="791"/>
                  </a:cubicBezTo>
                  <a:lnTo>
                    <a:pt x="1448" y="787"/>
                  </a:lnTo>
                  <a:close/>
                  <a:moveTo>
                    <a:pt x="963" y="149"/>
                  </a:moveTo>
                  <a:cubicBezTo>
                    <a:pt x="996" y="149"/>
                    <a:pt x="1035" y="153"/>
                    <a:pt x="1090" y="160"/>
                  </a:cubicBezTo>
                  <a:cubicBezTo>
                    <a:pt x="1219" y="339"/>
                    <a:pt x="1280" y="551"/>
                    <a:pt x="1309" y="766"/>
                  </a:cubicBezTo>
                  <a:cubicBezTo>
                    <a:pt x="1344" y="1056"/>
                    <a:pt x="1377" y="1346"/>
                    <a:pt x="1334" y="1643"/>
                  </a:cubicBezTo>
                  <a:cubicBezTo>
                    <a:pt x="1276" y="2070"/>
                    <a:pt x="1237" y="2500"/>
                    <a:pt x="1215" y="2926"/>
                  </a:cubicBezTo>
                  <a:cubicBezTo>
                    <a:pt x="1205" y="3138"/>
                    <a:pt x="1219" y="3349"/>
                    <a:pt x="1258" y="3560"/>
                  </a:cubicBezTo>
                  <a:cubicBezTo>
                    <a:pt x="1362" y="4137"/>
                    <a:pt x="1513" y="4703"/>
                    <a:pt x="1710" y="5255"/>
                  </a:cubicBezTo>
                  <a:cubicBezTo>
                    <a:pt x="1864" y="5671"/>
                    <a:pt x="1950" y="6112"/>
                    <a:pt x="1971" y="6556"/>
                  </a:cubicBezTo>
                  <a:cubicBezTo>
                    <a:pt x="1982" y="7032"/>
                    <a:pt x="1850" y="7488"/>
                    <a:pt x="1706" y="7935"/>
                  </a:cubicBezTo>
                  <a:cubicBezTo>
                    <a:pt x="1627" y="8190"/>
                    <a:pt x="1531" y="8437"/>
                    <a:pt x="1463" y="8695"/>
                  </a:cubicBezTo>
                  <a:cubicBezTo>
                    <a:pt x="1262" y="9440"/>
                    <a:pt x="1068" y="10186"/>
                    <a:pt x="889" y="10934"/>
                  </a:cubicBezTo>
                  <a:cubicBezTo>
                    <a:pt x="818" y="11228"/>
                    <a:pt x="800" y="11540"/>
                    <a:pt x="753" y="11873"/>
                  </a:cubicBezTo>
                  <a:cubicBezTo>
                    <a:pt x="714" y="11325"/>
                    <a:pt x="757" y="10813"/>
                    <a:pt x="803" y="10300"/>
                  </a:cubicBezTo>
                  <a:cubicBezTo>
                    <a:pt x="864" y="9594"/>
                    <a:pt x="943" y="8885"/>
                    <a:pt x="854" y="8175"/>
                  </a:cubicBezTo>
                  <a:cubicBezTo>
                    <a:pt x="785" y="7660"/>
                    <a:pt x="678" y="7154"/>
                    <a:pt x="599" y="6642"/>
                  </a:cubicBezTo>
                  <a:cubicBezTo>
                    <a:pt x="517" y="6108"/>
                    <a:pt x="438" y="5574"/>
                    <a:pt x="366" y="5040"/>
                  </a:cubicBezTo>
                  <a:cubicBezTo>
                    <a:pt x="309" y="4610"/>
                    <a:pt x="255" y="4177"/>
                    <a:pt x="216" y="3743"/>
                  </a:cubicBezTo>
                  <a:cubicBezTo>
                    <a:pt x="144" y="3019"/>
                    <a:pt x="130" y="2296"/>
                    <a:pt x="169" y="1572"/>
                  </a:cubicBezTo>
                  <a:cubicBezTo>
                    <a:pt x="187" y="1339"/>
                    <a:pt x="230" y="1110"/>
                    <a:pt x="291" y="887"/>
                  </a:cubicBezTo>
                  <a:cubicBezTo>
                    <a:pt x="366" y="612"/>
                    <a:pt x="538" y="375"/>
                    <a:pt x="775" y="221"/>
                  </a:cubicBezTo>
                  <a:cubicBezTo>
                    <a:pt x="857" y="168"/>
                    <a:pt x="895" y="149"/>
                    <a:pt x="963" y="149"/>
                  </a:cubicBezTo>
                  <a:close/>
                  <a:moveTo>
                    <a:pt x="7884" y="9584"/>
                  </a:moveTo>
                  <a:lnTo>
                    <a:pt x="7884" y="9584"/>
                  </a:lnTo>
                  <a:cubicBezTo>
                    <a:pt x="7866" y="9637"/>
                    <a:pt x="7848" y="9688"/>
                    <a:pt x="7826" y="9741"/>
                  </a:cubicBezTo>
                  <a:cubicBezTo>
                    <a:pt x="7651" y="10078"/>
                    <a:pt x="7432" y="10393"/>
                    <a:pt x="7174" y="10676"/>
                  </a:cubicBezTo>
                  <a:cubicBezTo>
                    <a:pt x="6819" y="11078"/>
                    <a:pt x="6440" y="11461"/>
                    <a:pt x="6038" y="11823"/>
                  </a:cubicBezTo>
                  <a:cubicBezTo>
                    <a:pt x="5293" y="12493"/>
                    <a:pt x="4455" y="13031"/>
                    <a:pt x="3656" y="13625"/>
                  </a:cubicBezTo>
                  <a:cubicBezTo>
                    <a:pt x="3308" y="13891"/>
                    <a:pt x="2960" y="14152"/>
                    <a:pt x="2595" y="14428"/>
                  </a:cubicBezTo>
                  <a:cubicBezTo>
                    <a:pt x="2846" y="13887"/>
                    <a:pt x="3071" y="13360"/>
                    <a:pt x="3329" y="12848"/>
                  </a:cubicBezTo>
                  <a:cubicBezTo>
                    <a:pt x="3613" y="12282"/>
                    <a:pt x="4010" y="11787"/>
                    <a:pt x="4498" y="11390"/>
                  </a:cubicBezTo>
                  <a:cubicBezTo>
                    <a:pt x="4831" y="11117"/>
                    <a:pt x="5214" y="10938"/>
                    <a:pt x="5608" y="10784"/>
                  </a:cubicBezTo>
                  <a:cubicBezTo>
                    <a:pt x="5805" y="10705"/>
                    <a:pt x="6006" y="10637"/>
                    <a:pt x="6200" y="10558"/>
                  </a:cubicBezTo>
                  <a:cubicBezTo>
                    <a:pt x="6805" y="10315"/>
                    <a:pt x="7382" y="10032"/>
                    <a:pt x="7884" y="9584"/>
                  </a:cubicBezTo>
                  <a:close/>
                  <a:moveTo>
                    <a:pt x="6110" y="620"/>
                  </a:moveTo>
                  <a:cubicBezTo>
                    <a:pt x="6322" y="620"/>
                    <a:pt x="6510" y="742"/>
                    <a:pt x="6669" y="977"/>
                  </a:cubicBezTo>
                  <a:cubicBezTo>
                    <a:pt x="6844" y="1231"/>
                    <a:pt x="6923" y="1522"/>
                    <a:pt x="6977" y="1819"/>
                  </a:cubicBezTo>
                  <a:cubicBezTo>
                    <a:pt x="7020" y="2038"/>
                    <a:pt x="7052" y="2263"/>
                    <a:pt x="7074" y="2485"/>
                  </a:cubicBezTo>
                  <a:cubicBezTo>
                    <a:pt x="7120" y="2901"/>
                    <a:pt x="7282" y="3270"/>
                    <a:pt x="7500" y="3621"/>
                  </a:cubicBezTo>
                  <a:cubicBezTo>
                    <a:pt x="7654" y="3872"/>
                    <a:pt x="7805" y="4123"/>
                    <a:pt x="7959" y="4374"/>
                  </a:cubicBezTo>
                  <a:cubicBezTo>
                    <a:pt x="8202" y="4779"/>
                    <a:pt x="8317" y="5219"/>
                    <a:pt x="8385" y="5685"/>
                  </a:cubicBezTo>
                  <a:cubicBezTo>
                    <a:pt x="8450" y="6162"/>
                    <a:pt x="8392" y="6624"/>
                    <a:pt x="8314" y="7090"/>
                  </a:cubicBezTo>
                  <a:cubicBezTo>
                    <a:pt x="8292" y="7233"/>
                    <a:pt x="8285" y="7376"/>
                    <a:pt x="8288" y="7520"/>
                  </a:cubicBezTo>
                  <a:cubicBezTo>
                    <a:pt x="8299" y="7889"/>
                    <a:pt x="8306" y="8254"/>
                    <a:pt x="8213" y="8620"/>
                  </a:cubicBezTo>
                  <a:cubicBezTo>
                    <a:pt x="8202" y="8681"/>
                    <a:pt x="8188" y="8738"/>
                    <a:pt x="8167" y="8799"/>
                  </a:cubicBezTo>
                  <a:cubicBezTo>
                    <a:pt x="7959" y="9225"/>
                    <a:pt x="7694" y="9598"/>
                    <a:pt x="7274" y="9860"/>
                  </a:cubicBezTo>
                  <a:cubicBezTo>
                    <a:pt x="6744" y="10193"/>
                    <a:pt x="6171" y="10429"/>
                    <a:pt x="5587" y="10641"/>
                  </a:cubicBezTo>
                  <a:cubicBezTo>
                    <a:pt x="4899" y="10888"/>
                    <a:pt x="4297" y="11264"/>
                    <a:pt x="3813" y="11820"/>
                  </a:cubicBezTo>
                  <a:cubicBezTo>
                    <a:pt x="3498" y="12171"/>
                    <a:pt x="3243" y="12568"/>
                    <a:pt x="3054" y="13002"/>
                  </a:cubicBezTo>
                  <a:cubicBezTo>
                    <a:pt x="2821" y="13539"/>
                    <a:pt x="2581" y="14077"/>
                    <a:pt x="2333" y="14607"/>
                  </a:cubicBezTo>
                  <a:cubicBezTo>
                    <a:pt x="2251" y="14765"/>
                    <a:pt x="2154" y="14915"/>
                    <a:pt x="2040" y="15051"/>
                  </a:cubicBezTo>
                  <a:cubicBezTo>
                    <a:pt x="1989" y="15118"/>
                    <a:pt x="1936" y="15153"/>
                    <a:pt x="1882" y="15153"/>
                  </a:cubicBezTo>
                  <a:cubicBezTo>
                    <a:pt x="1832" y="15153"/>
                    <a:pt x="1782" y="15123"/>
                    <a:pt x="1735" y="15059"/>
                  </a:cubicBezTo>
                  <a:cubicBezTo>
                    <a:pt x="1602" y="14883"/>
                    <a:pt x="1498" y="14679"/>
                    <a:pt x="1387" y="14489"/>
                  </a:cubicBezTo>
                  <a:cubicBezTo>
                    <a:pt x="1362" y="14446"/>
                    <a:pt x="1352" y="14399"/>
                    <a:pt x="1334" y="14356"/>
                  </a:cubicBezTo>
                  <a:cubicBezTo>
                    <a:pt x="1018" y="13719"/>
                    <a:pt x="871" y="13045"/>
                    <a:pt x="893" y="12529"/>
                  </a:cubicBezTo>
                  <a:cubicBezTo>
                    <a:pt x="904" y="11440"/>
                    <a:pt x="1104" y="10580"/>
                    <a:pt x="1316" y="9716"/>
                  </a:cubicBezTo>
                  <a:cubicBezTo>
                    <a:pt x="1559" y="8742"/>
                    <a:pt x="1986" y="7842"/>
                    <a:pt x="2366" y="6925"/>
                  </a:cubicBezTo>
                  <a:cubicBezTo>
                    <a:pt x="2871" y="5703"/>
                    <a:pt x="3380" y="4478"/>
                    <a:pt x="3888" y="3256"/>
                  </a:cubicBezTo>
                  <a:cubicBezTo>
                    <a:pt x="3967" y="3066"/>
                    <a:pt x="4057" y="2883"/>
                    <a:pt x="4146" y="2697"/>
                  </a:cubicBezTo>
                  <a:cubicBezTo>
                    <a:pt x="4397" y="2174"/>
                    <a:pt x="4723" y="1686"/>
                    <a:pt x="5107" y="1253"/>
                  </a:cubicBezTo>
                  <a:cubicBezTo>
                    <a:pt x="5282" y="1059"/>
                    <a:pt x="5483" y="895"/>
                    <a:pt x="5701" y="755"/>
                  </a:cubicBezTo>
                  <a:cubicBezTo>
                    <a:pt x="5846" y="665"/>
                    <a:pt x="5982" y="620"/>
                    <a:pt x="6110" y="620"/>
                  </a:cubicBezTo>
                  <a:close/>
                  <a:moveTo>
                    <a:pt x="9832" y="6596"/>
                  </a:moveTo>
                  <a:cubicBezTo>
                    <a:pt x="10087" y="6596"/>
                    <a:pt x="10342" y="6672"/>
                    <a:pt x="10589" y="6817"/>
                  </a:cubicBezTo>
                  <a:cubicBezTo>
                    <a:pt x="10890" y="7000"/>
                    <a:pt x="11219" y="7133"/>
                    <a:pt x="11567" y="7204"/>
                  </a:cubicBezTo>
                  <a:cubicBezTo>
                    <a:pt x="12345" y="7366"/>
                    <a:pt x="12868" y="7839"/>
                    <a:pt x="13179" y="8555"/>
                  </a:cubicBezTo>
                  <a:cubicBezTo>
                    <a:pt x="13380" y="9018"/>
                    <a:pt x="13459" y="9512"/>
                    <a:pt x="13462" y="10014"/>
                  </a:cubicBezTo>
                  <a:cubicBezTo>
                    <a:pt x="13466" y="10569"/>
                    <a:pt x="13480" y="11121"/>
                    <a:pt x="13552" y="11669"/>
                  </a:cubicBezTo>
                  <a:cubicBezTo>
                    <a:pt x="13617" y="12149"/>
                    <a:pt x="13699" y="12626"/>
                    <a:pt x="13860" y="13088"/>
                  </a:cubicBezTo>
                  <a:cubicBezTo>
                    <a:pt x="13975" y="13400"/>
                    <a:pt x="14136" y="13697"/>
                    <a:pt x="14330" y="13969"/>
                  </a:cubicBezTo>
                  <a:cubicBezTo>
                    <a:pt x="14462" y="14145"/>
                    <a:pt x="14573" y="14335"/>
                    <a:pt x="14663" y="14532"/>
                  </a:cubicBezTo>
                  <a:cubicBezTo>
                    <a:pt x="14824" y="14922"/>
                    <a:pt x="14652" y="15299"/>
                    <a:pt x="14258" y="15446"/>
                  </a:cubicBezTo>
                  <a:cubicBezTo>
                    <a:pt x="14093" y="15510"/>
                    <a:pt x="13918" y="15542"/>
                    <a:pt x="13742" y="15546"/>
                  </a:cubicBezTo>
                  <a:cubicBezTo>
                    <a:pt x="13237" y="15546"/>
                    <a:pt x="12732" y="15524"/>
                    <a:pt x="12226" y="15510"/>
                  </a:cubicBezTo>
                  <a:cubicBezTo>
                    <a:pt x="12094" y="15507"/>
                    <a:pt x="11962" y="15505"/>
                    <a:pt x="11829" y="15505"/>
                  </a:cubicBezTo>
                  <a:cubicBezTo>
                    <a:pt x="11264" y="15505"/>
                    <a:pt x="10701" y="15536"/>
                    <a:pt x="10141" y="15603"/>
                  </a:cubicBezTo>
                  <a:cubicBezTo>
                    <a:pt x="9356" y="15686"/>
                    <a:pt x="8572" y="15808"/>
                    <a:pt x="7787" y="15908"/>
                  </a:cubicBezTo>
                  <a:cubicBezTo>
                    <a:pt x="7267" y="15976"/>
                    <a:pt x="6744" y="16040"/>
                    <a:pt x="6221" y="16087"/>
                  </a:cubicBezTo>
                  <a:cubicBezTo>
                    <a:pt x="5773" y="16126"/>
                    <a:pt x="5322" y="16155"/>
                    <a:pt x="4874" y="16155"/>
                  </a:cubicBezTo>
                  <a:cubicBezTo>
                    <a:pt x="4146" y="16155"/>
                    <a:pt x="3426" y="16022"/>
                    <a:pt x="2753" y="15761"/>
                  </a:cubicBezTo>
                  <a:cubicBezTo>
                    <a:pt x="2631" y="15711"/>
                    <a:pt x="2512" y="15653"/>
                    <a:pt x="2401" y="15593"/>
                  </a:cubicBezTo>
                  <a:cubicBezTo>
                    <a:pt x="2265" y="15524"/>
                    <a:pt x="2169" y="15403"/>
                    <a:pt x="2133" y="15256"/>
                  </a:cubicBezTo>
                  <a:lnTo>
                    <a:pt x="2136" y="15256"/>
                  </a:lnTo>
                  <a:cubicBezTo>
                    <a:pt x="2179" y="15066"/>
                    <a:pt x="2297" y="14930"/>
                    <a:pt x="2434" y="14811"/>
                  </a:cubicBezTo>
                  <a:cubicBezTo>
                    <a:pt x="2720" y="14557"/>
                    <a:pt x="3003" y="14299"/>
                    <a:pt x="3308" y="14070"/>
                  </a:cubicBezTo>
                  <a:cubicBezTo>
                    <a:pt x="3971" y="13572"/>
                    <a:pt x="4648" y="13099"/>
                    <a:pt x="5314" y="12608"/>
                  </a:cubicBezTo>
                  <a:cubicBezTo>
                    <a:pt x="5999" y="12099"/>
                    <a:pt x="6629" y="11522"/>
                    <a:pt x="7196" y="10884"/>
                  </a:cubicBezTo>
                  <a:cubicBezTo>
                    <a:pt x="7497" y="10540"/>
                    <a:pt x="7769" y="10189"/>
                    <a:pt x="7962" y="9781"/>
                  </a:cubicBezTo>
                  <a:cubicBezTo>
                    <a:pt x="8271" y="9125"/>
                    <a:pt x="8475" y="8441"/>
                    <a:pt x="8414" y="7706"/>
                  </a:cubicBezTo>
                  <a:cubicBezTo>
                    <a:pt x="8396" y="7473"/>
                    <a:pt x="8468" y="7308"/>
                    <a:pt x="8643" y="7172"/>
                  </a:cubicBezTo>
                  <a:cubicBezTo>
                    <a:pt x="8783" y="7065"/>
                    <a:pt x="8912" y="6936"/>
                    <a:pt x="9059" y="6839"/>
                  </a:cubicBezTo>
                  <a:cubicBezTo>
                    <a:pt x="9312" y="6675"/>
                    <a:pt x="9572" y="6596"/>
                    <a:pt x="9832" y="6596"/>
                  </a:cubicBezTo>
                  <a:close/>
                  <a:moveTo>
                    <a:pt x="9187" y="15864"/>
                  </a:moveTo>
                  <a:cubicBezTo>
                    <a:pt x="9370" y="15864"/>
                    <a:pt x="9549" y="15906"/>
                    <a:pt x="9725" y="15958"/>
                  </a:cubicBezTo>
                  <a:cubicBezTo>
                    <a:pt x="10367" y="16148"/>
                    <a:pt x="10922" y="16556"/>
                    <a:pt x="11291" y="17115"/>
                  </a:cubicBezTo>
                  <a:cubicBezTo>
                    <a:pt x="11302" y="17144"/>
                    <a:pt x="11309" y="17176"/>
                    <a:pt x="11313" y="17209"/>
                  </a:cubicBezTo>
                  <a:cubicBezTo>
                    <a:pt x="10764" y="16807"/>
                    <a:pt x="10145" y="16521"/>
                    <a:pt x="9485" y="16359"/>
                  </a:cubicBezTo>
                  <a:cubicBezTo>
                    <a:pt x="8840" y="16202"/>
                    <a:pt x="8185" y="16166"/>
                    <a:pt x="7525" y="16148"/>
                  </a:cubicBezTo>
                  <a:lnTo>
                    <a:pt x="7525" y="16091"/>
                  </a:lnTo>
                  <a:cubicBezTo>
                    <a:pt x="8023" y="16019"/>
                    <a:pt x="8521" y="15947"/>
                    <a:pt x="9023" y="15876"/>
                  </a:cubicBezTo>
                  <a:cubicBezTo>
                    <a:pt x="9078" y="15867"/>
                    <a:pt x="9133" y="15864"/>
                    <a:pt x="9187" y="15864"/>
                  </a:cubicBezTo>
                  <a:close/>
                  <a:moveTo>
                    <a:pt x="7142" y="16248"/>
                  </a:moveTo>
                  <a:cubicBezTo>
                    <a:pt x="7472" y="16259"/>
                    <a:pt x="7798" y="16255"/>
                    <a:pt x="8124" y="16288"/>
                  </a:cubicBezTo>
                  <a:cubicBezTo>
                    <a:pt x="8572" y="16331"/>
                    <a:pt x="9016" y="16399"/>
                    <a:pt x="9457" y="16488"/>
                  </a:cubicBezTo>
                  <a:cubicBezTo>
                    <a:pt x="10349" y="16689"/>
                    <a:pt x="11123" y="17126"/>
                    <a:pt x="11782" y="17760"/>
                  </a:cubicBezTo>
                  <a:cubicBezTo>
                    <a:pt x="12087" y="18043"/>
                    <a:pt x="12255" y="18445"/>
                    <a:pt x="12241" y="18860"/>
                  </a:cubicBezTo>
                  <a:cubicBezTo>
                    <a:pt x="12230" y="18950"/>
                    <a:pt x="12212" y="19036"/>
                    <a:pt x="12187" y="19122"/>
                  </a:cubicBezTo>
                  <a:cubicBezTo>
                    <a:pt x="12097" y="19025"/>
                    <a:pt x="12036" y="18968"/>
                    <a:pt x="11983" y="18903"/>
                  </a:cubicBezTo>
                  <a:cubicBezTo>
                    <a:pt x="11205" y="17914"/>
                    <a:pt x="10234" y="17183"/>
                    <a:pt x="9059" y="16728"/>
                  </a:cubicBezTo>
                  <a:cubicBezTo>
                    <a:pt x="8550" y="16531"/>
                    <a:pt x="8020" y="16399"/>
                    <a:pt x="7479" y="16327"/>
                  </a:cubicBezTo>
                  <a:cubicBezTo>
                    <a:pt x="7360" y="16313"/>
                    <a:pt x="7249" y="16288"/>
                    <a:pt x="7138" y="16270"/>
                  </a:cubicBezTo>
                  <a:lnTo>
                    <a:pt x="7142" y="16248"/>
                  </a:lnTo>
                  <a:close/>
                  <a:moveTo>
                    <a:pt x="981" y="1"/>
                  </a:moveTo>
                  <a:cubicBezTo>
                    <a:pt x="881" y="1"/>
                    <a:pt x="775" y="36"/>
                    <a:pt x="674" y="110"/>
                  </a:cubicBezTo>
                  <a:cubicBezTo>
                    <a:pt x="398" y="303"/>
                    <a:pt x="205" y="594"/>
                    <a:pt x="130" y="927"/>
                  </a:cubicBezTo>
                  <a:cubicBezTo>
                    <a:pt x="80" y="1145"/>
                    <a:pt x="51" y="1368"/>
                    <a:pt x="37" y="1593"/>
                  </a:cubicBezTo>
                  <a:cubicBezTo>
                    <a:pt x="19" y="2052"/>
                    <a:pt x="1" y="2511"/>
                    <a:pt x="22" y="2966"/>
                  </a:cubicBezTo>
                  <a:cubicBezTo>
                    <a:pt x="51" y="3503"/>
                    <a:pt x="112" y="4041"/>
                    <a:pt x="169" y="4578"/>
                  </a:cubicBezTo>
                  <a:cubicBezTo>
                    <a:pt x="219" y="5058"/>
                    <a:pt x="277" y="5542"/>
                    <a:pt x="348" y="6018"/>
                  </a:cubicBezTo>
                  <a:cubicBezTo>
                    <a:pt x="463" y="6767"/>
                    <a:pt x="613" y="7509"/>
                    <a:pt x="707" y="8261"/>
                  </a:cubicBezTo>
                  <a:cubicBezTo>
                    <a:pt x="753" y="8695"/>
                    <a:pt x="760" y="9136"/>
                    <a:pt x="728" y="9569"/>
                  </a:cubicBezTo>
                  <a:cubicBezTo>
                    <a:pt x="682" y="10239"/>
                    <a:pt x="621" y="10902"/>
                    <a:pt x="613" y="11576"/>
                  </a:cubicBezTo>
                  <a:cubicBezTo>
                    <a:pt x="610" y="12350"/>
                    <a:pt x="757" y="13095"/>
                    <a:pt x="968" y="13830"/>
                  </a:cubicBezTo>
                  <a:cubicBezTo>
                    <a:pt x="1115" y="14356"/>
                    <a:pt x="1219" y="14876"/>
                    <a:pt x="1201" y="15424"/>
                  </a:cubicBezTo>
                  <a:cubicBezTo>
                    <a:pt x="1194" y="15833"/>
                    <a:pt x="1111" y="16234"/>
                    <a:pt x="961" y="16614"/>
                  </a:cubicBezTo>
                  <a:cubicBezTo>
                    <a:pt x="893" y="16782"/>
                    <a:pt x="828" y="16951"/>
                    <a:pt x="760" y="17123"/>
                  </a:cubicBezTo>
                  <a:cubicBezTo>
                    <a:pt x="965" y="16904"/>
                    <a:pt x="1154" y="16675"/>
                    <a:pt x="1344" y="16452"/>
                  </a:cubicBezTo>
                  <a:cubicBezTo>
                    <a:pt x="1395" y="16381"/>
                    <a:pt x="1448" y="16313"/>
                    <a:pt x="1506" y="16245"/>
                  </a:cubicBezTo>
                  <a:cubicBezTo>
                    <a:pt x="1767" y="15993"/>
                    <a:pt x="2067" y="15876"/>
                    <a:pt x="2384" y="15876"/>
                  </a:cubicBezTo>
                  <a:cubicBezTo>
                    <a:pt x="2532" y="15876"/>
                    <a:pt x="2685" y="15902"/>
                    <a:pt x="2839" y="15951"/>
                  </a:cubicBezTo>
                  <a:cubicBezTo>
                    <a:pt x="3548" y="16175"/>
                    <a:pt x="4285" y="16288"/>
                    <a:pt x="5028" y="16288"/>
                  </a:cubicBezTo>
                  <a:cubicBezTo>
                    <a:pt x="5140" y="16288"/>
                    <a:pt x="5252" y="16286"/>
                    <a:pt x="5365" y="16280"/>
                  </a:cubicBezTo>
                  <a:cubicBezTo>
                    <a:pt x="5458" y="16277"/>
                    <a:pt x="5552" y="16275"/>
                    <a:pt x="5645" y="16275"/>
                  </a:cubicBezTo>
                  <a:cubicBezTo>
                    <a:pt x="6330" y="16275"/>
                    <a:pt x="7008" y="16364"/>
                    <a:pt x="7687" y="16474"/>
                  </a:cubicBezTo>
                  <a:cubicBezTo>
                    <a:pt x="9349" y="16750"/>
                    <a:pt x="10700" y="17567"/>
                    <a:pt x="11782" y="18846"/>
                  </a:cubicBezTo>
                  <a:cubicBezTo>
                    <a:pt x="11850" y="18928"/>
                    <a:pt x="11915" y="19011"/>
                    <a:pt x="11990" y="19100"/>
                  </a:cubicBezTo>
                  <a:cubicBezTo>
                    <a:pt x="12035" y="19155"/>
                    <a:pt x="12087" y="19189"/>
                    <a:pt x="12155" y="19189"/>
                  </a:cubicBezTo>
                  <a:cubicBezTo>
                    <a:pt x="12194" y="19189"/>
                    <a:pt x="12239" y="19177"/>
                    <a:pt x="12291" y="19151"/>
                  </a:cubicBezTo>
                  <a:cubicBezTo>
                    <a:pt x="12319" y="19079"/>
                    <a:pt x="12337" y="19004"/>
                    <a:pt x="12352" y="18925"/>
                  </a:cubicBezTo>
                  <a:cubicBezTo>
                    <a:pt x="12391" y="18534"/>
                    <a:pt x="12276" y="18140"/>
                    <a:pt x="12033" y="17832"/>
                  </a:cubicBezTo>
                  <a:cubicBezTo>
                    <a:pt x="11778" y="17502"/>
                    <a:pt x="11517" y="17176"/>
                    <a:pt x="11262" y="16847"/>
                  </a:cubicBezTo>
                  <a:cubicBezTo>
                    <a:pt x="10972" y="16463"/>
                    <a:pt x="10585" y="16166"/>
                    <a:pt x="10145" y="15972"/>
                  </a:cubicBezTo>
                  <a:cubicBezTo>
                    <a:pt x="10001" y="15911"/>
                    <a:pt x="9851" y="15868"/>
                    <a:pt x="9672" y="15804"/>
                  </a:cubicBezTo>
                  <a:cubicBezTo>
                    <a:pt x="9826" y="15782"/>
                    <a:pt x="9944" y="15757"/>
                    <a:pt x="10066" y="15750"/>
                  </a:cubicBezTo>
                  <a:cubicBezTo>
                    <a:pt x="10610" y="15711"/>
                    <a:pt x="11155" y="15664"/>
                    <a:pt x="11703" y="15650"/>
                  </a:cubicBezTo>
                  <a:cubicBezTo>
                    <a:pt x="11761" y="15649"/>
                    <a:pt x="11818" y="15649"/>
                    <a:pt x="11876" y="15649"/>
                  </a:cubicBezTo>
                  <a:cubicBezTo>
                    <a:pt x="12302" y="15649"/>
                    <a:pt x="12729" y="15670"/>
                    <a:pt x="13158" y="15689"/>
                  </a:cubicBezTo>
                  <a:cubicBezTo>
                    <a:pt x="13291" y="15696"/>
                    <a:pt x="13425" y="15703"/>
                    <a:pt x="13559" y="15703"/>
                  </a:cubicBezTo>
                  <a:cubicBezTo>
                    <a:pt x="13785" y="15703"/>
                    <a:pt x="14010" y="15684"/>
                    <a:pt x="14233" y="15614"/>
                  </a:cubicBezTo>
                  <a:cubicBezTo>
                    <a:pt x="14480" y="15535"/>
                    <a:pt x="14692" y="15395"/>
                    <a:pt x="14795" y="15141"/>
                  </a:cubicBezTo>
                  <a:cubicBezTo>
                    <a:pt x="14896" y="14912"/>
                    <a:pt x="14892" y="14650"/>
                    <a:pt x="14781" y="14424"/>
                  </a:cubicBezTo>
                  <a:cubicBezTo>
                    <a:pt x="14695" y="14249"/>
                    <a:pt x="14595" y="14077"/>
                    <a:pt x="14480" y="13916"/>
                  </a:cubicBezTo>
                  <a:cubicBezTo>
                    <a:pt x="14290" y="13647"/>
                    <a:pt x="14115" y="13371"/>
                    <a:pt x="14004" y="13059"/>
                  </a:cubicBezTo>
                  <a:cubicBezTo>
                    <a:pt x="13817" y="12525"/>
                    <a:pt x="13720" y="11974"/>
                    <a:pt x="13670" y="11418"/>
                  </a:cubicBezTo>
                  <a:cubicBezTo>
                    <a:pt x="13620" y="10881"/>
                    <a:pt x="13602" y="10336"/>
                    <a:pt x="13588" y="9799"/>
                  </a:cubicBezTo>
                  <a:cubicBezTo>
                    <a:pt x="13577" y="9404"/>
                    <a:pt x="13502" y="9010"/>
                    <a:pt x="13366" y="8638"/>
                  </a:cubicBezTo>
                  <a:cubicBezTo>
                    <a:pt x="13050" y="7778"/>
                    <a:pt x="12456" y="7226"/>
                    <a:pt x="11542" y="7047"/>
                  </a:cubicBezTo>
                  <a:cubicBezTo>
                    <a:pt x="11273" y="6997"/>
                    <a:pt x="11008" y="6929"/>
                    <a:pt x="10786" y="6757"/>
                  </a:cubicBezTo>
                  <a:cubicBezTo>
                    <a:pt x="10555" y="6576"/>
                    <a:pt x="10202" y="6467"/>
                    <a:pt x="9836" y="6467"/>
                  </a:cubicBezTo>
                  <a:cubicBezTo>
                    <a:pt x="9469" y="6467"/>
                    <a:pt x="9088" y="6577"/>
                    <a:pt x="8804" y="6835"/>
                  </a:cubicBezTo>
                  <a:cubicBezTo>
                    <a:pt x="8733" y="6900"/>
                    <a:pt x="8658" y="6961"/>
                    <a:pt x="8586" y="7022"/>
                  </a:cubicBezTo>
                  <a:cubicBezTo>
                    <a:pt x="8554" y="7050"/>
                    <a:pt x="8514" y="7072"/>
                    <a:pt x="8457" y="7111"/>
                  </a:cubicBezTo>
                  <a:cubicBezTo>
                    <a:pt x="8532" y="6660"/>
                    <a:pt x="8572" y="6244"/>
                    <a:pt x="8536" y="5818"/>
                  </a:cubicBezTo>
                  <a:cubicBezTo>
                    <a:pt x="8493" y="5280"/>
                    <a:pt x="8367" y="4768"/>
                    <a:pt x="8084" y="4302"/>
                  </a:cubicBezTo>
                  <a:cubicBezTo>
                    <a:pt x="7930" y="4044"/>
                    <a:pt x="7769" y="3790"/>
                    <a:pt x="7618" y="3532"/>
                  </a:cubicBezTo>
                  <a:cubicBezTo>
                    <a:pt x="7446" y="3231"/>
                    <a:pt x="7317" y="2905"/>
                    <a:pt x="7239" y="2568"/>
                  </a:cubicBezTo>
                  <a:cubicBezTo>
                    <a:pt x="7181" y="2349"/>
                    <a:pt x="7174" y="2124"/>
                    <a:pt x="7138" y="1901"/>
                  </a:cubicBezTo>
                  <a:cubicBezTo>
                    <a:pt x="7081" y="1557"/>
                    <a:pt x="6999" y="1217"/>
                    <a:pt x="6805" y="920"/>
                  </a:cubicBezTo>
                  <a:cubicBezTo>
                    <a:pt x="6618" y="630"/>
                    <a:pt x="6381" y="483"/>
                    <a:pt x="6112" y="483"/>
                  </a:cubicBezTo>
                  <a:cubicBezTo>
                    <a:pt x="5958" y="483"/>
                    <a:pt x="5794" y="532"/>
                    <a:pt x="5623" y="629"/>
                  </a:cubicBezTo>
                  <a:cubicBezTo>
                    <a:pt x="5372" y="773"/>
                    <a:pt x="5150" y="963"/>
                    <a:pt x="4971" y="1185"/>
                  </a:cubicBezTo>
                  <a:cubicBezTo>
                    <a:pt x="4587" y="1643"/>
                    <a:pt x="4261" y="2142"/>
                    <a:pt x="3996" y="2675"/>
                  </a:cubicBezTo>
                  <a:cubicBezTo>
                    <a:pt x="3921" y="2829"/>
                    <a:pt x="3845" y="2984"/>
                    <a:pt x="3781" y="3141"/>
                  </a:cubicBezTo>
                  <a:cubicBezTo>
                    <a:pt x="3491" y="3840"/>
                    <a:pt x="3208" y="4542"/>
                    <a:pt x="2917" y="5244"/>
                  </a:cubicBezTo>
                  <a:cubicBezTo>
                    <a:pt x="2839" y="5442"/>
                    <a:pt x="2753" y="5635"/>
                    <a:pt x="2670" y="5829"/>
                  </a:cubicBezTo>
                  <a:lnTo>
                    <a:pt x="2631" y="5821"/>
                  </a:lnTo>
                  <a:cubicBezTo>
                    <a:pt x="2627" y="5786"/>
                    <a:pt x="2627" y="5753"/>
                    <a:pt x="2631" y="5721"/>
                  </a:cubicBezTo>
                  <a:cubicBezTo>
                    <a:pt x="2760" y="5087"/>
                    <a:pt x="2720" y="4456"/>
                    <a:pt x="2595" y="3829"/>
                  </a:cubicBezTo>
                  <a:cubicBezTo>
                    <a:pt x="2502" y="3371"/>
                    <a:pt x="2315" y="2944"/>
                    <a:pt x="2118" y="2525"/>
                  </a:cubicBezTo>
                  <a:cubicBezTo>
                    <a:pt x="1968" y="2202"/>
                    <a:pt x="1835" y="1873"/>
                    <a:pt x="1771" y="1522"/>
                  </a:cubicBezTo>
                  <a:cubicBezTo>
                    <a:pt x="1692" y="1113"/>
                    <a:pt x="1574" y="712"/>
                    <a:pt x="1416" y="328"/>
                  </a:cubicBezTo>
                  <a:cubicBezTo>
                    <a:pt x="1332" y="119"/>
                    <a:pt x="1166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-1379450" y="1229050"/>
              <a:ext cx="115675" cy="272625"/>
            </a:xfrm>
            <a:custGeom>
              <a:avLst/>
              <a:gdLst/>
              <a:ahLst/>
              <a:cxnLst/>
              <a:rect l="l" t="t" r="r" b="b"/>
              <a:pathLst>
                <a:path w="4627" h="10905" extrusionOk="0">
                  <a:moveTo>
                    <a:pt x="119" y="1"/>
                  </a:moveTo>
                  <a:cubicBezTo>
                    <a:pt x="91" y="1"/>
                    <a:pt x="58" y="9"/>
                    <a:pt x="19" y="30"/>
                  </a:cubicBezTo>
                  <a:cubicBezTo>
                    <a:pt x="15" y="91"/>
                    <a:pt x="1" y="162"/>
                    <a:pt x="1" y="237"/>
                  </a:cubicBezTo>
                  <a:cubicBezTo>
                    <a:pt x="4" y="839"/>
                    <a:pt x="65" y="1438"/>
                    <a:pt x="187" y="2029"/>
                  </a:cubicBezTo>
                  <a:cubicBezTo>
                    <a:pt x="456" y="3312"/>
                    <a:pt x="814" y="4573"/>
                    <a:pt x="1194" y="5827"/>
                  </a:cubicBezTo>
                  <a:cubicBezTo>
                    <a:pt x="1466" y="6726"/>
                    <a:pt x="1853" y="7579"/>
                    <a:pt x="2233" y="8443"/>
                  </a:cubicBezTo>
                  <a:lnTo>
                    <a:pt x="2412" y="8457"/>
                  </a:lnTo>
                  <a:cubicBezTo>
                    <a:pt x="2351" y="8346"/>
                    <a:pt x="2294" y="8264"/>
                    <a:pt x="2251" y="8174"/>
                  </a:cubicBezTo>
                  <a:cubicBezTo>
                    <a:pt x="1828" y="7210"/>
                    <a:pt x="1431" y="6239"/>
                    <a:pt x="1144" y="5222"/>
                  </a:cubicBezTo>
                  <a:cubicBezTo>
                    <a:pt x="793" y="3971"/>
                    <a:pt x="420" y="2731"/>
                    <a:pt x="216" y="1445"/>
                  </a:cubicBezTo>
                  <a:cubicBezTo>
                    <a:pt x="180" y="1219"/>
                    <a:pt x="126" y="986"/>
                    <a:pt x="166" y="739"/>
                  </a:cubicBezTo>
                  <a:lnTo>
                    <a:pt x="166" y="739"/>
                  </a:lnTo>
                  <a:cubicBezTo>
                    <a:pt x="187" y="753"/>
                    <a:pt x="194" y="757"/>
                    <a:pt x="194" y="764"/>
                  </a:cubicBezTo>
                  <a:cubicBezTo>
                    <a:pt x="212" y="825"/>
                    <a:pt x="227" y="882"/>
                    <a:pt x="241" y="943"/>
                  </a:cubicBezTo>
                  <a:cubicBezTo>
                    <a:pt x="617" y="2617"/>
                    <a:pt x="1316" y="4165"/>
                    <a:pt x="2108" y="5673"/>
                  </a:cubicBezTo>
                  <a:cubicBezTo>
                    <a:pt x="2197" y="5841"/>
                    <a:pt x="2330" y="5981"/>
                    <a:pt x="2430" y="6142"/>
                  </a:cubicBezTo>
                  <a:cubicBezTo>
                    <a:pt x="2960" y="7010"/>
                    <a:pt x="3383" y="7923"/>
                    <a:pt x="3613" y="8919"/>
                  </a:cubicBezTo>
                  <a:cubicBezTo>
                    <a:pt x="3638" y="8998"/>
                    <a:pt x="3670" y="9073"/>
                    <a:pt x="3706" y="9149"/>
                  </a:cubicBezTo>
                  <a:cubicBezTo>
                    <a:pt x="3727" y="9084"/>
                    <a:pt x="3731" y="9020"/>
                    <a:pt x="3717" y="8955"/>
                  </a:cubicBezTo>
                  <a:cubicBezTo>
                    <a:pt x="3688" y="8815"/>
                    <a:pt x="3659" y="8676"/>
                    <a:pt x="3620" y="8536"/>
                  </a:cubicBezTo>
                  <a:cubicBezTo>
                    <a:pt x="3358" y="7579"/>
                    <a:pt x="2932" y="6698"/>
                    <a:pt x="2402" y="5859"/>
                  </a:cubicBezTo>
                  <a:cubicBezTo>
                    <a:pt x="2326" y="5741"/>
                    <a:pt x="2233" y="5634"/>
                    <a:pt x="2158" y="5512"/>
                  </a:cubicBezTo>
                  <a:cubicBezTo>
                    <a:pt x="2097" y="5411"/>
                    <a:pt x="2061" y="5300"/>
                    <a:pt x="2007" y="5196"/>
                  </a:cubicBezTo>
                  <a:cubicBezTo>
                    <a:pt x="1305" y="3871"/>
                    <a:pt x="743" y="2488"/>
                    <a:pt x="381" y="1026"/>
                  </a:cubicBezTo>
                  <a:cubicBezTo>
                    <a:pt x="330" y="836"/>
                    <a:pt x="291" y="642"/>
                    <a:pt x="244" y="449"/>
                  </a:cubicBezTo>
                  <a:lnTo>
                    <a:pt x="284" y="438"/>
                  </a:lnTo>
                  <a:cubicBezTo>
                    <a:pt x="348" y="564"/>
                    <a:pt x="427" y="685"/>
                    <a:pt x="485" y="814"/>
                  </a:cubicBezTo>
                  <a:cubicBezTo>
                    <a:pt x="803" y="1549"/>
                    <a:pt x="1183" y="2255"/>
                    <a:pt x="1617" y="2925"/>
                  </a:cubicBezTo>
                  <a:cubicBezTo>
                    <a:pt x="1882" y="3330"/>
                    <a:pt x="2154" y="3731"/>
                    <a:pt x="2430" y="4129"/>
                  </a:cubicBezTo>
                  <a:cubicBezTo>
                    <a:pt x="2839" y="4709"/>
                    <a:pt x="3208" y="5318"/>
                    <a:pt x="3541" y="5945"/>
                  </a:cubicBezTo>
                  <a:cubicBezTo>
                    <a:pt x="3656" y="6171"/>
                    <a:pt x="3760" y="6400"/>
                    <a:pt x="3853" y="6637"/>
                  </a:cubicBezTo>
                  <a:cubicBezTo>
                    <a:pt x="4068" y="7182"/>
                    <a:pt x="4225" y="7751"/>
                    <a:pt x="4329" y="8328"/>
                  </a:cubicBezTo>
                  <a:cubicBezTo>
                    <a:pt x="4476" y="9084"/>
                    <a:pt x="4537" y="9844"/>
                    <a:pt x="4444" y="10614"/>
                  </a:cubicBezTo>
                  <a:cubicBezTo>
                    <a:pt x="4430" y="10707"/>
                    <a:pt x="4465" y="10808"/>
                    <a:pt x="4476" y="10904"/>
                  </a:cubicBezTo>
                  <a:lnTo>
                    <a:pt x="4544" y="10897"/>
                  </a:lnTo>
                  <a:cubicBezTo>
                    <a:pt x="4573" y="10578"/>
                    <a:pt x="4627" y="10256"/>
                    <a:pt x="4616" y="9941"/>
                  </a:cubicBezTo>
                  <a:cubicBezTo>
                    <a:pt x="4605" y="9496"/>
                    <a:pt x="4566" y="9052"/>
                    <a:pt x="4505" y="8615"/>
                  </a:cubicBezTo>
                  <a:cubicBezTo>
                    <a:pt x="4340" y="7393"/>
                    <a:pt x="3917" y="6218"/>
                    <a:pt x="3261" y="5171"/>
                  </a:cubicBezTo>
                  <a:cubicBezTo>
                    <a:pt x="2939" y="4659"/>
                    <a:pt x="2577" y="4172"/>
                    <a:pt x="2244" y="3663"/>
                  </a:cubicBezTo>
                  <a:cubicBezTo>
                    <a:pt x="1638" y="2746"/>
                    <a:pt x="1054" y="1810"/>
                    <a:pt x="614" y="796"/>
                  </a:cubicBezTo>
                  <a:cubicBezTo>
                    <a:pt x="513" y="567"/>
                    <a:pt x="388" y="349"/>
                    <a:pt x="266" y="126"/>
                  </a:cubicBezTo>
                  <a:cubicBezTo>
                    <a:pt x="232" y="64"/>
                    <a:pt x="194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-1325875" y="1509700"/>
              <a:ext cx="13725" cy="132525"/>
            </a:xfrm>
            <a:custGeom>
              <a:avLst/>
              <a:gdLst/>
              <a:ahLst/>
              <a:cxnLst/>
              <a:rect l="l" t="t" r="r" b="b"/>
              <a:pathLst>
                <a:path w="549" h="5301" extrusionOk="0">
                  <a:moveTo>
                    <a:pt x="29" y="1"/>
                  </a:moveTo>
                  <a:lnTo>
                    <a:pt x="1" y="8"/>
                  </a:lnTo>
                  <a:cubicBezTo>
                    <a:pt x="69" y="513"/>
                    <a:pt x="130" y="1018"/>
                    <a:pt x="201" y="1524"/>
                  </a:cubicBezTo>
                  <a:cubicBezTo>
                    <a:pt x="298" y="2172"/>
                    <a:pt x="352" y="2824"/>
                    <a:pt x="359" y="3476"/>
                  </a:cubicBezTo>
                  <a:cubicBezTo>
                    <a:pt x="359" y="3616"/>
                    <a:pt x="334" y="3763"/>
                    <a:pt x="377" y="3885"/>
                  </a:cubicBezTo>
                  <a:cubicBezTo>
                    <a:pt x="441" y="4068"/>
                    <a:pt x="434" y="4247"/>
                    <a:pt x="438" y="4430"/>
                  </a:cubicBezTo>
                  <a:cubicBezTo>
                    <a:pt x="441" y="4688"/>
                    <a:pt x="445" y="4949"/>
                    <a:pt x="448" y="5207"/>
                  </a:cubicBezTo>
                  <a:cubicBezTo>
                    <a:pt x="456" y="5239"/>
                    <a:pt x="463" y="5272"/>
                    <a:pt x="477" y="5300"/>
                  </a:cubicBezTo>
                  <a:cubicBezTo>
                    <a:pt x="524" y="5207"/>
                    <a:pt x="549" y="5107"/>
                    <a:pt x="549" y="4999"/>
                  </a:cubicBezTo>
                  <a:cubicBezTo>
                    <a:pt x="542" y="4659"/>
                    <a:pt x="527" y="4319"/>
                    <a:pt x="513" y="3978"/>
                  </a:cubicBezTo>
                  <a:cubicBezTo>
                    <a:pt x="495" y="3362"/>
                    <a:pt x="502" y="2742"/>
                    <a:pt x="359" y="2136"/>
                  </a:cubicBezTo>
                  <a:cubicBezTo>
                    <a:pt x="280" y="1807"/>
                    <a:pt x="273" y="1459"/>
                    <a:pt x="223" y="1126"/>
                  </a:cubicBezTo>
                  <a:cubicBezTo>
                    <a:pt x="165" y="750"/>
                    <a:pt x="94" y="373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-1509875" y="1655900"/>
              <a:ext cx="88175" cy="55225"/>
            </a:xfrm>
            <a:custGeom>
              <a:avLst/>
              <a:gdLst/>
              <a:ahLst/>
              <a:cxnLst/>
              <a:rect l="l" t="t" r="r" b="b"/>
              <a:pathLst>
                <a:path w="3527" h="2209" extrusionOk="0">
                  <a:moveTo>
                    <a:pt x="1" y="0"/>
                  </a:moveTo>
                  <a:lnTo>
                    <a:pt x="1" y="0"/>
                  </a:lnTo>
                  <a:cubicBezTo>
                    <a:pt x="166" y="226"/>
                    <a:pt x="348" y="441"/>
                    <a:pt x="545" y="638"/>
                  </a:cubicBezTo>
                  <a:cubicBezTo>
                    <a:pt x="1176" y="1247"/>
                    <a:pt x="1868" y="1763"/>
                    <a:pt x="2695" y="2072"/>
                  </a:cubicBezTo>
                  <a:cubicBezTo>
                    <a:pt x="2943" y="2162"/>
                    <a:pt x="3206" y="2208"/>
                    <a:pt x="3470" y="2208"/>
                  </a:cubicBezTo>
                  <a:cubicBezTo>
                    <a:pt x="3489" y="2208"/>
                    <a:pt x="3508" y="2208"/>
                    <a:pt x="3527" y="2208"/>
                  </a:cubicBezTo>
                  <a:cubicBezTo>
                    <a:pt x="3301" y="2115"/>
                    <a:pt x="3072" y="2032"/>
                    <a:pt x="2853" y="1921"/>
                  </a:cubicBezTo>
                  <a:cubicBezTo>
                    <a:pt x="2638" y="1806"/>
                    <a:pt x="2427" y="1681"/>
                    <a:pt x="2222" y="1541"/>
                  </a:cubicBezTo>
                  <a:cubicBezTo>
                    <a:pt x="2025" y="1409"/>
                    <a:pt x="1839" y="1262"/>
                    <a:pt x="1649" y="1122"/>
                  </a:cubicBezTo>
                  <a:lnTo>
                    <a:pt x="1620" y="1161"/>
                  </a:lnTo>
                  <a:lnTo>
                    <a:pt x="2556" y="1885"/>
                  </a:lnTo>
                  <a:cubicBezTo>
                    <a:pt x="2520" y="1882"/>
                    <a:pt x="2484" y="1874"/>
                    <a:pt x="2448" y="1864"/>
                  </a:cubicBezTo>
                  <a:cubicBezTo>
                    <a:pt x="1696" y="1516"/>
                    <a:pt x="1047" y="1025"/>
                    <a:pt x="467" y="434"/>
                  </a:cubicBezTo>
                  <a:cubicBezTo>
                    <a:pt x="316" y="284"/>
                    <a:pt x="158" y="1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-1447075" y="1608700"/>
              <a:ext cx="69175" cy="104825"/>
            </a:xfrm>
            <a:custGeom>
              <a:avLst/>
              <a:gdLst/>
              <a:ahLst/>
              <a:cxnLst/>
              <a:rect l="l" t="t" r="r" b="b"/>
              <a:pathLst>
                <a:path w="2767" h="4193" extrusionOk="0">
                  <a:moveTo>
                    <a:pt x="4" y="0"/>
                  </a:moveTo>
                  <a:cubicBezTo>
                    <a:pt x="1" y="29"/>
                    <a:pt x="1" y="58"/>
                    <a:pt x="1" y="83"/>
                  </a:cubicBezTo>
                  <a:cubicBezTo>
                    <a:pt x="312" y="1226"/>
                    <a:pt x="796" y="2275"/>
                    <a:pt x="1570" y="3182"/>
                  </a:cubicBezTo>
                  <a:cubicBezTo>
                    <a:pt x="1853" y="3515"/>
                    <a:pt x="2165" y="3827"/>
                    <a:pt x="2523" y="4081"/>
                  </a:cubicBezTo>
                  <a:cubicBezTo>
                    <a:pt x="2591" y="4129"/>
                    <a:pt x="2659" y="4193"/>
                    <a:pt x="2752" y="4193"/>
                  </a:cubicBezTo>
                  <a:cubicBezTo>
                    <a:pt x="2757" y="4193"/>
                    <a:pt x="2762" y="4193"/>
                    <a:pt x="2767" y="4192"/>
                  </a:cubicBezTo>
                  <a:cubicBezTo>
                    <a:pt x="2738" y="4149"/>
                    <a:pt x="2699" y="4110"/>
                    <a:pt x="2659" y="4078"/>
                  </a:cubicBezTo>
                  <a:cubicBezTo>
                    <a:pt x="2512" y="3956"/>
                    <a:pt x="2355" y="3841"/>
                    <a:pt x="2215" y="3712"/>
                  </a:cubicBezTo>
                  <a:cubicBezTo>
                    <a:pt x="1402" y="2956"/>
                    <a:pt x="807" y="2046"/>
                    <a:pt x="395" y="1018"/>
                  </a:cubicBezTo>
                  <a:cubicBezTo>
                    <a:pt x="266" y="688"/>
                    <a:pt x="140" y="355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-1288150" y="1608250"/>
              <a:ext cx="68000" cy="109300"/>
            </a:xfrm>
            <a:custGeom>
              <a:avLst/>
              <a:gdLst/>
              <a:ahLst/>
              <a:cxnLst/>
              <a:rect l="l" t="t" r="r" b="b"/>
              <a:pathLst>
                <a:path w="2720" h="4372" extrusionOk="0">
                  <a:moveTo>
                    <a:pt x="2720" y="0"/>
                  </a:moveTo>
                  <a:lnTo>
                    <a:pt x="2720" y="0"/>
                  </a:lnTo>
                  <a:cubicBezTo>
                    <a:pt x="2698" y="22"/>
                    <a:pt x="2684" y="43"/>
                    <a:pt x="2677" y="72"/>
                  </a:cubicBezTo>
                  <a:cubicBezTo>
                    <a:pt x="2469" y="842"/>
                    <a:pt x="2161" y="1580"/>
                    <a:pt x="1759" y="2272"/>
                  </a:cubicBezTo>
                  <a:cubicBezTo>
                    <a:pt x="1294" y="3071"/>
                    <a:pt x="813" y="3859"/>
                    <a:pt x="0" y="4372"/>
                  </a:cubicBezTo>
                  <a:cubicBezTo>
                    <a:pt x="348" y="4250"/>
                    <a:pt x="620" y="4021"/>
                    <a:pt x="856" y="3741"/>
                  </a:cubicBezTo>
                  <a:cubicBezTo>
                    <a:pt x="1469" y="3021"/>
                    <a:pt x="1928" y="2207"/>
                    <a:pt x="2297" y="1344"/>
                  </a:cubicBezTo>
                  <a:cubicBezTo>
                    <a:pt x="2476" y="910"/>
                    <a:pt x="2619" y="459"/>
                    <a:pt x="27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-1308775" y="1442075"/>
              <a:ext cx="20550" cy="100175"/>
            </a:xfrm>
            <a:custGeom>
              <a:avLst/>
              <a:gdLst/>
              <a:ahLst/>
              <a:cxnLst/>
              <a:rect l="l" t="t" r="r" b="b"/>
              <a:pathLst>
                <a:path w="822" h="4007" extrusionOk="0">
                  <a:moveTo>
                    <a:pt x="1" y="1"/>
                  </a:moveTo>
                  <a:cubicBezTo>
                    <a:pt x="184" y="671"/>
                    <a:pt x="388" y="1337"/>
                    <a:pt x="485" y="2029"/>
                  </a:cubicBezTo>
                  <a:cubicBezTo>
                    <a:pt x="585" y="2724"/>
                    <a:pt x="657" y="3419"/>
                    <a:pt x="725" y="4007"/>
                  </a:cubicBezTo>
                  <a:cubicBezTo>
                    <a:pt x="821" y="2899"/>
                    <a:pt x="356" y="39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-1274450" y="1551100"/>
              <a:ext cx="53500" cy="137425"/>
            </a:xfrm>
            <a:custGeom>
              <a:avLst/>
              <a:gdLst/>
              <a:ahLst/>
              <a:cxnLst/>
              <a:rect l="l" t="t" r="r" b="b"/>
              <a:pathLst>
                <a:path w="2140" h="5497" extrusionOk="0">
                  <a:moveTo>
                    <a:pt x="2139" y="0"/>
                  </a:moveTo>
                  <a:lnTo>
                    <a:pt x="2139" y="0"/>
                  </a:lnTo>
                  <a:cubicBezTo>
                    <a:pt x="2111" y="40"/>
                    <a:pt x="2089" y="86"/>
                    <a:pt x="2086" y="133"/>
                  </a:cubicBezTo>
                  <a:cubicBezTo>
                    <a:pt x="1975" y="885"/>
                    <a:pt x="1806" y="1631"/>
                    <a:pt x="1584" y="2358"/>
                  </a:cubicBezTo>
                  <a:cubicBezTo>
                    <a:pt x="1240" y="3472"/>
                    <a:pt x="771" y="4529"/>
                    <a:pt x="29" y="5443"/>
                  </a:cubicBezTo>
                  <a:cubicBezTo>
                    <a:pt x="18" y="5461"/>
                    <a:pt x="7" y="5479"/>
                    <a:pt x="0" y="5497"/>
                  </a:cubicBezTo>
                  <a:cubicBezTo>
                    <a:pt x="18" y="5493"/>
                    <a:pt x="36" y="5497"/>
                    <a:pt x="40" y="5490"/>
                  </a:cubicBezTo>
                  <a:cubicBezTo>
                    <a:pt x="68" y="5461"/>
                    <a:pt x="97" y="5429"/>
                    <a:pt x="122" y="5396"/>
                  </a:cubicBezTo>
                  <a:cubicBezTo>
                    <a:pt x="577" y="4834"/>
                    <a:pt x="950" y="4207"/>
                    <a:pt x="1226" y="3537"/>
                  </a:cubicBezTo>
                  <a:cubicBezTo>
                    <a:pt x="1613" y="2584"/>
                    <a:pt x="1892" y="1591"/>
                    <a:pt x="2057" y="577"/>
                  </a:cubicBezTo>
                  <a:cubicBezTo>
                    <a:pt x="2089" y="387"/>
                    <a:pt x="2111" y="19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-1415550" y="1532900"/>
              <a:ext cx="24300" cy="86925"/>
            </a:xfrm>
            <a:custGeom>
              <a:avLst/>
              <a:gdLst/>
              <a:ahLst/>
              <a:cxnLst/>
              <a:rect l="l" t="t" r="r" b="b"/>
              <a:pathLst>
                <a:path w="972" h="3477" extrusionOk="0">
                  <a:moveTo>
                    <a:pt x="69" y="1"/>
                  </a:moveTo>
                  <a:lnTo>
                    <a:pt x="1" y="22"/>
                  </a:lnTo>
                  <a:cubicBezTo>
                    <a:pt x="416" y="1147"/>
                    <a:pt x="624" y="2333"/>
                    <a:pt x="972" y="3477"/>
                  </a:cubicBezTo>
                  <a:cubicBezTo>
                    <a:pt x="875" y="2986"/>
                    <a:pt x="771" y="2495"/>
                    <a:pt x="653" y="2007"/>
                  </a:cubicBezTo>
                  <a:cubicBezTo>
                    <a:pt x="524" y="1470"/>
                    <a:pt x="384" y="936"/>
                    <a:pt x="237" y="406"/>
                  </a:cubicBezTo>
                  <a:cubicBezTo>
                    <a:pt x="201" y="266"/>
                    <a:pt x="126" y="133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-1348450" y="1648725"/>
              <a:ext cx="17850" cy="74650"/>
            </a:xfrm>
            <a:custGeom>
              <a:avLst/>
              <a:gdLst/>
              <a:ahLst/>
              <a:cxnLst/>
              <a:rect l="l" t="t" r="r" b="b"/>
              <a:pathLst>
                <a:path w="714" h="2986" extrusionOk="0">
                  <a:moveTo>
                    <a:pt x="628" y="1"/>
                  </a:moveTo>
                  <a:cubicBezTo>
                    <a:pt x="610" y="567"/>
                    <a:pt x="599" y="1173"/>
                    <a:pt x="560" y="1778"/>
                  </a:cubicBezTo>
                  <a:cubicBezTo>
                    <a:pt x="542" y="2025"/>
                    <a:pt x="477" y="2276"/>
                    <a:pt x="409" y="2516"/>
                  </a:cubicBezTo>
                  <a:cubicBezTo>
                    <a:pt x="348" y="2717"/>
                    <a:pt x="259" y="2910"/>
                    <a:pt x="1" y="2943"/>
                  </a:cubicBezTo>
                  <a:cubicBezTo>
                    <a:pt x="54" y="2971"/>
                    <a:pt x="104" y="2985"/>
                    <a:pt x="151" y="2985"/>
                  </a:cubicBezTo>
                  <a:cubicBezTo>
                    <a:pt x="227" y="2985"/>
                    <a:pt x="293" y="2948"/>
                    <a:pt x="345" y="2875"/>
                  </a:cubicBezTo>
                  <a:cubicBezTo>
                    <a:pt x="413" y="2774"/>
                    <a:pt x="470" y="2667"/>
                    <a:pt x="517" y="2552"/>
                  </a:cubicBezTo>
                  <a:cubicBezTo>
                    <a:pt x="635" y="2244"/>
                    <a:pt x="671" y="1914"/>
                    <a:pt x="674" y="1588"/>
                  </a:cubicBezTo>
                  <a:cubicBezTo>
                    <a:pt x="681" y="1044"/>
                    <a:pt x="714" y="495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1367875" y="1600800"/>
              <a:ext cx="11750" cy="93825"/>
            </a:xfrm>
            <a:custGeom>
              <a:avLst/>
              <a:gdLst/>
              <a:ahLst/>
              <a:cxnLst/>
              <a:rect l="l" t="t" r="r" b="b"/>
              <a:pathLst>
                <a:path w="470" h="3753" extrusionOk="0">
                  <a:moveTo>
                    <a:pt x="0" y="1"/>
                  </a:moveTo>
                  <a:lnTo>
                    <a:pt x="0" y="1"/>
                  </a:lnTo>
                  <a:cubicBezTo>
                    <a:pt x="229" y="1241"/>
                    <a:pt x="369" y="2495"/>
                    <a:pt x="419" y="3752"/>
                  </a:cubicBezTo>
                  <a:cubicBezTo>
                    <a:pt x="469" y="2488"/>
                    <a:pt x="326" y="12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-1139450" y="1648500"/>
              <a:ext cx="64150" cy="13875"/>
            </a:xfrm>
            <a:custGeom>
              <a:avLst/>
              <a:gdLst/>
              <a:ahLst/>
              <a:cxnLst/>
              <a:rect l="l" t="t" r="r" b="b"/>
              <a:pathLst>
                <a:path w="2566" h="555" extrusionOk="0">
                  <a:moveTo>
                    <a:pt x="384" y="0"/>
                  </a:moveTo>
                  <a:cubicBezTo>
                    <a:pt x="256" y="0"/>
                    <a:pt x="128" y="5"/>
                    <a:pt x="0" y="13"/>
                  </a:cubicBezTo>
                  <a:cubicBezTo>
                    <a:pt x="405" y="64"/>
                    <a:pt x="842" y="103"/>
                    <a:pt x="1283" y="175"/>
                  </a:cubicBezTo>
                  <a:cubicBezTo>
                    <a:pt x="1720" y="243"/>
                    <a:pt x="2153" y="350"/>
                    <a:pt x="2566" y="554"/>
                  </a:cubicBezTo>
                  <a:cubicBezTo>
                    <a:pt x="2537" y="494"/>
                    <a:pt x="2494" y="443"/>
                    <a:pt x="2437" y="411"/>
                  </a:cubicBezTo>
                  <a:cubicBezTo>
                    <a:pt x="2308" y="347"/>
                    <a:pt x="2179" y="293"/>
                    <a:pt x="2042" y="246"/>
                  </a:cubicBezTo>
                  <a:cubicBezTo>
                    <a:pt x="1503" y="83"/>
                    <a:pt x="945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-1546950" y="1566925"/>
              <a:ext cx="30825" cy="51725"/>
            </a:xfrm>
            <a:custGeom>
              <a:avLst/>
              <a:gdLst/>
              <a:ahLst/>
              <a:cxnLst/>
              <a:rect l="l" t="t" r="r" b="b"/>
              <a:pathLst>
                <a:path w="1233" h="2069" extrusionOk="0">
                  <a:moveTo>
                    <a:pt x="43" y="0"/>
                  </a:moveTo>
                  <a:cubicBezTo>
                    <a:pt x="31" y="0"/>
                    <a:pt x="16" y="2"/>
                    <a:pt x="0" y="5"/>
                  </a:cubicBezTo>
                  <a:cubicBezTo>
                    <a:pt x="359" y="736"/>
                    <a:pt x="692" y="1456"/>
                    <a:pt x="1233" y="2069"/>
                  </a:cubicBezTo>
                  <a:cubicBezTo>
                    <a:pt x="1000" y="1657"/>
                    <a:pt x="771" y="1248"/>
                    <a:pt x="545" y="836"/>
                  </a:cubicBezTo>
                  <a:cubicBezTo>
                    <a:pt x="412" y="600"/>
                    <a:pt x="294" y="353"/>
                    <a:pt x="165" y="113"/>
                  </a:cubicBezTo>
                  <a:cubicBezTo>
                    <a:pt x="143" y="66"/>
                    <a:pt x="1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-1415275" y="1663075"/>
              <a:ext cx="47500" cy="53050"/>
            </a:xfrm>
            <a:custGeom>
              <a:avLst/>
              <a:gdLst/>
              <a:ahLst/>
              <a:cxnLst/>
              <a:rect l="l" t="t" r="r" b="b"/>
              <a:pathLst>
                <a:path w="1900" h="2122" extrusionOk="0">
                  <a:moveTo>
                    <a:pt x="1" y="0"/>
                  </a:moveTo>
                  <a:cubicBezTo>
                    <a:pt x="19" y="40"/>
                    <a:pt x="40" y="79"/>
                    <a:pt x="65" y="115"/>
                  </a:cubicBezTo>
                  <a:cubicBezTo>
                    <a:pt x="348" y="516"/>
                    <a:pt x="620" y="925"/>
                    <a:pt x="914" y="1315"/>
                  </a:cubicBezTo>
                  <a:cubicBezTo>
                    <a:pt x="1133" y="1595"/>
                    <a:pt x="1402" y="1835"/>
                    <a:pt x="1699" y="2028"/>
                  </a:cubicBezTo>
                  <a:cubicBezTo>
                    <a:pt x="1756" y="2064"/>
                    <a:pt x="1817" y="2093"/>
                    <a:pt x="1875" y="2121"/>
                  </a:cubicBezTo>
                  <a:cubicBezTo>
                    <a:pt x="1882" y="2111"/>
                    <a:pt x="1889" y="2096"/>
                    <a:pt x="1900" y="2082"/>
                  </a:cubicBezTo>
                  <a:cubicBezTo>
                    <a:pt x="1079" y="1559"/>
                    <a:pt x="560" y="7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-1192050" y="1461600"/>
              <a:ext cx="14550" cy="62100"/>
            </a:xfrm>
            <a:custGeom>
              <a:avLst/>
              <a:gdLst/>
              <a:ahLst/>
              <a:cxnLst/>
              <a:rect l="l" t="t" r="r" b="b"/>
              <a:pathLst>
                <a:path w="582" h="2484" extrusionOk="0">
                  <a:moveTo>
                    <a:pt x="570" y="1"/>
                  </a:moveTo>
                  <a:lnTo>
                    <a:pt x="549" y="8"/>
                  </a:lnTo>
                  <a:cubicBezTo>
                    <a:pt x="366" y="839"/>
                    <a:pt x="180" y="1670"/>
                    <a:pt x="1" y="2484"/>
                  </a:cubicBezTo>
                  <a:cubicBezTo>
                    <a:pt x="11" y="2477"/>
                    <a:pt x="19" y="2466"/>
                    <a:pt x="22" y="2455"/>
                  </a:cubicBezTo>
                  <a:cubicBezTo>
                    <a:pt x="266" y="1728"/>
                    <a:pt x="452" y="979"/>
                    <a:pt x="574" y="223"/>
                  </a:cubicBezTo>
                  <a:cubicBezTo>
                    <a:pt x="581" y="148"/>
                    <a:pt x="578" y="72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-1240050" y="1646125"/>
              <a:ext cx="68275" cy="43925"/>
            </a:xfrm>
            <a:custGeom>
              <a:avLst/>
              <a:gdLst/>
              <a:ahLst/>
              <a:cxnLst/>
              <a:rect l="l" t="t" r="r" b="b"/>
              <a:pathLst>
                <a:path w="2731" h="1757" extrusionOk="0">
                  <a:moveTo>
                    <a:pt x="2731" y="1"/>
                  </a:moveTo>
                  <a:cubicBezTo>
                    <a:pt x="1820" y="148"/>
                    <a:pt x="294" y="1130"/>
                    <a:pt x="0" y="1757"/>
                  </a:cubicBezTo>
                  <a:cubicBezTo>
                    <a:pt x="760" y="933"/>
                    <a:pt x="1645" y="309"/>
                    <a:pt x="2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-1361000" y="1543475"/>
              <a:ext cx="11850" cy="51450"/>
            </a:xfrm>
            <a:custGeom>
              <a:avLst/>
              <a:gdLst/>
              <a:ahLst/>
              <a:cxnLst/>
              <a:rect l="l" t="t" r="r" b="b"/>
              <a:pathLst>
                <a:path w="474" h="2058" extrusionOk="0">
                  <a:moveTo>
                    <a:pt x="1" y="1"/>
                  </a:moveTo>
                  <a:cubicBezTo>
                    <a:pt x="180" y="678"/>
                    <a:pt x="323" y="1362"/>
                    <a:pt x="427" y="2057"/>
                  </a:cubicBezTo>
                  <a:cubicBezTo>
                    <a:pt x="474" y="1498"/>
                    <a:pt x="234" y="2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-1244900" y="1509800"/>
              <a:ext cx="11775" cy="50000"/>
            </a:xfrm>
            <a:custGeom>
              <a:avLst/>
              <a:gdLst/>
              <a:ahLst/>
              <a:cxnLst/>
              <a:rect l="l" t="t" r="r" b="b"/>
              <a:pathLst>
                <a:path w="471" h="2000" extrusionOk="0">
                  <a:moveTo>
                    <a:pt x="459" y="0"/>
                  </a:moveTo>
                  <a:lnTo>
                    <a:pt x="459" y="0"/>
                  </a:lnTo>
                  <a:cubicBezTo>
                    <a:pt x="420" y="8"/>
                    <a:pt x="395" y="8"/>
                    <a:pt x="395" y="15"/>
                  </a:cubicBezTo>
                  <a:cubicBezTo>
                    <a:pt x="262" y="667"/>
                    <a:pt x="133" y="1323"/>
                    <a:pt x="1" y="1978"/>
                  </a:cubicBezTo>
                  <a:lnTo>
                    <a:pt x="26" y="2000"/>
                  </a:lnTo>
                  <a:cubicBezTo>
                    <a:pt x="87" y="1781"/>
                    <a:pt x="155" y="1563"/>
                    <a:pt x="208" y="1341"/>
                  </a:cubicBezTo>
                  <a:cubicBezTo>
                    <a:pt x="266" y="1118"/>
                    <a:pt x="312" y="889"/>
                    <a:pt x="359" y="667"/>
                  </a:cubicBezTo>
                  <a:cubicBezTo>
                    <a:pt x="409" y="448"/>
                    <a:pt x="470" y="233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-1502600" y="1467775"/>
              <a:ext cx="24100" cy="50925"/>
            </a:xfrm>
            <a:custGeom>
              <a:avLst/>
              <a:gdLst/>
              <a:ahLst/>
              <a:cxnLst/>
              <a:rect l="l" t="t" r="r" b="b"/>
              <a:pathLst>
                <a:path w="964" h="2037" extrusionOk="0">
                  <a:moveTo>
                    <a:pt x="14" y="1"/>
                  </a:moveTo>
                  <a:lnTo>
                    <a:pt x="0" y="19"/>
                  </a:lnTo>
                  <a:lnTo>
                    <a:pt x="950" y="2036"/>
                  </a:lnTo>
                  <a:cubicBezTo>
                    <a:pt x="964" y="2015"/>
                    <a:pt x="964" y="1993"/>
                    <a:pt x="953" y="1972"/>
                  </a:cubicBezTo>
                  <a:cubicBezTo>
                    <a:pt x="692" y="1377"/>
                    <a:pt x="434" y="786"/>
                    <a:pt x="168" y="194"/>
                  </a:cubicBezTo>
                  <a:cubicBezTo>
                    <a:pt x="136" y="123"/>
                    <a:pt x="68" y="65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-1300350" y="1663875"/>
              <a:ext cx="38200" cy="45450"/>
            </a:xfrm>
            <a:custGeom>
              <a:avLst/>
              <a:gdLst/>
              <a:ahLst/>
              <a:cxnLst/>
              <a:rect l="l" t="t" r="r" b="b"/>
              <a:pathLst>
                <a:path w="1528" h="1818" extrusionOk="0">
                  <a:moveTo>
                    <a:pt x="1527" y="0"/>
                  </a:moveTo>
                  <a:lnTo>
                    <a:pt x="1527" y="0"/>
                  </a:lnTo>
                  <a:cubicBezTo>
                    <a:pt x="1047" y="631"/>
                    <a:pt x="599" y="1283"/>
                    <a:pt x="1" y="1817"/>
                  </a:cubicBezTo>
                  <a:cubicBezTo>
                    <a:pt x="649" y="1333"/>
                    <a:pt x="1097" y="674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-1324000" y="1567125"/>
              <a:ext cx="4075" cy="46350"/>
            </a:xfrm>
            <a:custGeom>
              <a:avLst/>
              <a:gdLst/>
              <a:ahLst/>
              <a:cxnLst/>
              <a:rect l="l" t="t" r="r" b="b"/>
              <a:pathLst>
                <a:path w="163" h="1854" extrusionOk="0">
                  <a:moveTo>
                    <a:pt x="33" y="1"/>
                  </a:moveTo>
                  <a:lnTo>
                    <a:pt x="1" y="4"/>
                  </a:lnTo>
                  <a:cubicBezTo>
                    <a:pt x="37" y="610"/>
                    <a:pt x="72" y="1219"/>
                    <a:pt x="112" y="1853"/>
                  </a:cubicBezTo>
                  <a:cubicBezTo>
                    <a:pt x="130" y="1810"/>
                    <a:pt x="151" y="1789"/>
                    <a:pt x="148" y="1767"/>
                  </a:cubicBezTo>
                  <a:cubicBezTo>
                    <a:pt x="151" y="1584"/>
                    <a:pt x="162" y="1402"/>
                    <a:pt x="148" y="1222"/>
                  </a:cubicBezTo>
                  <a:cubicBezTo>
                    <a:pt x="119" y="814"/>
                    <a:pt x="72" y="409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-1384000" y="1480875"/>
              <a:ext cx="7000" cy="30550"/>
            </a:xfrm>
            <a:custGeom>
              <a:avLst/>
              <a:gdLst/>
              <a:ahLst/>
              <a:cxnLst/>
              <a:rect l="l" t="t" r="r" b="b"/>
              <a:pathLst>
                <a:path w="280" h="1222" extrusionOk="0">
                  <a:moveTo>
                    <a:pt x="18" y="0"/>
                  </a:moveTo>
                  <a:cubicBezTo>
                    <a:pt x="0" y="430"/>
                    <a:pt x="108" y="831"/>
                    <a:pt x="280" y="1222"/>
                  </a:cubicBezTo>
                  <a:cubicBezTo>
                    <a:pt x="244" y="1018"/>
                    <a:pt x="212" y="806"/>
                    <a:pt x="172" y="602"/>
                  </a:cubicBezTo>
                  <a:cubicBezTo>
                    <a:pt x="129" y="401"/>
                    <a:pt x="133" y="186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-1379075" y="1457025"/>
              <a:ext cx="3950" cy="33450"/>
            </a:xfrm>
            <a:custGeom>
              <a:avLst/>
              <a:gdLst/>
              <a:ahLst/>
              <a:cxnLst/>
              <a:rect l="l" t="t" r="r" b="b"/>
              <a:pathLst>
                <a:path w="158" h="1338" extrusionOk="0">
                  <a:moveTo>
                    <a:pt x="122" y="1"/>
                  </a:moveTo>
                  <a:lnTo>
                    <a:pt x="40" y="5"/>
                  </a:lnTo>
                  <a:cubicBezTo>
                    <a:pt x="0" y="445"/>
                    <a:pt x="68" y="875"/>
                    <a:pt x="158" y="1337"/>
                  </a:cubicBezTo>
                  <a:cubicBezTo>
                    <a:pt x="143" y="868"/>
                    <a:pt x="133" y="435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-1120650" y="1644350"/>
              <a:ext cx="32800" cy="762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0" y="0"/>
                  </a:moveTo>
                  <a:lnTo>
                    <a:pt x="1312" y="305"/>
                  </a:lnTo>
                  <a:cubicBezTo>
                    <a:pt x="918" y="33"/>
                    <a:pt x="459" y="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-1554925" y="1562650"/>
              <a:ext cx="11850" cy="22325"/>
            </a:xfrm>
            <a:custGeom>
              <a:avLst/>
              <a:gdLst/>
              <a:ahLst/>
              <a:cxnLst/>
              <a:rect l="l" t="t" r="r" b="b"/>
              <a:pathLst>
                <a:path w="474" h="893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172"/>
                    <a:pt x="241" y="649"/>
                    <a:pt x="473" y="893"/>
                  </a:cubicBezTo>
                  <a:cubicBezTo>
                    <a:pt x="327" y="577"/>
                    <a:pt x="190" y="287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-1189625" y="1462775"/>
              <a:ext cx="6475" cy="24925"/>
            </a:xfrm>
            <a:custGeom>
              <a:avLst/>
              <a:gdLst/>
              <a:ahLst/>
              <a:cxnLst/>
              <a:rect l="l" t="t" r="r" b="b"/>
              <a:pathLst>
                <a:path w="259" h="997" extrusionOk="0">
                  <a:moveTo>
                    <a:pt x="183" y="0"/>
                  </a:moveTo>
                  <a:cubicBezTo>
                    <a:pt x="122" y="341"/>
                    <a:pt x="61" y="670"/>
                    <a:pt x="0" y="996"/>
                  </a:cubicBezTo>
                  <a:cubicBezTo>
                    <a:pt x="169" y="649"/>
                    <a:pt x="258" y="151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-1496600" y="1468500"/>
              <a:ext cx="11475" cy="21975"/>
            </a:xfrm>
            <a:custGeom>
              <a:avLst/>
              <a:gdLst/>
              <a:ahLst/>
              <a:cxnLst/>
              <a:rect l="l" t="t" r="r" b="b"/>
              <a:pathLst>
                <a:path w="459" h="879" extrusionOk="0">
                  <a:moveTo>
                    <a:pt x="61" y="1"/>
                  </a:moveTo>
                  <a:lnTo>
                    <a:pt x="0" y="33"/>
                  </a:lnTo>
                  <a:lnTo>
                    <a:pt x="416" y="878"/>
                  </a:lnTo>
                  <a:lnTo>
                    <a:pt x="459" y="85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-1407400" y="1535050"/>
              <a:ext cx="5500" cy="16325"/>
            </a:xfrm>
            <a:custGeom>
              <a:avLst/>
              <a:gdLst/>
              <a:ahLst/>
              <a:cxnLst/>
              <a:rect l="l" t="t" r="r" b="b"/>
              <a:pathLst>
                <a:path w="220" h="653" extrusionOk="0">
                  <a:moveTo>
                    <a:pt x="47" y="1"/>
                  </a:moveTo>
                  <a:lnTo>
                    <a:pt x="1" y="15"/>
                  </a:lnTo>
                  <a:cubicBezTo>
                    <a:pt x="73" y="230"/>
                    <a:pt x="148" y="442"/>
                    <a:pt x="219" y="653"/>
                  </a:cubicBezTo>
                  <a:cubicBezTo>
                    <a:pt x="187" y="424"/>
                    <a:pt x="162" y="198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-1552325" y="1739375"/>
              <a:ext cx="423375" cy="551475"/>
            </a:xfrm>
            <a:custGeom>
              <a:avLst/>
              <a:gdLst/>
              <a:ahLst/>
              <a:cxnLst/>
              <a:rect l="l" t="t" r="r" b="b"/>
              <a:pathLst>
                <a:path w="16935" h="22059" extrusionOk="0">
                  <a:moveTo>
                    <a:pt x="16078" y="2222"/>
                  </a:moveTo>
                  <a:lnTo>
                    <a:pt x="16096" y="2237"/>
                  </a:lnTo>
                  <a:cubicBezTo>
                    <a:pt x="16089" y="2262"/>
                    <a:pt x="16078" y="2287"/>
                    <a:pt x="16067" y="2312"/>
                  </a:cubicBezTo>
                  <a:cubicBezTo>
                    <a:pt x="15823" y="2738"/>
                    <a:pt x="15580" y="3165"/>
                    <a:pt x="15343" y="3595"/>
                  </a:cubicBezTo>
                  <a:cubicBezTo>
                    <a:pt x="15042" y="4136"/>
                    <a:pt x="14645" y="4612"/>
                    <a:pt x="14172" y="5007"/>
                  </a:cubicBezTo>
                  <a:cubicBezTo>
                    <a:pt x="13960" y="5182"/>
                    <a:pt x="13749" y="5354"/>
                    <a:pt x="13537" y="5526"/>
                  </a:cubicBezTo>
                  <a:cubicBezTo>
                    <a:pt x="13115" y="5870"/>
                    <a:pt x="12749" y="6286"/>
                    <a:pt x="12455" y="6748"/>
                  </a:cubicBezTo>
                  <a:cubicBezTo>
                    <a:pt x="12437" y="6784"/>
                    <a:pt x="12405" y="6809"/>
                    <a:pt x="12366" y="6820"/>
                  </a:cubicBezTo>
                  <a:cubicBezTo>
                    <a:pt x="12387" y="6755"/>
                    <a:pt x="12405" y="6691"/>
                    <a:pt x="12430" y="6630"/>
                  </a:cubicBezTo>
                  <a:cubicBezTo>
                    <a:pt x="12685" y="5906"/>
                    <a:pt x="13090" y="5243"/>
                    <a:pt x="13613" y="4681"/>
                  </a:cubicBezTo>
                  <a:cubicBezTo>
                    <a:pt x="14190" y="4071"/>
                    <a:pt x="14795" y="3487"/>
                    <a:pt x="15390" y="2896"/>
                  </a:cubicBezTo>
                  <a:cubicBezTo>
                    <a:pt x="15616" y="2667"/>
                    <a:pt x="15849" y="2448"/>
                    <a:pt x="16078" y="2222"/>
                  </a:cubicBezTo>
                  <a:close/>
                  <a:moveTo>
                    <a:pt x="14874" y="4480"/>
                  </a:moveTo>
                  <a:lnTo>
                    <a:pt x="14910" y="4501"/>
                  </a:lnTo>
                  <a:cubicBezTo>
                    <a:pt x="14903" y="4530"/>
                    <a:pt x="14892" y="4562"/>
                    <a:pt x="14878" y="4595"/>
                  </a:cubicBezTo>
                  <a:cubicBezTo>
                    <a:pt x="14143" y="6318"/>
                    <a:pt x="13208" y="7923"/>
                    <a:pt x="11997" y="9364"/>
                  </a:cubicBezTo>
                  <a:cubicBezTo>
                    <a:pt x="11517" y="9933"/>
                    <a:pt x="11062" y="10525"/>
                    <a:pt x="10614" y="11119"/>
                  </a:cubicBezTo>
                  <a:cubicBezTo>
                    <a:pt x="10241" y="11607"/>
                    <a:pt x="9940" y="12151"/>
                    <a:pt x="9729" y="12728"/>
                  </a:cubicBezTo>
                  <a:cubicBezTo>
                    <a:pt x="9714" y="12764"/>
                    <a:pt x="9686" y="12793"/>
                    <a:pt x="9653" y="12807"/>
                  </a:cubicBezTo>
                  <a:cubicBezTo>
                    <a:pt x="9671" y="12696"/>
                    <a:pt x="9689" y="12585"/>
                    <a:pt x="9714" y="12474"/>
                  </a:cubicBezTo>
                  <a:cubicBezTo>
                    <a:pt x="9875" y="11836"/>
                    <a:pt x="10155" y="11256"/>
                    <a:pt x="10510" y="10704"/>
                  </a:cubicBezTo>
                  <a:cubicBezTo>
                    <a:pt x="10596" y="10568"/>
                    <a:pt x="10685" y="10428"/>
                    <a:pt x="10786" y="10299"/>
                  </a:cubicBezTo>
                  <a:cubicBezTo>
                    <a:pt x="11130" y="9851"/>
                    <a:pt x="11405" y="9364"/>
                    <a:pt x="11660" y="8866"/>
                  </a:cubicBezTo>
                  <a:cubicBezTo>
                    <a:pt x="11807" y="8565"/>
                    <a:pt x="11929" y="8253"/>
                    <a:pt x="12029" y="7934"/>
                  </a:cubicBezTo>
                  <a:cubicBezTo>
                    <a:pt x="12308" y="7074"/>
                    <a:pt x="12774" y="6343"/>
                    <a:pt x="13459" y="5752"/>
                  </a:cubicBezTo>
                  <a:cubicBezTo>
                    <a:pt x="13939" y="5336"/>
                    <a:pt x="14455" y="4964"/>
                    <a:pt x="14874" y="4480"/>
                  </a:cubicBezTo>
                  <a:close/>
                  <a:moveTo>
                    <a:pt x="16683" y="1703"/>
                  </a:moveTo>
                  <a:lnTo>
                    <a:pt x="16683" y="1703"/>
                  </a:lnTo>
                  <a:cubicBezTo>
                    <a:pt x="16676" y="1732"/>
                    <a:pt x="16665" y="1764"/>
                    <a:pt x="16655" y="1793"/>
                  </a:cubicBezTo>
                  <a:cubicBezTo>
                    <a:pt x="16038" y="3014"/>
                    <a:pt x="15655" y="4315"/>
                    <a:pt x="15325" y="5637"/>
                  </a:cubicBezTo>
                  <a:cubicBezTo>
                    <a:pt x="15182" y="6203"/>
                    <a:pt x="14989" y="6762"/>
                    <a:pt x="14788" y="7314"/>
                  </a:cubicBezTo>
                  <a:cubicBezTo>
                    <a:pt x="14516" y="8063"/>
                    <a:pt x="13996" y="8643"/>
                    <a:pt x="13455" y="9213"/>
                  </a:cubicBezTo>
                  <a:cubicBezTo>
                    <a:pt x="13075" y="9611"/>
                    <a:pt x="12645" y="9941"/>
                    <a:pt x="12215" y="10277"/>
                  </a:cubicBezTo>
                  <a:cubicBezTo>
                    <a:pt x="11857" y="10553"/>
                    <a:pt x="11506" y="10836"/>
                    <a:pt x="11173" y="11141"/>
                  </a:cubicBezTo>
                  <a:cubicBezTo>
                    <a:pt x="10592" y="11668"/>
                    <a:pt x="10162" y="12305"/>
                    <a:pt x="9829" y="13011"/>
                  </a:cubicBezTo>
                  <a:cubicBezTo>
                    <a:pt x="9800" y="13076"/>
                    <a:pt x="9764" y="13140"/>
                    <a:pt x="9732" y="13205"/>
                  </a:cubicBezTo>
                  <a:lnTo>
                    <a:pt x="9689" y="13190"/>
                  </a:lnTo>
                  <a:lnTo>
                    <a:pt x="9689" y="13187"/>
                  </a:lnTo>
                  <a:cubicBezTo>
                    <a:pt x="9711" y="13104"/>
                    <a:pt x="9732" y="13022"/>
                    <a:pt x="9764" y="12940"/>
                  </a:cubicBezTo>
                  <a:cubicBezTo>
                    <a:pt x="10001" y="12201"/>
                    <a:pt x="10402" y="11553"/>
                    <a:pt x="10868" y="10940"/>
                  </a:cubicBezTo>
                  <a:cubicBezTo>
                    <a:pt x="11029" y="10722"/>
                    <a:pt x="11212" y="10514"/>
                    <a:pt x="11380" y="10299"/>
                  </a:cubicBezTo>
                  <a:cubicBezTo>
                    <a:pt x="11947" y="9579"/>
                    <a:pt x="12527" y="8873"/>
                    <a:pt x="13064" y="8135"/>
                  </a:cubicBezTo>
                  <a:cubicBezTo>
                    <a:pt x="13821" y="7088"/>
                    <a:pt x="14401" y="5942"/>
                    <a:pt x="14910" y="4756"/>
                  </a:cubicBezTo>
                  <a:cubicBezTo>
                    <a:pt x="15297" y="3849"/>
                    <a:pt x="15798" y="3000"/>
                    <a:pt x="16279" y="2144"/>
                  </a:cubicBezTo>
                  <a:cubicBezTo>
                    <a:pt x="16347" y="2025"/>
                    <a:pt x="16429" y="1914"/>
                    <a:pt x="16515" y="1810"/>
                  </a:cubicBezTo>
                  <a:cubicBezTo>
                    <a:pt x="16558" y="1757"/>
                    <a:pt x="16619" y="1717"/>
                    <a:pt x="16683" y="1703"/>
                  </a:cubicBezTo>
                  <a:close/>
                  <a:moveTo>
                    <a:pt x="1624" y="13667"/>
                  </a:moveTo>
                  <a:cubicBezTo>
                    <a:pt x="1853" y="13728"/>
                    <a:pt x="2079" y="13800"/>
                    <a:pt x="2312" y="13843"/>
                  </a:cubicBezTo>
                  <a:cubicBezTo>
                    <a:pt x="2788" y="13932"/>
                    <a:pt x="3268" y="13993"/>
                    <a:pt x="3741" y="14090"/>
                  </a:cubicBezTo>
                  <a:cubicBezTo>
                    <a:pt x="5078" y="14369"/>
                    <a:pt x="6278" y="14932"/>
                    <a:pt x="7292" y="15860"/>
                  </a:cubicBezTo>
                  <a:cubicBezTo>
                    <a:pt x="7503" y="16053"/>
                    <a:pt x="7690" y="16268"/>
                    <a:pt x="7844" y="16508"/>
                  </a:cubicBezTo>
                  <a:cubicBezTo>
                    <a:pt x="7826" y="16494"/>
                    <a:pt x="7804" y="16476"/>
                    <a:pt x="7787" y="16458"/>
                  </a:cubicBezTo>
                  <a:cubicBezTo>
                    <a:pt x="7009" y="15663"/>
                    <a:pt x="6056" y="15186"/>
                    <a:pt x="4988" y="14917"/>
                  </a:cubicBezTo>
                  <a:cubicBezTo>
                    <a:pt x="4393" y="14767"/>
                    <a:pt x="3802" y="14609"/>
                    <a:pt x="3214" y="14430"/>
                  </a:cubicBezTo>
                  <a:cubicBezTo>
                    <a:pt x="2648" y="14251"/>
                    <a:pt x="2114" y="13997"/>
                    <a:pt x="1624" y="13667"/>
                  </a:cubicBezTo>
                  <a:close/>
                  <a:moveTo>
                    <a:pt x="681" y="13151"/>
                  </a:moveTo>
                  <a:cubicBezTo>
                    <a:pt x="835" y="13165"/>
                    <a:pt x="946" y="13183"/>
                    <a:pt x="1061" y="13183"/>
                  </a:cubicBezTo>
                  <a:cubicBezTo>
                    <a:pt x="1455" y="13180"/>
                    <a:pt x="1853" y="13176"/>
                    <a:pt x="2247" y="13158"/>
                  </a:cubicBezTo>
                  <a:cubicBezTo>
                    <a:pt x="2340" y="13154"/>
                    <a:pt x="2432" y="13152"/>
                    <a:pt x="2524" y="13152"/>
                  </a:cubicBezTo>
                  <a:cubicBezTo>
                    <a:pt x="3433" y="13152"/>
                    <a:pt x="4300" y="13357"/>
                    <a:pt x="5146" y="13696"/>
                  </a:cubicBezTo>
                  <a:cubicBezTo>
                    <a:pt x="6407" y="14197"/>
                    <a:pt x="7321" y="15086"/>
                    <a:pt x="8023" y="16222"/>
                  </a:cubicBezTo>
                  <a:cubicBezTo>
                    <a:pt x="8145" y="16419"/>
                    <a:pt x="8249" y="16627"/>
                    <a:pt x="8360" y="16831"/>
                  </a:cubicBezTo>
                  <a:cubicBezTo>
                    <a:pt x="8417" y="16938"/>
                    <a:pt x="8471" y="17046"/>
                    <a:pt x="8528" y="17150"/>
                  </a:cubicBezTo>
                  <a:lnTo>
                    <a:pt x="8503" y="17175"/>
                  </a:lnTo>
                  <a:cubicBezTo>
                    <a:pt x="8464" y="17132"/>
                    <a:pt x="8424" y="17085"/>
                    <a:pt x="8392" y="17039"/>
                  </a:cubicBezTo>
                  <a:cubicBezTo>
                    <a:pt x="7396" y="15502"/>
                    <a:pt x="5977" y="14563"/>
                    <a:pt x="4221" y="14101"/>
                  </a:cubicBezTo>
                  <a:cubicBezTo>
                    <a:pt x="3659" y="13950"/>
                    <a:pt x="3085" y="13871"/>
                    <a:pt x="2512" y="13771"/>
                  </a:cubicBezTo>
                  <a:cubicBezTo>
                    <a:pt x="2233" y="13721"/>
                    <a:pt x="1953" y="13649"/>
                    <a:pt x="1684" y="13559"/>
                  </a:cubicBezTo>
                  <a:cubicBezTo>
                    <a:pt x="1376" y="13463"/>
                    <a:pt x="1083" y="13334"/>
                    <a:pt x="782" y="13219"/>
                  </a:cubicBezTo>
                  <a:cubicBezTo>
                    <a:pt x="746" y="13198"/>
                    <a:pt x="713" y="13176"/>
                    <a:pt x="681" y="13151"/>
                  </a:cubicBezTo>
                  <a:close/>
                  <a:moveTo>
                    <a:pt x="9546" y="1"/>
                  </a:moveTo>
                  <a:cubicBezTo>
                    <a:pt x="9413" y="134"/>
                    <a:pt x="9463" y="273"/>
                    <a:pt x="9471" y="409"/>
                  </a:cubicBezTo>
                  <a:cubicBezTo>
                    <a:pt x="9489" y="735"/>
                    <a:pt x="9521" y="1062"/>
                    <a:pt x="9532" y="1391"/>
                  </a:cubicBezTo>
                  <a:cubicBezTo>
                    <a:pt x="9542" y="1853"/>
                    <a:pt x="9542" y="2319"/>
                    <a:pt x="9542" y="2785"/>
                  </a:cubicBezTo>
                  <a:cubicBezTo>
                    <a:pt x="9542" y="3115"/>
                    <a:pt x="9546" y="3444"/>
                    <a:pt x="9524" y="3770"/>
                  </a:cubicBezTo>
                  <a:cubicBezTo>
                    <a:pt x="9485" y="4322"/>
                    <a:pt x="9428" y="4870"/>
                    <a:pt x="9377" y="5422"/>
                  </a:cubicBezTo>
                  <a:cubicBezTo>
                    <a:pt x="9317" y="6060"/>
                    <a:pt x="9252" y="6701"/>
                    <a:pt x="9205" y="7339"/>
                  </a:cubicBezTo>
                  <a:cubicBezTo>
                    <a:pt x="9155" y="7988"/>
                    <a:pt x="9102" y="8629"/>
                    <a:pt x="9094" y="9281"/>
                  </a:cubicBezTo>
                  <a:cubicBezTo>
                    <a:pt x="9087" y="9937"/>
                    <a:pt x="9130" y="10593"/>
                    <a:pt x="9162" y="11248"/>
                  </a:cubicBezTo>
                  <a:cubicBezTo>
                    <a:pt x="9209" y="12101"/>
                    <a:pt x="9270" y="12950"/>
                    <a:pt x="9327" y="13803"/>
                  </a:cubicBezTo>
                  <a:cubicBezTo>
                    <a:pt x="9381" y="14606"/>
                    <a:pt x="9453" y="15408"/>
                    <a:pt x="9485" y="16215"/>
                  </a:cubicBezTo>
                  <a:cubicBezTo>
                    <a:pt x="9521" y="17157"/>
                    <a:pt x="9524" y="18103"/>
                    <a:pt x="9542" y="19045"/>
                  </a:cubicBezTo>
                  <a:cubicBezTo>
                    <a:pt x="9539" y="19099"/>
                    <a:pt x="9528" y="19153"/>
                    <a:pt x="9517" y="19206"/>
                  </a:cubicBezTo>
                  <a:cubicBezTo>
                    <a:pt x="9485" y="19128"/>
                    <a:pt x="9467" y="19092"/>
                    <a:pt x="9453" y="19052"/>
                  </a:cubicBezTo>
                  <a:cubicBezTo>
                    <a:pt x="9145" y="18214"/>
                    <a:pt x="8829" y="17386"/>
                    <a:pt x="8388" y="16602"/>
                  </a:cubicBezTo>
                  <a:cubicBezTo>
                    <a:pt x="7604" y="15211"/>
                    <a:pt x="6583" y="14101"/>
                    <a:pt x="5049" y="13534"/>
                  </a:cubicBezTo>
                  <a:cubicBezTo>
                    <a:pt x="4357" y="13276"/>
                    <a:pt x="3648" y="13076"/>
                    <a:pt x="2899" y="13069"/>
                  </a:cubicBezTo>
                  <a:cubicBezTo>
                    <a:pt x="2801" y="13068"/>
                    <a:pt x="2703" y="13067"/>
                    <a:pt x="2605" y="13067"/>
                  </a:cubicBezTo>
                  <a:cubicBezTo>
                    <a:pt x="2287" y="13067"/>
                    <a:pt x="1969" y="13072"/>
                    <a:pt x="1649" y="13083"/>
                  </a:cubicBezTo>
                  <a:cubicBezTo>
                    <a:pt x="1558" y="13086"/>
                    <a:pt x="1468" y="13087"/>
                    <a:pt x="1378" y="13087"/>
                  </a:cubicBezTo>
                  <a:cubicBezTo>
                    <a:pt x="976" y="13087"/>
                    <a:pt x="581" y="13052"/>
                    <a:pt x="197" y="12897"/>
                  </a:cubicBezTo>
                  <a:cubicBezTo>
                    <a:pt x="176" y="12886"/>
                    <a:pt x="147" y="12879"/>
                    <a:pt x="122" y="12875"/>
                  </a:cubicBezTo>
                  <a:cubicBezTo>
                    <a:pt x="79" y="12886"/>
                    <a:pt x="40" y="12900"/>
                    <a:pt x="0" y="12922"/>
                  </a:cubicBezTo>
                  <a:cubicBezTo>
                    <a:pt x="33" y="12950"/>
                    <a:pt x="65" y="12975"/>
                    <a:pt x="97" y="13000"/>
                  </a:cubicBezTo>
                  <a:cubicBezTo>
                    <a:pt x="807" y="13384"/>
                    <a:pt x="1509" y="13778"/>
                    <a:pt x="2226" y="14151"/>
                  </a:cubicBezTo>
                  <a:cubicBezTo>
                    <a:pt x="2939" y="14523"/>
                    <a:pt x="3713" y="14720"/>
                    <a:pt x="4490" y="14910"/>
                  </a:cubicBezTo>
                  <a:cubicBezTo>
                    <a:pt x="5110" y="15064"/>
                    <a:pt x="5719" y="15233"/>
                    <a:pt x="6296" y="15512"/>
                  </a:cubicBezTo>
                  <a:cubicBezTo>
                    <a:pt x="7288" y="16000"/>
                    <a:pt x="7998" y="16799"/>
                    <a:pt x="8636" y="17669"/>
                  </a:cubicBezTo>
                  <a:cubicBezTo>
                    <a:pt x="8922" y="18071"/>
                    <a:pt x="9152" y="18511"/>
                    <a:pt x="9313" y="18977"/>
                  </a:cubicBezTo>
                  <a:cubicBezTo>
                    <a:pt x="9442" y="19335"/>
                    <a:pt x="9567" y="19697"/>
                    <a:pt x="9542" y="20091"/>
                  </a:cubicBezTo>
                  <a:cubicBezTo>
                    <a:pt x="9506" y="20747"/>
                    <a:pt x="9485" y="21403"/>
                    <a:pt x="9453" y="22059"/>
                  </a:cubicBezTo>
                  <a:lnTo>
                    <a:pt x="9614" y="22055"/>
                  </a:lnTo>
                  <a:cubicBezTo>
                    <a:pt x="9618" y="21933"/>
                    <a:pt x="9614" y="21811"/>
                    <a:pt x="9618" y="21686"/>
                  </a:cubicBezTo>
                  <a:cubicBezTo>
                    <a:pt x="9643" y="21080"/>
                    <a:pt x="9686" y="20471"/>
                    <a:pt x="9689" y="19866"/>
                  </a:cubicBezTo>
                  <a:cubicBezTo>
                    <a:pt x="9693" y="19002"/>
                    <a:pt x="9671" y="18142"/>
                    <a:pt x="9653" y="17282"/>
                  </a:cubicBezTo>
                  <a:cubicBezTo>
                    <a:pt x="9643" y="16727"/>
                    <a:pt x="9625" y="16175"/>
                    <a:pt x="9607" y="15620"/>
                  </a:cubicBezTo>
                  <a:cubicBezTo>
                    <a:pt x="9603" y="15401"/>
                    <a:pt x="9589" y="15183"/>
                    <a:pt x="9560" y="14968"/>
                  </a:cubicBezTo>
                  <a:cubicBezTo>
                    <a:pt x="9503" y="14588"/>
                    <a:pt x="9532" y="14201"/>
                    <a:pt x="9643" y="13832"/>
                  </a:cubicBezTo>
                  <a:cubicBezTo>
                    <a:pt x="9915" y="12879"/>
                    <a:pt x="10434" y="12015"/>
                    <a:pt x="11147" y="11327"/>
                  </a:cubicBezTo>
                  <a:cubicBezTo>
                    <a:pt x="11509" y="10983"/>
                    <a:pt x="11889" y="10661"/>
                    <a:pt x="12291" y="10363"/>
                  </a:cubicBezTo>
                  <a:cubicBezTo>
                    <a:pt x="12771" y="10005"/>
                    <a:pt x="13226" y="9607"/>
                    <a:pt x="13649" y="9184"/>
                  </a:cubicBezTo>
                  <a:cubicBezTo>
                    <a:pt x="14322" y="8497"/>
                    <a:pt x="14831" y="7719"/>
                    <a:pt x="15110" y="6795"/>
                  </a:cubicBezTo>
                  <a:cubicBezTo>
                    <a:pt x="15254" y="6318"/>
                    <a:pt x="15393" y="5841"/>
                    <a:pt x="15522" y="5358"/>
                  </a:cubicBezTo>
                  <a:cubicBezTo>
                    <a:pt x="15720" y="4612"/>
                    <a:pt x="15895" y="3860"/>
                    <a:pt x="16189" y="3143"/>
                  </a:cubicBezTo>
                  <a:cubicBezTo>
                    <a:pt x="16386" y="2660"/>
                    <a:pt x="16615" y="2183"/>
                    <a:pt x="16823" y="1699"/>
                  </a:cubicBezTo>
                  <a:cubicBezTo>
                    <a:pt x="16863" y="1617"/>
                    <a:pt x="16934" y="1535"/>
                    <a:pt x="16855" y="1409"/>
                  </a:cubicBezTo>
                  <a:lnTo>
                    <a:pt x="16855" y="1409"/>
                  </a:lnTo>
                  <a:cubicBezTo>
                    <a:pt x="16787" y="1431"/>
                    <a:pt x="16723" y="1459"/>
                    <a:pt x="16665" y="1495"/>
                  </a:cubicBezTo>
                  <a:cubicBezTo>
                    <a:pt x="16533" y="1595"/>
                    <a:pt x="16408" y="1703"/>
                    <a:pt x="16289" y="1818"/>
                  </a:cubicBezTo>
                  <a:cubicBezTo>
                    <a:pt x="15777" y="2319"/>
                    <a:pt x="15268" y="2824"/>
                    <a:pt x="14756" y="3330"/>
                  </a:cubicBezTo>
                  <a:cubicBezTo>
                    <a:pt x="14451" y="3631"/>
                    <a:pt x="14139" y="3932"/>
                    <a:pt x="13838" y="4240"/>
                  </a:cubicBezTo>
                  <a:cubicBezTo>
                    <a:pt x="13201" y="4892"/>
                    <a:pt x="12670" y="5616"/>
                    <a:pt x="12351" y="6479"/>
                  </a:cubicBezTo>
                  <a:cubicBezTo>
                    <a:pt x="12222" y="6838"/>
                    <a:pt x="12104" y="7199"/>
                    <a:pt x="12004" y="7568"/>
                  </a:cubicBezTo>
                  <a:cubicBezTo>
                    <a:pt x="11861" y="8106"/>
                    <a:pt x="11689" y="8629"/>
                    <a:pt x="11391" y="9106"/>
                  </a:cubicBezTo>
                  <a:cubicBezTo>
                    <a:pt x="11155" y="9482"/>
                    <a:pt x="10918" y="9855"/>
                    <a:pt x="10682" y="10227"/>
                  </a:cubicBezTo>
                  <a:cubicBezTo>
                    <a:pt x="10585" y="10378"/>
                    <a:pt x="10477" y="10521"/>
                    <a:pt x="10384" y="10671"/>
                  </a:cubicBezTo>
                  <a:cubicBezTo>
                    <a:pt x="9965" y="11338"/>
                    <a:pt x="9646" y="12044"/>
                    <a:pt x="9532" y="12829"/>
                  </a:cubicBezTo>
                  <a:cubicBezTo>
                    <a:pt x="9506" y="12979"/>
                    <a:pt x="9485" y="13133"/>
                    <a:pt x="9463" y="13284"/>
                  </a:cubicBezTo>
                  <a:cubicBezTo>
                    <a:pt x="9428" y="13241"/>
                    <a:pt x="9410" y="13187"/>
                    <a:pt x="9410" y="13129"/>
                  </a:cubicBezTo>
                  <a:cubicBezTo>
                    <a:pt x="9392" y="12843"/>
                    <a:pt x="9374" y="12556"/>
                    <a:pt x="9356" y="12270"/>
                  </a:cubicBezTo>
                  <a:cubicBezTo>
                    <a:pt x="9320" y="11621"/>
                    <a:pt x="9274" y="10976"/>
                    <a:pt x="9252" y="10327"/>
                  </a:cubicBezTo>
                  <a:cubicBezTo>
                    <a:pt x="9234" y="9761"/>
                    <a:pt x="9245" y="9192"/>
                    <a:pt x="9252" y="8626"/>
                  </a:cubicBezTo>
                  <a:cubicBezTo>
                    <a:pt x="9256" y="8346"/>
                    <a:pt x="9277" y="8067"/>
                    <a:pt x="9302" y="7787"/>
                  </a:cubicBezTo>
                  <a:cubicBezTo>
                    <a:pt x="9349" y="7285"/>
                    <a:pt x="9399" y="6777"/>
                    <a:pt x="9446" y="6279"/>
                  </a:cubicBezTo>
                  <a:cubicBezTo>
                    <a:pt x="9489" y="5784"/>
                    <a:pt x="9539" y="5293"/>
                    <a:pt x="9578" y="4792"/>
                  </a:cubicBezTo>
                  <a:cubicBezTo>
                    <a:pt x="9621" y="4286"/>
                    <a:pt x="9671" y="3785"/>
                    <a:pt x="9686" y="3280"/>
                  </a:cubicBezTo>
                  <a:cubicBezTo>
                    <a:pt x="9714" y="2316"/>
                    <a:pt x="9689" y="1352"/>
                    <a:pt x="9607" y="392"/>
                  </a:cubicBezTo>
                  <a:cubicBezTo>
                    <a:pt x="9596" y="259"/>
                    <a:pt x="9567" y="134"/>
                    <a:pt x="95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-1575975" y="1438250"/>
              <a:ext cx="536250" cy="314875"/>
            </a:xfrm>
            <a:custGeom>
              <a:avLst/>
              <a:gdLst/>
              <a:ahLst/>
              <a:cxnLst/>
              <a:rect l="l" t="t" r="r" b="b"/>
              <a:pathLst>
                <a:path w="21450" h="12595" extrusionOk="0">
                  <a:moveTo>
                    <a:pt x="4167" y="1960"/>
                  </a:moveTo>
                  <a:cubicBezTo>
                    <a:pt x="4174" y="1960"/>
                    <a:pt x="4178" y="1961"/>
                    <a:pt x="4182" y="1963"/>
                  </a:cubicBezTo>
                  <a:cubicBezTo>
                    <a:pt x="4709" y="2336"/>
                    <a:pt x="5318" y="2518"/>
                    <a:pt x="5927" y="2701"/>
                  </a:cubicBezTo>
                  <a:cubicBezTo>
                    <a:pt x="6321" y="2819"/>
                    <a:pt x="6712" y="2938"/>
                    <a:pt x="7099" y="3077"/>
                  </a:cubicBezTo>
                  <a:cubicBezTo>
                    <a:pt x="7733" y="3307"/>
                    <a:pt x="8270" y="3690"/>
                    <a:pt x="8750" y="4160"/>
                  </a:cubicBezTo>
                  <a:cubicBezTo>
                    <a:pt x="8779" y="4185"/>
                    <a:pt x="8804" y="4217"/>
                    <a:pt x="8833" y="4249"/>
                  </a:cubicBezTo>
                  <a:cubicBezTo>
                    <a:pt x="8826" y="4256"/>
                    <a:pt x="8822" y="4267"/>
                    <a:pt x="8815" y="4278"/>
                  </a:cubicBezTo>
                  <a:cubicBezTo>
                    <a:pt x="8786" y="4263"/>
                    <a:pt x="8754" y="4253"/>
                    <a:pt x="8725" y="4238"/>
                  </a:cubicBezTo>
                  <a:cubicBezTo>
                    <a:pt x="8270" y="3966"/>
                    <a:pt x="7762" y="3880"/>
                    <a:pt x="7242" y="3819"/>
                  </a:cubicBezTo>
                  <a:cubicBezTo>
                    <a:pt x="6826" y="3776"/>
                    <a:pt x="6418" y="3708"/>
                    <a:pt x="6013" y="3615"/>
                  </a:cubicBezTo>
                  <a:cubicBezTo>
                    <a:pt x="5479" y="3482"/>
                    <a:pt x="5042" y="3181"/>
                    <a:pt x="4698" y="2751"/>
                  </a:cubicBezTo>
                  <a:cubicBezTo>
                    <a:pt x="4497" y="2504"/>
                    <a:pt x="4311" y="2239"/>
                    <a:pt x="4103" y="1963"/>
                  </a:cubicBezTo>
                  <a:cubicBezTo>
                    <a:pt x="4134" y="1963"/>
                    <a:pt x="4154" y="1960"/>
                    <a:pt x="4167" y="1960"/>
                  </a:cubicBezTo>
                  <a:close/>
                  <a:moveTo>
                    <a:pt x="12735" y="4160"/>
                  </a:moveTo>
                  <a:lnTo>
                    <a:pt x="12735" y="4160"/>
                  </a:lnTo>
                  <a:cubicBezTo>
                    <a:pt x="12706" y="4360"/>
                    <a:pt x="12674" y="4561"/>
                    <a:pt x="12656" y="4761"/>
                  </a:cubicBezTo>
                  <a:cubicBezTo>
                    <a:pt x="12638" y="4951"/>
                    <a:pt x="12624" y="5141"/>
                    <a:pt x="12624" y="5335"/>
                  </a:cubicBezTo>
                  <a:cubicBezTo>
                    <a:pt x="12617" y="5833"/>
                    <a:pt x="12631" y="6338"/>
                    <a:pt x="12617" y="6829"/>
                  </a:cubicBezTo>
                  <a:cubicBezTo>
                    <a:pt x="12606" y="7323"/>
                    <a:pt x="12541" y="7811"/>
                    <a:pt x="12377" y="8280"/>
                  </a:cubicBezTo>
                  <a:cubicBezTo>
                    <a:pt x="12140" y="8961"/>
                    <a:pt x="11671" y="9448"/>
                    <a:pt x="11072" y="9828"/>
                  </a:cubicBezTo>
                  <a:cubicBezTo>
                    <a:pt x="11165" y="9638"/>
                    <a:pt x="11262" y="9448"/>
                    <a:pt x="11352" y="9255"/>
                  </a:cubicBezTo>
                  <a:cubicBezTo>
                    <a:pt x="11703" y="8499"/>
                    <a:pt x="12015" y="7725"/>
                    <a:pt x="12172" y="6901"/>
                  </a:cubicBezTo>
                  <a:cubicBezTo>
                    <a:pt x="12262" y="6435"/>
                    <a:pt x="12305" y="5955"/>
                    <a:pt x="12362" y="5482"/>
                  </a:cubicBezTo>
                  <a:cubicBezTo>
                    <a:pt x="12409" y="5070"/>
                    <a:pt x="12506" y="4661"/>
                    <a:pt x="12652" y="4274"/>
                  </a:cubicBezTo>
                  <a:cubicBezTo>
                    <a:pt x="12670" y="4228"/>
                    <a:pt x="12695" y="4188"/>
                    <a:pt x="12735" y="4160"/>
                  </a:cubicBezTo>
                  <a:close/>
                  <a:moveTo>
                    <a:pt x="9933" y="118"/>
                  </a:moveTo>
                  <a:cubicBezTo>
                    <a:pt x="10151" y="118"/>
                    <a:pt x="10370" y="132"/>
                    <a:pt x="10585" y="164"/>
                  </a:cubicBezTo>
                  <a:cubicBezTo>
                    <a:pt x="10961" y="204"/>
                    <a:pt x="11255" y="390"/>
                    <a:pt x="11481" y="687"/>
                  </a:cubicBezTo>
                  <a:cubicBezTo>
                    <a:pt x="11818" y="1128"/>
                    <a:pt x="12065" y="1630"/>
                    <a:pt x="12208" y="2164"/>
                  </a:cubicBezTo>
                  <a:cubicBezTo>
                    <a:pt x="12427" y="2952"/>
                    <a:pt x="12463" y="3758"/>
                    <a:pt x="12412" y="4564"/>
                  </a:cubicBezTo>
                  <a:cubicBezTo>
                    <a:pt x="12398" y="4761"/>
                    <a:pt x="12323" y="4951"/>
                    <a:pt x="12294" y="5148"/>
                  </a:cubicBezTo>
                  <a:cubicBezTo>
                    <a:pt x="12237" y="5539"/>
                    <a:pt x="12183" y="5930"/>
                    <a:pt x="12144" y="6324"/>
                  </a:cubicBezTo>
                  <a:cubicBezTo>
                    <a:pt x="12076" y="7005"/>
                    <a:pt x="11886" y="7649"/>
                    <a:pt x="11631" y="8277"/>
                  </a:cubicBezTo>
                  <a:cubicBezTo>
                    <a:pt x="11406" y="8828"/>
                    <a:pt x="11144" y="9362"/>
                    <a:pt x="10893" y="9900"/>
                  </a:cubicBezTo>
                  <a:cubicBezTo>
                    <a:pt x="10843" y="9986"/>
                    <a:pt x="10789" y="10068"/>
                    <a:pt x="10728" y="10147"/>
                  </a:cubicBezTo>
                  <a:lnTo>
                    <a:pt x="10692" y="10133"/>
                  </a:lnTo>
                  <a:cubicBezTo>
                    <a:pt x="10689" y="10075"/>
                    <a:pt x="10682" y="10018"/>
                    <a:pt x="10678" y="9957"/>
                  </a:cubicBezTo>
                  <a:cubicBezTo>
                    <a:pt x="10653" y="9061"/>
                    <a:pt x="10574" y="8173"/>
                    <a:pt x="10392" y="7295"/>
                  </a:cubicBezTo>
                  <a:cubicBezTo>
                    <a:pt x="10259" y="6639"/>
                    <a:pt x="10048" y="6001"/>
                    <a:pt x="9761" y="5392"/>
                  </a:cubicBezTo>
                  <a:cubicBezTo>
                    <a:pt x="9170" y="4156"/>
                    <a:pt x="8209" y="3335"/>
                    <a:pt x="6927" y="2877"/>
                  </a:cubicBezTo>
                  <a:lnTo>
                    <a:pt x="6593" y="2755"/>
                  </a:lnTo>
                  <a:cubicBezTo>
                    <a:pt x="6597" y="2508"/>
                    <a:pt x="6658" y="2289"/>
                    <a:pt x="6805" y="2099"/>
                  </a:cubicBezTo>
                  <a:cubicBezTo>
                    <a:pt x="6855" y="2035"/>
                    <a:pt x="6923" y="1985"/>
                    <a:pt x="6998" y="1956"/>
                  </a:cubicBezTo>
                  <a:cubicBezTo>
                    <a:pt x="7181" y="1891"/>
                    <a:pt x="7375" y="1841"/>
                    <a:pt x="7561" y="1788"/>
                  </a:cubicBezTo>
                  <a:lnTo>
                    <a:pt x="7747" y="1913"/>
                  </a:lnTo>
                  <a:cubicBezTo>
                    <a:pt x="7851" y="1845"/>
                    <a:pt x="7837" y="1752"/>
                    <a:pt x="7848" y="1666"/>
                  </a:cubicBezTo>
                  <a:cubicBezTo>
                    <a:pt x="7869" y="1476"/>
                    <a:pt x="7883" y="1286"/>
                    <a:pt x="7919" y="1100"/>
                  </a:cubicBezTo>
                  <a:cubicBezTo>
                    <a:pt x="8045" y="505"/>
                    <a:pt x="8242" y="297"/>
                    <a:pt x="8829" y="207"/>
                  </a:cubicBezTo>
                  <a:cubicBezTo>
                    <a:pt x="9195" y="157"/>
                    <a:pt x="9564" y="129"/>
                    <a:pt x="9933" y="118"/>
                  </a:cubicBezTo>
                  <a:close/>
                  <a:moveTo>
                    <a:pt x="17499" y="8651"/>
                  </a:moveTo>
                  <a:cubicBezTo>
                    <a:pt x="17732" y="8651"/>
                    <a:pt x="17967" y="8675"/>
                    <a:pt x="18203" y="8728"/>
                  </a:cubicBezTo>
                  <a:cubicBezTo>
                    <a:pt x="18597" y="8821"/>
                    <a:pt x="18966" y="8993"/>
                    <a:pt x="19288" y="9240"/>
                  </a:cubicBezTo>
                  <a:cubicBezTo>
                    <a:pt x="19614" y="9484"/>
                    <a:pt x="19933" y="9742"/>
                    <a:pt x="20252" y="10007"/>
                  </a:cubicBezTo>
                  <a:cubicBezTo>
                    <a:pt x="19543" y="9810"/>
                    <a:pt x="18826" y="9642"/>
                    <a:pt x="18092" y="9584"/>
                  </a:cubicBezTo>
                  <a:cubicBezTo>
                    <a:pt x="17805" y="9564"/>
                    <a:pt x="17518" y="9552"/>
                    <a:pt x="17232" y="9552"/>
                  </a:cubicBezTo>
                  <a:cubicBezTo>
                    <a:pt x="16774" y="9552"/>
                    <a:pt x="16317" y="9582"/>
                    <a:pt x="15863" y="9652"/>
                  </a:cubicBezTo>
                  <a:cubicBezTo>
                    <a:pt x="15132" y="9771"/>
                    <a:pt x="14412" y="9964"/>
                    <a:pt x="13717" y="10226"/>
                  </a:cubicBezTo>
                  <a:lnTo>
                    <a:pt x="13699" y="10176"/>
                  </a:lnTo>
                  <a:cubicBezTo>
                    <a:pt x="13874" y="10057"/>
                    <a:pt x="14046" y="9936"/>
                    <a:pt x="14222" y="9821"/>
                  </a:cubicBezTo>
                  <a:cubicBezTo>
                    <a:pt x="14906" y="9377"/>
                    <a:pt x="15626" y="9004"/>
                    <a:pt x="16422" y="8800"/>
                  </a:cubicBezTo>
                  <a:cubicBezTo>
                    <a:pt x="16777" y="8708"/>
                    <a:pt x="17137" y="8651"/>
                    <a:pt x="17499" y="8651"/>
                  </a:cubicBezTo>
                  <a:close/>
                  <a:moveTo>
                    <a:pt x="17176" y="7659"/>
                  </a:moveTo>
                  <a:cubicBezTo>
                    <a:pt x="17573" y="7659"/>
                    <a:pt x="17974" y="7728"/>
                    <a:pt x="18375" y="7857"/>
                  </a:cubicBezTo>
                  <a:cubicBezTo>
                    <a:pt x="18747" y="7976"/>
                    <a:pt x="19088" y="8183"/>
                    <a:pt x="19364" y="8459"/>
                  </a:cubicBezTo>
                  <a:cubicBezTo>
                    <a:pt x="19640" y="8728"/>
                    <a:pt x="19944" y="8961"/>
                    <a:pt x="20270" y="9158"/>
                  </a:cubicBezTo>
                  <a:cubicBezTo>
                    <a:pt x="20496" y="9301"/>
                    <a:pt x="20711" y="9459"/>
                    <a:pt x="20915" y="9631"/>
                  </a:cubicBezTo>
                  <a:cubicBezTo>
                    <a:pt x="21030" y="9738"/>
                    <a:pt x="21127" y="9860"/>
                    <a:pt x="21213" y="9993"/>
                  </a:cubicBezTo>
                  <a:cubicBezTo>
                    <a:pt x="21252" y="10054"/>
                    <a:pt x="21259" y="10140"/>
                    <a:pt x="21291" y="10251"/>
                  </a:cubicBezTo>
                  <a:lnTo>
                    <a:pt x="21291" y="10251"/>
                  </a:lnTo>
                  <a:cubicBezTo>
                    <a:pt x="21225" y="10247"/>
                    <a:pt x="21161" y="10236"/>
                    <a:pt x="21098" y="10222"/>
                  </a:cubicBezTo>
                  <a:cubicBezTo>
                    <a:pt x="20679" y="10075"/>
                    <a:pt x="20270" y="9907"/>
                    <a:pt x="19923" y="9613"/>
                  </a:cubicBezTo>
                  <a:cubicBezTo>
                    <a:pt x="19697" y="9416"/>
                    <a:pt x="19460" y="9230"/>
                    <a:pt x="19213" y="9058"/>
                  </a:cubicBezTo>
                  <a:cubicBezTo>
                    <a:pt x="18687" y="8696"/>
                    <a:pt x="18109" y="8542"/>
                    <a:pt x="17493" y="8542"/>
                  </a:cubicBezTo>
                  <a:cubicBezTo>
                    <a:pt x="17359" y="8542"/>
                    <a:pt x="17223" y="8549"/>
                    <a:pt x="17085" y="8563"/>
                  </a:cubicBezTo>
                  <a:cubicBezTo>
                    <a:pt x="16089" y="8671"/>
                    <a:pt x="15211" y="9079"/>
                    <a:pt x="14372" y="9599"/>
                  </a:cubicBezTo>
                  <a:cubicBezTo>
                    <a:pt x="14028" y="9810"/>
                    <a:pt x="13702" y="10047"/>
                    <a:pt x="13369" y="10269"/>
                  </a:cubicBezTo>
                  <a:cubicBezTo>
                    <a:pt x="13308" y="10315"/>
                    <a:pt x="13237" y="10340"/>
                    <a:pt x="13165" y="10351"/>
                  </a:cubicBezTo>
                  <a:lnTo>
                    <a:pt x="13251" y="10247"/>
                  </a:lnTo>
                  <a:cubicBezTo>
                    <a:pt x="13409" y="10050"/>
                    <a:pt x="13577" y="9860"/>
                    <a:pt x="13727" y="9656"/>
                  </a:cubicBezTo>
                  <a:cubicBezTo>
                    <a:pt x="14240" y="8943"/>
                    <a:pt x="14924" y="8370"/>
                    <a:pt x="15720" y="7993"/>
                  </a:cubicBezTo>
                  <a:cubicBezTo>
                    <a:pt x="16196" y="7765"/>
                    <a:pt x="16683" y="7659"/>
                    <a:pt x="17176" y="7659"/>
                  </a:cubicBezTo>
                  <a:close/>
                  <a:moveTo>
                    <a:pt x="2405" y="6152"/>
                  </a:moveTo>
                  <a:cubicBezTo>
                    <a:pt x="2448" y="6155"/>
                    <a:pt x="2487" y="6166"/>
                    <a:pt x="2527" y="6180"/>
                  </a:cubicBezTo>
                  <a:cubicBezTo>
                    <a:pt x="2813" y="6342"/>
                    <a:pt x="3121" y="6474"/>
                    <a:pt x="3372" y="6675"/>
                  </a:cubicBezTo>
                  <a:cubicBezTo>
                    <a:pt x="3723" y="6962"/>
                    <a:pt x="4046" y="7270"/>
                    <a:pt x="4347" y="7606"/>
                  </a:cubicBezTo>
                  <a:cubicBezTo>
                    <a:pt x="4590" y="7882"/>
                    <a:pt x="4813" y="8180"/>
                    <a:pt x="5010" y="8492"/>
                  </a:cubicBezTo>
                  <a:cubicBezTo>
                    <a:pt x="5569" y="9326"/>
                    <a:pt x="6246" y="10036"/>
                    <a:pt x="7084" y="10591"/>
                  </a:cubicBezTo>
                  <a:cubicBezTo>
                    <a:pt x="7127" y="10620"/>
                    <a:pt x="7163" y="10652"/>
                    <a:pt x="7203" y="10684"/>
                  </a:cubicBezTo>
                  <a:cubicBezTo>
                    <a:pt x="7199" y="10695"/>
                    <a:pt x="7192" y="10709"/>
                    <a:pt x="7188" y="10720"/>
                  </a:cubicBezTo>
                  <a:cubicBezTo>
                    <a:pt x="7113" y="10695"/>
                    <a:pt x="7038" y="10674"/>
                    <a:pt x="6966" y="10645"/>
                  </a:cubicBezTo>
                  <a:cubicBezTo>
                    <a:pt x="6103" y="10297"/>
                    <a:pt x="5364" y="9764"/>
                    <a:pt x="4698" y="9126"/>
                  </a:cubicBezTo>
                  <a:cubicBezTo>
                    <a:pt x="4186" y="8631"/>
                    <a:pt x="3759" y="8058"/>
                    <a:pt x="3344" y="7485"/>
                  </a:cubicBezTo>
                  <a:cubicBezTo>
                    <a:pt x="3039" y="7065"/>
                    <a:pt x="2734" y="6643"/>
                    <a:pt x="2433" y="6223"/>
                  </a:cubicBezTo>
                  <a:cubicBezTo>
                    <a:pt x="2423" y="6202"/>
                    <a:pt x="2412" y="6177"/>
                    <a:pt x="2405" y="6152"/>
                  </a:cubicBezTo>
                  <a:close/>
                  <a:moveTo>
                    <a:pt x="505" y="4933"/>
                  </a:moveTo>
                  <a:cubicBezTo>
                    <a:pt x="545" y="4933"/>
                    <a:pt x="589" y="4939"/>
                    <a:pt x="638" y="4951"/>
                  </a:cubicBezTo>
                  <a:cubicBezTo>
                    <a:pt x="875" y="5009"/>
                    <a:pt x="1072" y="5148"/>
                    <a:pt x="1255" y="5306"/>
                  </a:cubicBezTo>
                  <a:cubicBezTo>
                    <a:pt x="1527" y="5539"/>
                    <a:pt x="1817" y="5761"/>
                    <a:pt x="2068" y="6019"/>
                  </a:cubicBezTo>
                  <a:cubicBezTo>
                    <a:pt x="2297" y="6248"/>
                    <a:pt x="2491" y="6517"/>
                    <a:pt x="2691" y="6772"/>
                  </a:cubicBezTo>
                  <a:cubicBezTo>
                    <a:pt x="2795" y="6904"/>
                    <a:pt x="2881" y="7040"/>
                    <a:pt x="2974" y="7177"/>
                  </a:cubicBezTo>
                  <a:cubicBezTo>
                    <a:pt x="3458" y="7847"/>
                    <a:pt x="3931" y="8527"/>
                    <a:pt x="4519" y="9115"/>
                  </a:cubicBezTo>
                  <a:cubicBezTo>
                    <a:pt x="5174" y="9774"/>
                    <a:pt x="5916" y="10322"/>
                    <a:pt x="6776" y="10684"/>
                  </a:cubicBezTo>
                  <a:cubicBezTo>
                    <a:pt x="7185" y="10853"/>
                    <a:pt x="7615" y="10971"/>
                    <a:pt x="8034" y="11111"/>
                  </a:cubicBezTo>
                  <a:lnTo>
                    <a:pt x="8313" y="11204"/>
                  </a:lnTo>
                  <a:lnTo>
                    <a:pt x="8303" y="11243"/>
                  </a:lnTo>
                  <a:lnTo>
                    <a:pt x="7539" y="11122"/>
                  </a:lnTo>
                  <a:cubicBezTo>
                    <a:pt x="6515" y="10964"/>
                    <a:pt x="5504" y="10727"/>
                    <a:pt x="4515" y="10419"/>
                  </a:cubicBezTo>
                  <a:cubicBezTo>
                    <a:pt x="3666" y="10147"/>
                    <a:pt x="2878" y="9771"/>
                    <a:pt x="2211" y="9162"/>
                  </a:cubicBezTo>
                  <a:cubicBezTo>
                    <a:pt x="1516" y="8524"/>
                    <a:pt x="946" y="7757"/>
                    <a:pt x="531" y="6908"/>
                  </a:cubicBezTo>
                  <a:cubicBezTo>
                    <a:pt x="355" y="6546"/>
                    <a:pt x="208" y="6170"/>
                    <a:pt x="151" y="5768"/>
                  </a:cubicBezTo>
                  <a:cubicBezTo>
                    <a:pt x="119" y="5564"/>
                    <a:pt x="144" y="5356"/>
                    <a:pt x="219" y="5163"/>
                  </a:cubicBezTo>
                  <a:cubicBezTo>
                    <a:pt x="280" y="5005"/>
                    <a:pt x="369" y="4933"/>
                    <a:pt x="505" y="4933"/>
                  </a:cubicBezTo>
                  <a:close/>
                  <a:moveTo>
                    <a:pt x="16895" y="666"/>
                  </a:moveTo>
                  <a:cubicBezTo>
                    <a:pt x="17089" y="666"/>
                    <a:pt x="17261" y="739"/>
                    <a:pt x="17414" y="874"/>
                  </a:cubicBezTo>
                  <a:cubicBezTo>
                    <a:pt x="17461" y="1039"/>
                    <a:pt x="17397" y="1171"/>
                    <a:pt x="17328" y="1293"/>
                  </a:cubicBezTo>
                  <a:cubicBezTo>
                    <a:pt x="17260" y="1404"/>
                    <a:pt x="17185" y="1512"/>
                    <a:pt x="17103" y="1612"/>
                  </a:cubicBezTo>
                  <a:cubicBezTo>
                    <a:pt x="16612" y="2210"/>
                    <a:pt x="16304" y="2898"/>
                    <a:pt x="16078" y="3629"/>
                  </a:cubicBezTo>
                  <a:cubicBezTo>
                    <a:pt x="15766" y="4654"/>
                    <a:pt x="15422" y="5668"/>
                    <a:pt x="15035" y="6668"/>
                  </a:cubicBezTo>
                  <a:cubicBezTo>
                    <a:pt x="14731" y="7474"/>
                    <a:pt x="14376" y="8259"/>
                    <a:pt x="13971" y="9018"/>
                  </a:cubicBezTo>
                  <a:cubicBezTo>
                    <a:pt x="13738" y="9452"/>
                    <a:pt x="13469" y="9864"/>
                    <a:pt x="13111" y="10211"/>
                  </a:cubicBezTo>
                  <a:cubicBezTo>
                    <a:pt x="12556" y="10756"/>
                    <a:pt x="11889" y="11096"/>
                    <a:pt x="11144" y="11301"/>
                  </a:cubicBezTo>
                  <a:cubicBezTo>
                    <a:pt x="11094" y="11315"/>
                    <a:pt x="11040" y="11322"/>
                    <a:pt x="10986" y="11326"/>
                  </a:cubicBezTo>
                  <a:cubicBezTo>
                    <a:pt x="10978" y="11326"/>
                    <a:pt x="10970" y="11326"/>
                    <a:pt x="10962" y="11326"/>
                  </a:cubicBezTo>
                  <a:cubicBezTo>
                    <a:pt x="10817" y="11326"/>
                    <a:pt x="10717" y="11264"/>
                    <a:pt x="10703" y="11122"/>
                  </a:cubicBezTo>
                  <a:cubicBezTo>
                    <a:pt x="10671" y="10878"/>
                    <a:pt x="10675" y="10631"/>
                    <a:pt x="10707" y="10387"/>
                  </a:cubicBezTo>
                  <a:cubicBezTo>
                    <a:pt x="10725" y="10276"/>
                    <a:pt x="10864" y="10172"/>
                    <a:pt x="10965" y="10086"/>
                  </a:cubicBezTo>
                  <a:cubicBezTo>
                    <a:pt x="11191" y="9900"/>
                    <a:pt x="11434" y="9735"/>
                    <a:pt x="11660" y="9541"/>
                  </a:cubicBezTo>
                  <a:cubicBezTo>
                    <a:pt x="12226" y="9050"/>
                    <a:pt x="12538" y="8416"/>
                    <a:pt x="12649" y="7685"/>
                  </a:cubicBezTo>
                  <a:cubicBezTo>
                    <a:pt x="12699" y="7305"/>
                    <a:pt x="12728" y="6922"/>
                    <a:pt x="12735" y="6542"/>
                  </a:cubicBezTo>
                  <a:cubicBezTo>
                    <a:pt x="12749" y="6091"/>
                    <a:pt x="12731" y="5639"/>
                    <a:pt x="12738" y="5188"/>
                  </a:cubicBezTo>
                  <a:cubicBezTo>
                    <a:pt x="12746" y="4736"/>
                    <a:pt x="12796" y="4289"/>
                    <a:pt x="12946" y="3859"/>
                  </a:cubicBezTo>
                  <a:cubicBezTo>
                    <a:pt x="13004" y="3690"/>
                    <a:pt x="13082" y="3532"/>
                    <a:pt x="13179" y="3386"/>
                  </a:cubicBezTo>
                  <a:cubicBezTo>
                    <a:pt x="13247" y="3292"/>
                    <a:pt x="13337" y="3217"/>
                    <a:pt x="13441" y="3171"/>
                  </a:cubicBezTo>
                  <a:cubicBezTo>
                    <a:pt x="13580" y="3110"/>
                    <a:pt x="13695" y="3006"/>
                    <a:pt x="13767" y="2873"/>
                  </a:cubicBezTo>
                  <a:cubicBezTo>
                    <a:pt x="13853" y="2716"/>
                    <a:pt x="13928" y="2554"/>
                    <a:pt x="14003" y="2393"/>
                  </a:cubicBezTo>
                  <a:cubicBezTo>
                    <a:pt x="14104" y="2185"/>
                    <a:pt x="14197" y="1974"/>
                    <a:pt x="14294" y="1762"/>
                  </a:cubicBezTo>
                  <a:cubicBezTo>
                    <a:pt x="14476" y="1361"/>
                    <a:pt x="14799" y="1132"/>
                    <a:pt x="15222" y="1074"/>
                  </a:cubicBezTo>
                  <a:cubicBezTo>
                    <a:pt x="15684" y="1010"/>
                    <a:pt x="16132" y="895"/>
                    <a:pt x="16565" y="730"/>
                  </a:cubicBezTo>
                  <a:cubicBezTo>
                    <a:pt x="16682" y="687"/>
                    <a:pt x="16792" y="666"/>
                    <a:pt x="16895" y="666"/>
                  </a:cubicBezTo>
                  <a:close/>
                  <a:moveTo>
                    <a:pt x="2884" y="1174"/>
                  </a:moveTo>
                  <a:cubicBezTo>
                    <a:pt x="2945" y="1174"/>
                    <a:pt x="3004" y="1184"/>
                    <a:pt x="3057" y="1203"/>
                  </a:cubicBezTo>
                  <a:cubicBezTo>
                    <a:pt x="3333" y="1300"/>
                    <a:pt x="3580" y="1472"/>
                    <a:pt x="3770" y="1698"/>
                  </a:cubicBezTo>
                  <a:cubicBezTo>
                    <a:pt x="3881" y="1823"/>
                    <a:pt x="3985" y="1963"/>
                    <a:pt x="4085" y="2099"/>
                  </a:cubicBezTo>
                  <a:cubicBezTo>
                    <a:pt x="4232" y="2303"/>
                    <a:pt x="4372" y="2515"/>
                    <a:pt x="4522" y="2719"/>
                  </a:cubicBezTo>
                  <a:cubicBezTo>
                    <a:pt x="5031" y="3400"/>
                    <a:pt x="5723" y="3747"/>
                    <a:pt x="6554" y="3851"/>
                  </a:cubicBezTo>
                  <a:cubicBezTo>
                    <a:pt x="7041" y="3912"/>
                    <a:pt x="7529" y="3980"/>
                    <a:pt x="8012" y="4056"/>
                  </a:cubicBezTo>
                  <a:cubicBezTo>
                    <a:pt x="8127" y="4077"/>
                    <a:pt x="8238" y="4113"/>
                    <a:pt x="8346" y="4160"/>
                  </a:cubicBezTo>
                  <a:cubicBezTo>
                    <a:pt x="8887" y="4357"/>
                    <a:pt x="9292" y="4697"/>
                    <a:pt x="9549" y="5231"/>
                  </a:cubicBezTo>
                  <a:cubicBezTo>
                    <a:pt x="9936" y="6023"/>
                    <a:pt x="10209" y="6865"/>
                    <a:pt x="10356" y="7735"/>
                  </a:cubicBezTo>
                  <a:cubicBezTo>
                    <a:pt x="10495" y="8552"/>
                    <a:pt x="10542" y="9377"/>
                    <a:pt x="10574" y="10287"/>
                  </a:cubicBezTo>
                  <a:cubicBezTo>
                    <a:pt x="10564" y="10469"/>
                    <a:pt x="10549" y="10735"/>
                    <a:pt x="10535" y="11007"/>
                  </a:cubicBezTo>
                  <a:cubicBezTo>
                    <a:pt x="10510" y="11301"/>
                    <a:pt x="10327" y="11465"/>
                    <a:pt x="10037" y="11465"/>
                  </a:cubicBezTo>
                  <a:cubicBezTo>
                    <a:pt x="9607" y="11462"/>
                    <a:pt x="9198" y="11351"/>
                    <a:pt x="8790" y="11236"/>
                  </a:cubicBezTo>
                  <a:cubicBezTo>
                    <a:pt x="7400" y="10835"/>
                    <a:pt x="6303" y="10007"/>
                    <a:pt x="5432" y="8868"/>
                  </a:cubicBezTo>
                  <a:cubicBezTo>
                    <a:pt x="4970" y="8273"/>
                    <a:pt x="4594" y="7614"/>
                    <a:pt x="4311" y="6919"/>
                  </a:cubicBezTo>
                  <a:cubicBezTo>
                    <a:pt x="4125" y="6442"/>
                    <a:pt x="3956" y="5958"/>
                    <a:pt x="3795" y="5471"/>
                  </a:cubicBezTo>
                  <a:cubicBezTo>
                    <a:pt x="3494" y="4586"/>
                    <a:pt x="3139" y="3719"/>
                    <a:pt x="2738" y="2873"/>
                  </a:cubicBezTo>
                  <a:cubicBezTo>
                    <a:pt x="2598" y="2583"/>
                    <a:pt x="2494" y="2278"/>
                    <a:pt x="2387" y="1977"/>
                  </a:cubicBezTo>
                  <a:cubicBezTo>
                    <a:pt x="2362" y="1888"/>
                    <a:pt x="2347" y="1791"/>
                    <a:pt x="2347" y="1698"/>
                  </a:cubicBezTo>
                  <a:cubicBezTo>
                    <a:pt x="2318" y="1362"/>
                    <a:pt x="2617" y="1174"/>
                    <a:pt x="2884" y="1174"/>
                  </a:cubicBezTo>
                  <a:close/>
                  <a:moveTo>
                    <a:pt x="9827" y="0"/>
                  </a:moveTo>
                  <a:cubicBezTo>
                    <a:pt x="9382" y="0"/>
                    <a:pt x="8938" y="56"/>
                    <a:pt x="8507" y="164"/>
                  </a:cubicBezTo>
                  <a:cubicBezTo>
                    <a:pt x="8209" y="240"/>
                    <a:pt x="8019" y="430"/>
                    <a:pt x="7908" y="705"/>
                  </a:cubicBezTo>
                  <a:cubicBezTo>
                    <a:pt x="7869" y="806"/>
                    <a:pt x="7840" y="910"/>
                    <a:pt x="7819" y="1017"/>
                  </a:cubicBezTo>
                  <a:cubicBezTo>
                    <a:pt x="7779" y="1246"/>
                    <a:pt x="7751" y="1472"/>
                    <a:pt x="7715" y="1709"/>
                  </a:cubicBezTo>
                  <a:cubicBezTo>
                    <a:pt x="7669" y="1693"/>
                    <a:pt x="7626" y="1686"/>
                    <a:pt x="7583" y="1686"/>
                  </a:cubicBezTo>
                  <a:cubicBezTo>
                    <a:pt x="7425" y="1686"/>
                    <a:pt x="7283" y="1776"/>
                    <a:pt x="7131" y="1798"/>
                  </a:cubicBezTo>
                  <a:cubicBezTo>
                    <a:pt x="6808" y="1845"/>
                    <a:pt x="6651" y="2056"/>
                    <a:pt x="6558" y="2339"/>
                  </a:cubicBezTo>
                  <a:cubicBezTo>
                    <a:pt x="6518" y="2454"/>
                    <a:pt x="6504" y="2576"/>
                    <a:pt x="6472" y="2716"/>
                  </a:cubicBezTo>
                  <a:lnTo>
                    <a:pt x="5995" y="2590"/>
                  </a:lnTo>
                  <a:cubicBezTo>
                    <a:pt x="5164" y="2372"/>
                    <a:pt x="4383" y="2063"/>
                    <a:pt x="3759" y="1444"/>
                  </a:cubicBezTo>
                  <a:cubicBezTo>
                    <a:pt x="3745" y="1426"/>
                    <a:pt x="3727" y="1415"/>
                    <a:pt x="3709" y="1404"/>
                  </a:cubicBezTo>
                  <a:cubicBezTo>
                    <a:pt x="3494" y="1289"/>
                    <a:pt x="3290" y="1139"/>
                    <a:pt x="3060" y="1071"/>
                  </a:cubicBezTo>
                  <a:cubicBezTo>
                    <a:pt x="2989" y="1049"/>
                    <a:pt x="2920" y="1039"/>
                    <a:pt x="2853" y="1039"/>
                  </a:cubicBezTo>
                  <a:cubicBezTo>
                    <a:pt x="2463" y="1039"/>
                    <a:pt x="2170" y="1385"/>
                    <a:pt x="2222" y="1816"/>
                  </a:cubicBezTo>
                  <a:cubicBezTo>
                    <a:pt x="2269" y="2182"/>
                    <a:pt x="2423" y="2511"/>
                    <a:pt x="2577" y="2837"/>
                  </a:cubicBezTo>
                  <a:cubicBezTo>
                    <a:pt x="2906" y="3536"/>
                    <a:pt x="3222" y="4242"/>
                    <a:pt x="3483" y="4969"/>
                  </a:cubicBezTo>
                  <a:cubicBezTo>
                    <a:pt x="3774" y="5779"/>
                    <a:pt x="4021" y="6603"/>
                    <a:pt x="4379" y="7388"/>
                  </a:cubicBezTo>
                  <a:cubicBezTo>
                    <a:pt x="4386" y="7399"/>
                    <a:pt x="4379" y="7413"/>
                    <a:pt x="4379" y="7445"/>
                  </a:cubicBezTo>
                  <a:lnTo>
                    <a:pt x="4243" y="7320"/>
                  </a:lnTo>
                  <a:cubicBezTo>
                    <a:pt x="4006" y="7091"/>
                    <a:pt x="3784" y="6850"/>
                    <a:pt x="3533" y="6643"/>
                  </a:cubicBezTo>
                  <a:cubicBezTo>
                    <a:pt x="3197" y="6374"/>
                    <a:pt x="2817" y="6159"/>
                    <a:pt x="2412" y="6008"/>
                  </a:cubicBezTo>
                  <a:cubicBezTo>
                    <a:pt x="2107" y="5887"/>
                    <a:pt x="1831" y="5704"/>
                    <a:pt x="1599" y="5471"/>
                  </a:cubicBezTo>
                  <a:cubicBezTo>
                    <a:pt x="1484" y="5353"/>
                    <a:pt x="1366" y="5242"/>
                    <a:pt x="1237" y="5138"/>
                  </a:cubicBezTo>
                  <a:cubicBezTo>
                    <a:pt x="1072" y="4994"/>
                    <a:pt x="875" y="4890"/>
                    <a:pt x="663" y="4837"/>
                  </a:cubicBezTo>
                  <a:cubicBezTo>
                    <a:pt x="607" y="4823"/>
                    <a:pt x="554" y="4817"/>
                    <a:pt x="505" y="4817"/>
                  </a:cubicBezTo>
                  <a:cubicBezTo>
                    <a:pt x="319" y="4817"/>
                    <a:pt x="188" y="4915"/>
                    <a:pt x="108" y="5120"/>
                  </a:cubicBezTo>
                  <a:cubicBezTo>
                    <a:pt x="22" y="5342"/>
                    <a:pt x="0" y="5586"/>
                    <a:pt x="40" y="5826"/>
                  </a:cubicBezTo>
                  <a:cubicBezTo>
                    <a:pt x="104" y="6227"/>
                    <a:pt x="251" y="6603"/>
                    <a:pt x="423" y="6965"/>
                  </a:cubicBezTo>
                  <a:cubicBezTo>
                    <a:pt x="714" y="7589"/>
                    <a:pt x="1111" y="8144"/>
                    <a:pt x="1556" y="8667"/>
                  </a:cubicBezTo>
                  <a:cubicBezTo>
                    <a:pt x="2190" y="9420"/>
                    <a:pt x="3007" y="9996"/>
                    <a:pt x="3928" y="10340"/>
                  </a:cubicBezTo>
                  <a:cubicBezTo>
                    <a:pt x="4791" y="10663"/>
                    <a:pt x="5683" y="10907"/>
                    <a:pt x="6590" y="11068"/>
                  </a:cubicBezTo>
                  <a:cubicBezTo>
                    <a:pt x="7357" y="11208"/>
                    <a:pt x="8127" y="11308"/>
                    <a:pt x="8894" y="11444"/>
                  </a:cubicBezTo>
                  <a:cubicBezTo>
                    <a:pt x="9510" y="11555"/>
                    <a:pt x="10026" y="11842"/>
                    <a:pt x="10323" y="12429"/>
                  </a:cubicBezTo>
                  <a:cubicBezTo>
                    <a:pt x="10352" y="12490"/>
                    <a:pt x="10388" y="12544"/>
                    <a:pt x="10417" y="12594"/>
                  </a:cubicBezTo>
                  <a:cubicBezTo>
                    <a:pt x="10419" y="12594"/>
                    <a:pt x="10421" y="12594"/>
                    <a:pt x="10423" y="12594"/>
                  </a:cubicBezTo>
                  <a:cubicBezTo>
                    <a:pt x="10591" y="12594"/>
                    <a:pt x="10564" y="12464"/>
                    <a:pt x="10581" y="12386"/>
                  </a:cubicBezTo>
                  <a:cubicBezTo>
                    <a:pt x="10657" y="12007"/>
                    <a:pt x="10893" y="11673"/>
                    <a:pt x="11234" y="11483"/>
                  </a:cubicBezTo>
                  <a:cubicBezTo>
                    <a:pt x="11363" y="11408"/>
                    <a:pt x="11499" y="11340"/>
                    <a:pt x="11631" y="11279"/>
                  </a:cubicBezTo>
                  <a:cubicBezTo>
                    <a:pt x="11896" y="11154"/>
                    <a:pt x="12169" y="11043"/>
                    <a:pt x="12430" y="10910"/>
                  </a:cubicBezTo>
                  <a:cubicBezTo>
                    <a:pt x="13688" y="10279"/>
                    <a:pt x="14999" y="9842"/>
                    <a:pt x="16408" y="9710"/>
                  </a:cubicBezTo>
                  <a:cubicBezTo>
                    <a:pt x="16714" y="9681"/>
                    <a:pt x="17020" y="9666"/>
                    <a:pt x="17326" y="9666"/>
                  </a:cubicBezTo>
                  <a:cubicBezTo>
                    <a:pt x="17948" y="9666"/>
                    <a:pt x="18567" y="9729"/>
                    <a:pt x="19177" y="9871"/>
                  </a:cubicBezTo>
                  <a:cubicBezTo>
                    <a:pt x="19697" y="9993"/>
                    <a:pt x="20202" y="10165"/>
                    <a:pt x="20714" y="10308"/>
                  </a:cubicBezTo>
                  <a:cubicBezTo>
                    <a:pt x="20861" y="10355"/>
                    <a:pt x="21015" y="10380"/>
                    <a:pt x="21173" y="10383"/>
                  </a:cubicBezTo>
                  <a:cubicBezTo>
                    <a:pt x="21367" y="10376"/>
                    <a:pt x="21449" y="10254"/>
                    <a:pt x="21367" y="10075"/>
                  </a:cubicBezTo>
                  <a:cubicBezTo>
                    <a:pt x="21299" y="9903"/>
                    <a:pt x="21198" y="9749"/>
                    <a:pt x="21069" y="9620"/>
                  </a:cubicBezTo>
                  <a:cubicBezTo>
                    <a:pt x="20843" y="9412"/>
                    <a:pt x="20600" y="9222"/>
                    <a:pt x="20342" y="9058"/>
                  </a:cubicBezTo>
                  <a:cubicBezTo>
                    <a:pt x="20016" y="8850"/>
                    <a:pt x="19708" y="8628"/>
                    <a:pt x="19435" y="8355"/>
                  </a:cubicBezTo>
                  <a:cubicBezTo>
                    <a:pt x="19152" y="8076"/>
                    <a:pt x="18805" y="7864"/>
                    <a:pt x="18425" y="7746"/>
                  </a:cubicBezTo>
                  <a:cubicBezTo>
                    <a:pt x="18034" y="7615"/>
                    <a:pt x="17626" y="7550"/>
                    <a:pt x="17218" y="7550"/>
                  </a:cubicBezTo>
                  <a:cubicBezTo>
                    <a:pt x="16912" y="7550"/>
                    <a:pt x="16605" y="7587"/>
                    <a:pt x="16304" y="7660"/>
                  </a:cubicBezTo>
                  <a:cubicBezTo>
                    <a:pt x="15508" y="7857"/>
                    <a:pt x="14870" y="8320"/>
                    <a:pt x="14290" y="8868"/>
                  </a:cubicBezTo>
                  <a:cubicBezTo>
                    <a:pt x="14251" y="8907"/>
                    <a:pt x="14208" y="8943"/>
                    <a:pt x="14168" y="8979"/>
                  </a:cubicBezTo>
                  <a:cubicBezTo>
                    <a:pt x="14193" y="8889"/>
                    <a:pt x="14225" y="8803"/>
                    <a:pt x="14268" y="8721"/>
                  </a:cubicBezTo>
                  <a:cubicBezTo>
                    <a:pt x="14566" y="8036"/>
                    <a:pt x="14870" y="7359"/>
                    <a:pt x="15157" y="6671"/>
                  </a:cubicBezTo>
                  <a:cubicBezTo>
                    <a:pt x="15576" y="5675"/>
                    <a:pt x="15895" y="4643"/>
                    <a:pt x="16214" y="3615"/>
                  </a:cubicBezTo>
                  <a:cubicBezTo>
                    <a:pt x="16433" y="2923"/>
                    <a:pt x="16726" y="2275"/>
                    <a:pt x="17189" y="1709"/>
                  </a:cubicBezTo>
                  <a:cubicBezTo>
                    <a:pt x="17271" y="1598"/>
                    <a:pt x="17343" y="1487"/>
                    <a:pt x="17411" y="1368"/>
                  </a:cubicBezTo>
                  <a:cubicBezTo>
                    <a:pt x="17450" y="1311"/>
                    <a:pt x="17483" y="1250"/>
                    <a:pt x="17511" y="1189"/>
                  </a:cubicBezTo>
                  <a:cubicBezTo>
                    <a:pt x="17622" y="899"/>
                    <a:pt x="17547" y="738"/>
                    <a:pt x="17264" y="619"/>
                  </a:cubicBezTo>
                  <a:cubicBezTo>
                    <a:pt x="17139" y="569"/>
                    <a:pt x="17007" y="543"/>
                    <a:pt x="16876" y="543"/>
                  </a:cubicBezTo>
                  <a:cubicBezTo>
                    <a:pt x="16729" y="543"/>
                    <a:pt x="16583" y="575"/>
                    <a:pt x="16447" y="637"/>
                  </a:cubicBezTo>
                  <a:cubicBezTo>
                    <a:pt x="16053" y="806"/>
                    <a:pt x="15641" y="892"/>
                    <a:pt x="15222" y="949"/>
                  </a:cubicBezTo>
                  <a:cubicBezTo>
                    <a:pt x="14777" y="999"/>
                    <a:pt x="14390" y="1275"/>
                    <a:pt x="14197" y="1680"/>
                  </a:cubicBezTo>
                  <a:cubicBezTo>
                    <a:pt x="14096" y="1873"/>
                    <a:pt x="14014" y="2078"/>
                    <a:pt x="13921" y="2275"/>
                  </a:cubicBezTo>
                  <a:cubicBezTo>
                    <a:pt x="13838" y="2454"/>
                    <a:pt x="13760" y="2637"/>
                    <a:pt x="13659" y="2809"/>
                  </a:cubicBezTo>
                  <a:cubicBezTo>
                    <a:pt x="13609" y="2902"/>
                    <a:pt x="13530" y="2981"/>
                    <a:pt x="13434" y="3031"/>
                  </a:cubicBezTo>
                  <a:cubicBezTo>
                    <a:pt x="13258" y="3106"/>
                    <a:pt x="13108" y="3235"/>
                    <a:pt x="13000" y="3396"/>
                  </a:cubicBezTo>
                  <a:cubicBezTo>
                    <a:pt x="12867" y="3593"/>
                    <a:pt x="12753" y="3805"/>
                    <a:pt x="12631" y="4009"/>
                  </a:cubicBezTo>
                  <a:cubicBezTo>
                    <a:pt x="12606" y="4052"/>
                    <a:pt x="12584" y="4091"/>
                    <a:pt x="12559" y="4134"/>
                  </a:cubicBezTo>
                  <a:cubicBezTo>
                    <a:pt x="12538" y="4099"/>
                    <a:pt x="12527" y="4059"/>
                    <a:pt x="12534" y="4020"/>
                  </a:cubicBezTo>
                  <a:cubicBezTo>
                    <a:pt x="12566" y="3493"/>
                    <a:pt x="12506" y="2970"/>
                    <a:pt x="12402" y="2454"/>
                  </a:cubicBezTo>
                  <a:cubicBezTo>
                    <a:pt x="12273" y="1780"/>
                    <a:pt x="11990" y="1143"/>
                    <a:pt x="11574" y="598"/>
                  </a:cubicBezTo>
                  <a:cubicBezTo>
                    <a:pt x="11352" y="315"/>
                    <a:pt x="11069" y="118"/>
                    <a:pt x="10707" y="60"/>
                  </a:cubicBezTo>
                  <a:cubicBezTo>
                    <a:pt x="10571" y="43"/>
                    <a:pt x="10435" y="32"/>
                    <a:pt x="10298" y="21"/>
                  </a:cubicBezTo>
                  <a:cubicBezTo>
                    <a:pt x="10141" y="7"/>
                    <a:pt x="9984" y="0"/>
                    <a:pt x="98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2"/>
          <p:cNvSpPr txBox="1">
            <a:spLocks noGrp="1"/>
          </p:cNvSpPr>
          <p:nvPr>
            <p:ph type="title"/>
          </p:nvPr>
        </p:nvSpPr>
        <p:spPr>
          <a:xfrm>
            <a:off x="1989450" y="2476175"/>
            <a:ext cx="5165100" cy="10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  <p:sp>
        <p:nvSpPr>
          <p:cNvPr id="736" name="Google Shape;736;p42"/>
          <p:cNvSpPr txBox="1">
            <a:spLocks noGrp="1"/>
          </p:cNvSpPr>
          <p:nvPr>
            <p:ph type="subTitle" idx="1"/>
          </p:nvPr>
        </p:nvSpPr>
        <p:spPr>
          <a:xfrm>
            <a:off x="1989450" y="3528475"/>
            <a:ext cx="51651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here the company’s mission. A clear message is a good way to get down to business</a:t>
            </a:r>
            <a:endParaRPr/>
          </a:p>
        </p:txBody>
      </p:sp>
      <p:grpSp>
        <p:nvGrpSpPr>
          <p:cNvPr id="937" name="Google Shape;937;p42"/>
          <p:cNvGrpSpPr/>
          <p:nvPr/>
        </p:nvGrpSpPr>
        <p:grpSpPr>
          <a:xfrm rot="4304789">
            <a:off x="2894727" y="2059847"/>
            <a:ext cx="203851" cy="486631"/>
            <a:chOff x="1275325" y="1951450"/>
            <a:chExt cx="129200" cy="308425"/>
          </a:xfrm>
        </p:grpSpPr>
        <p:sp>
          <p:nvSpPr>
            <p:cNvPr id="938" name="Google Shape;938;p42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42"/>
          <p:cNvGrpSpPr/>
          <p:nvPr/>
        </p:nvGrpSpPr>
        <p:grpSpPr>
          <a:xfrm rot="-4304789" flipH="1">
            <a:off x="6045402" y="2059847"/>
            <a:ext cx="203851" cy="486631"/>
            <a:chOff x="1275325" y="1951450"/>
            <a:chExt cx="129200" cy="308425"/>
          </a:xfrm>
        </p:grpSpPr>
        <p:sp>
          <p:nvSpPr>
            <p:cNvPr id="946" name="Google Shape;946;p42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82" y="490982"/>
            <a:ext cx="5891349" cy="3926607"/>
          </a:xfrm>
          <a:prstGeom prst="rect">
            <a:avLst/>
          </a:prstGeom>
        </p:spPr>
      </p:pic>
      <p:grpSp>
        <p:nvGrpSpPr>
          <p:cNvPr id="737" name="Google Shape;737;p42"/>
          <p:cNvGrpSpPr/>
          <p:nvPr/>
        </p:nvGrpSpPr>
        <p:grpSpPr>
          <a:xfrm>
            <a:off x="5385332" y="3165783"/>
            <a:ext cx="1744632" cy="1669184"/>
            <a:chOff x="1725200" y="3614200"/>
            <a:chExt cx="1624425" cy="1554175"/>
          </a:xfrm>
        </p:grpSpPr>
        <p:sp>
          <p:nvSpPr>
            <p:cNvPr id="738" name="Google Shape;738;p42"/>
            <p:cNvSpPr/>
            <p:nvPr/>
          </p:nvSpPr>
          <p:spPr>
            <a:xfrm>
              <a:off x="2013275" y="4416975"/>
              <a:ext cx="62650" cy="183050"/>
            </a:xfrm>
            <a:custGeom>
              <a:avLst/>
              <a:gdLst/>
              <a:ahLst/>
              <a:cxnLst/>
              <a:rect l="l" t="t" r="r" b="b"/>
              <a:pathLst>
                <a:path w="2506" h="7322" extrusionOk="0">
                  <a:moveTo>
                    <a:pt x="19" y="1"/>
                  </a:moveTo>
                  <a:cubicBezTo>
                    <a:pt x="8" y="65"/>
                    <a:pt x="1" y="80"/>
                    <a:pt x="4" y="87"/>
                  </a:cubicBezTo>
                  <a:cubicBezTo>
                    <a:pt x="11" y="105"/>
                    <a:pt x="22" y="123"/>
                    <a:pt x="33" y="140"/>
                  </a:cubicBezTo>
                  <a:cubicBezTo>
                    <a:pt x="337" y="495"/>
                    <a:pt x="531" y="911"/>
                    <a:pt x="710" y="1334"/>
                  </a:cubicBezTo>
                  <a:cubicBezTo>
                    <a:pt x="1172" y="2416"/>
                    <a:pt x="1488" y="3541"/>
                    <a:pt x="1799" y="4670"/>
                  </a:cubicBezTo>
                  <a:cubicBezTo>
                    <a:pt x="2043" y="5551"/>
                    <a:pt x="2269" y="6436"/>
                    <a:pt x="2505" y="7321"/>
                  </a:cubicBezTo>
                  <a:cubicBezTo>
                    <a:pt x="2473" y="7077"/>
                    <a:pt x="2426" y="6837"/>
                    <a:pt x="2369" y="6601"/>
                  </a:cubicBezTo>
                  <a:cubicBezTo>
                    <a:pt x="2097" y="5540"/>
                    <a:pt x="1832" y="4476"/>
                    <a:pt x="1541" y="3423"/>
                  </a:cubicBezTo>
                  <a:cubicBezTo>
                    <a:pt x="1301" y="2563"/>
                    <a:pt x="1025" y="1713"/>
                    <a:pt x="631" y="911"/>
                  </a:cubicBezTo>
                  <a:cubicBezTo>
                    <a:pt x="506" y="660"/>
                    <a:pt x="348" y="427"/>
                    <a:pt x="198" y="194"/>
                  </a:cubicBezTo>
                  <a:cubicBezTo>
                    <a:pt x="158" y="130"/>
                    <a:pt x="94" y="8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2343275" y="4588075"/>
              <a:ext cx="119975" cy="121950"/>
            </a:xfrm>
            <a:custGeom>
              <a:avLst/>
              <a:gdLst/>
              <a:ahLst/>
              <a:cxnLst/>
              <a:rect l="l" t="t" r="r" b="b"/>
              <a:pathLst>
                <a:path w="4799" h="4878" extrusionOk="0">
                  <a:moveTo>
                    <a:pt x="4799" y="0"/>
                  </a:moveTo>
                  <a:lnTo>
                    <a:pt x="4799" y="0"/>
                  </a:lnTo>
                  <a:cubicBezTo>
                    <a:pt x="3279" y="1692"/>
                    <a:pt x="1764" y="3383"/>
                    <a:pt x="1" y="4877"/>
                  </a:cubicBezTo>
                  <a:cubicBezTo>
                    <a:pt x="5" y="4877"/>
                    <a:pt x="9" y="4877"/>
                    <a:pt x="13" y="4877"/>
                  </a:cubicBezTo>
                  <a:cubicBezTo>
                    <a:pt x="174" y="4877"/>
                    <a:pt x="272" y="4810"/>
                    <a:pt x="363" y="4723"/>
                  </a:cubicBezTo>
                  <a:cubicBezTo>
                    <a:pt x="757" y="4354"/>
                    <a:pt x="1158" y="3996"/>
                    <a:pt x="1542" y="3619"/>
                  </a:cubicBezTo>
                  <a:cubicBezTo>
                    <a:pt x="2509" y="2666"/>
                    <a:pt x="3419" y="1667"/>
                    <a:pt x="4293" y="631"/>
                  </a:cubicBezTo>
                  <a:cubicBezTo>
                    <a:pt x="4465" y="427"/>
                    <a:pt x="4630" y="212"/>
                    <a:pt x="4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1893150" y="4801175"/>
              <a:ext cx="162800" cy="27425"/>
            </a:xfrm>
            <a:custGeom>
              <a:avLst/>
              <a:gdLst/>
              <a:ahLst/>
              <a:cxnLst/>
              <a:rect l="l" t="t" r="r" b="b"/>
              <a:pathLst>
                <a:path w="6512" h="1097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51"/>
                    <a:pt x="108" y="87"/>
                    <a:pt x="173" y="108"/>
                  </a:cubicBezTo>
                  <a:cubicBezTo>
                    <a:pt x="699" y="287"/>
                    <a:pt x="1223" y="484"/>
                    <a:pt x="1753" y="646"/>
                  </a:cubicBezTo>
                  <a:cubicBezTo>
                    <a:pt x="2423" y="846"/>
                    <a:pt x="3104" y="1000"/>
                    <a:pt x="3799" y="1061"/>
                  </a:cubicBezTo>
                  <a:cubicBezTo>
                    <a:pt x="4085" y="1085"/>
                    <a:pt x="4372" y="1096"/>
                    <a:pt x="4658" y="1096"/>
                  </a:cubicBezTo>
                  <a:cubicBezTo>
                    <a:pt x="4944" y="1096"/>
                    <a:pt x="5230" y="1085"/>
                    <a:pt x="5515" y="1061"/>
                  </a:cubicBezTo>
                  <a:cubicBezTo>
                    <a:pt x="5766" y="1036"/>
                    <a:pt x="6017" y="990"/>
                    <a:pt x="6264" y="943"/>
                  </a:cubicBezTo>
                  <a:cubicBezTo>
                    <a:pt x="6350" y="922"/>
                    <a:pt x="6432" y="896"/>
                    <a:pt x="6511" y="861"/>
                  </a:cubicBezTo>
                  <a:lnTo>
                    <a:pt x="6493" y="800"/>
                  </a:lnTo>
                  <a:cubicBezTo>
                    <a:pt x="6450" y="807"/>
                    <a:pt x="6404" y="811"/>
                    <a:pt x="6361" y="814"/>
                  </a:cubicBezTo>
                  <a:cubicBezTo>
                    <a:pt x="5977" y="864"/>
                    <a:pt x="5598" y="914"/>
                    <a:pt x="5214" y="957"/>
                  </a:cubicBezTo>
                  <a:cubicBezTo>
                    <a:pt x="5030" y="980"/>
                    <a:pt x="4845" y="989"/>
                    <a:pt x="4661" y="989"/>
                  </a:cubicBezTo>
                  <a:cubicBezTo>
                    <a:pt x="4433" y="989"/>
                    <a:pt x="4206" y="975"/>
                    <a:pt x="3978" y="957"/>
                  </a:cubicBezTo>
                  <a:cubicBezTo>
                    <a:pt x="3673" y="929"/>
                    <a:pt x="3365" y="914"/>
                    <a:pt x="3068" y="861"/>
                  </a:cubicBezTo>
                  <a:cubicBezTo>
                    <a:pt x="2061" y="667"/>
                    <a:pt x="1076" y="395"/>
                    <a:pt x="115" y="37"/>
                  </a:cubicBezTo>
                  <a:cubicBezTo>
                    <a:pt x="80" y="22"/>
                    <a:pt x="40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1989625" y="4510500"/>
              <a:ext cx="82350" cy="180175"/>
            </a:xfrm>
            <a:custGeom>
              <a:avLst/>
              <a:gdLst/>
              <a:ahLst/>
              <a:cxnLst/>
              <a:rect l="l" t="t" r="r" b="b"/>
              <a:pathLst>
                <a:path w="3294" h="7207" extrusionOk="0">
                  <a:moveTo>
                    <a:pt x="1" y="1"/>
                  </a:moveTo>
                  <a:lnTo>
                    <a:pt x="1" y="1"/>
                  </a:lnTo>
                  <a:cubicBezTo>
                    <a:pt x="481" y="2218"/>
                    <a:pt x="1348" y="4332"/>
                    <a:pt x="2563" y="6249"/>
                  </a:cubicBezTo>
                  <a:cubicBezTo>
                    <a:pt x="2778" y="6590"/>
                    <a:pt x="3000" y="6923"/>
                    <a:pt x="3294" y="7206"/>
                  </a:cubicBezTo>
                  <a:cubicBezTo>
                    <a:pt x="3032" y="6748"/>
                    <a:pt x="2713" y="6335"/>
                    <a:pt x="2444" y="5873"/>
                  </a:cubicBezTo>
                  <a:cubicBezTo>
                    <a:pt x="2179" y="5411"/>
                    <a:pt x="1910" y="4952"/>
                    <a:pt x="1667" y="4479"/>
                  </a:cubicBezTo>
                  <a:cubicBezTo>
                    <a:pt x="1423" y="4003"/>
                    <a:pt x="1197" y="3519"/>
                    <a:pt x="997" y="3028"/>
                  </a:cubicBezTo>
                  <a:cubicBezTo>
                    <a:pt x="796" y="2537"/>
                    <a:pt x="624" y="2032"/>
                    <a:pt x="459" y="1527"/>
                  </a:cubicBezTo>
                  <a:cubicBezTo>
                    <a:pt x="295" y="1022"/>
                    <a:pt x="151" y="50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2242250" y="4526975"/>
              <a:ext cx="91375" cy="155900"/>
            </a:xfrm>
            <a:custGeom>
              <a:avLst/>
              <a:gdLst/>
              <a:ahLst/>
              <a:cxnLst/>
              <a:rect l="l" t="t" r="r" b="b"/>
              <a:pathLst>
                <a:path w="3655" h="6236" extrusionOk="0">
                  <a:moveTo>
                    <a:pt x="3655" y="1"/>
                  </a:moveTo>
                  <a:lnTo>
                    <a:pt x="3655" y="1"/>
                  </a:lnTo>
                  <a:cubicBezTo>
                    <a:pt x="3641" y="37"/>
                    <a:pt x="3626" y="72"/>
                    <a:pt x="3608" y="105"/>
                  </a:cubicBezTo>
                  <a:cubicBezTo>
                    <a:pt x="3049" y="1438"/>
                    <a:pt x="2426" y="2742"/>
                    <a:pt x="1666" y="3974"/>
                  </a:cubicBezTo>
                  <a:cubicBezTo>
                    <a:pt x="1211" y="4709"/>
                    <a:pt x="710" y="5404"/>
                    <a:pt x="118" y="6035"/>
                  </a:cubicBezTo>
                  <a:cubicBezTo>
                    <a:pt x="72" y="6081"/>
                    <a:pt x="0" y="6124"/>
                    <a:pt x="29" y="6235"/>
                  </a:cubicBezTo>
                  <a:cubicBezTo>
                    <a:pt x="97" y="6171"/>
                    <a:pt x="154" y="6128"/>
                    <a:pt x="201" y="6074"/>
                  </a:cubicBezTo>
                  <a:cubicBezTo>
                    <a:pt x="401" y="5845"/>
                    <a:pt x="616" y="5623"/>
                    <a:pt x="806" y="5383"/>
                  </a:cubicBezTo>
                  <a:cubicBezTo>
                    <a:pt x="1390" y="4630"/>
                    <a:pt x="1906" y="3824"/>
                    <a:pt x="2340" y="2975"/>
                  </a:cubicBezTo>
                  <a:cubicBezTo>
                    <a:pt x="2841" y="2015"/>
                    <a:pt x="3318" y="1040"/>
                    <a:pt x="36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2086725" y="4888800"/>
              <a:ext cx="79300" cy="126775"/>
            </a:xfrm>
            <a:custGeom>
              <a:avLst/>
              <a:gdLst/>
              <a:ahLst/>
              <a:cxnLst/>
              <a:rect l="l" t="t" r="r" b="b"/>
              <a:pathLst>
                <a:path w="3172" h="5071" extrusionOk="0">
                  <a:moveTo>
                    <a:pt x="3172" y="0"/>
                  </a:moveTo>
                  <a:lnTo>
                    <a:pt x="3172" y="0"/>
                  </a:lnTo>
                  <a:cubicBezTo>
                    <a:pt x="3129" y="32"/>
                    <a:pt x="3100" y="75"/>
                    <a:pt x="3082" y="125"/>
                  </a:cubicBezTo>
                  <a:cubicBezTo>
                    <a:pt x="2910" y="530"/>
                    <a:pt x="2756" y="942"/>
                    <a:pt x="2559" y="1337"/>
                  </a:cubicBezTo>
                  <a:cubicBezTo>
                    <a:pt x="2276" y="1913"/>
                    <a:pt x="1954" y="2469"/>
                    <a:pt x="1545" y="2978"/>
                  </a:cubicBezTo>
                  <a:cubicBezTo>
                    <a:pt x="1201" y="3400"/>
                    <a:pt x="900" y="3859"/>
                    <a:pt x="578" y="4300"/>
                  </a:cubicBezTo>
                  <a:cubicBezTo>
                    <a:pt x="391" y="4554"/>
                    <a:pt x="191" y="4801"/>
                    <a:pt x="1" y="5049"/>
                  </a:cubicBezTo>
                  <a:lnTo>
                    <a:pt x="22" y="5070"/>
                  </a:lnTo>
                  <a:cubicBezTo>
                    <a:pt x="83" y="5006"/>
                    <a:pt x="151" y="4945"/>
                    <a:pt x="205" y="4873"/>
                  </a:cubicBezTo>
                  <a:cubicBezTo>
                    <a:pt x="728" y="4210"/>
                    <a:pt x="1258" y="3551"/>
                    <a:pt x="1771" y="2881"/>
                  </a:cubicBezTo>
                  <a:cubicBezTo>
                    <a:pt x="2122" y="2411"/>
                    <a:pt x="2427" y="1906"/>
                    <a:pt x="2670" y="1372"/>
                  </a:cubicBezTo>
                  <a:cubicBezTo>
                    <a:pt x="2849" y="982"/>
                    <a:pt x="2996" y="573"/>
                    <a:pt x="3154" y="172"/>
                  </a:cubicBezTo>
                  <a:cubicBezTo>
                    <a:pt x="3168" y="115"/>
                    <a:pt x="3172" y="57"/>
                    <a:pt x="31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1955225" y="4594350"/>
              <a:ext cx="90225" cy="127050"/>
            </a:xfrm>
            <a:custGeom>
              <a:avLst/>
              <a:gdLst/>
              <a:ahLst/>
              <a:cxnLst/>
              <a:rect l="l" t="t" r="r" b="b"/>
              <a:pathLst>
                <a:path w="3609" h="5082" extrusionOk="0">
                  <a:moveTo>
                    <a:pt x="19" y="0"/>
                  </a:moveTo>
                  <a:lnTo>
                    <a:pt x="1" y="4"/>
                  </a:lnTo>
                  <a:cubicBezTo>
                    <a:pt x="148" y="337"/>
                    <a:pt x="291" y="674"/>
                    <a:pt x="449" y="1000"/>
                  </a:cubicBezTo>
                  <a:cubicBezTo>
                    <a:pt x="911" y="1953"/>
                    <a:pt x="1416" y="2885"/>
                    <a:pt x="2093" y="3709"/>
                  </a:cubicBezTo>
                  <a:cubicBezTo>
                    <a:pt x="2470" y="4171"/>
                    <a:pt x="2874" y="4601"/>
                    <a:pt x="3358" y="4956"/>
                  </a:cubicBezTo>
                  <a:cubicBezTo>
                    <a:pt x="3430" y="5002"/>
                    <a:pt x="3505" y="5045"/>
                    <a:pt x="3584" y="5081"/>
                  </a:cubicBezTo>
                  <a:lnTo>
                    <a:pt x="3609" y="5042"/>
                  </a:lnTo>
                  <a:cubicBezTo>
                    <a:pt x="3584" y="5010"/>
                    <a:pt x="3552" y="4981"/>
                    <a:pt x="3519" y="4952"/>
                  </a:cubicBezTo>
                  <a:cubicBezTo>
                    <a:pt x="3147" y="4683"/>
                    <a:pt x="2803" y="4375"/>
                    <a:pt x="2495" y="4035"/>
                  </a:cubicBezTo>
                  <a:cubicBezTo>
                    <a:pt x="1868" y="3351"/>
                    <a:pt x="1334" y="2587"/>
                    <a:pt x="911" y="1763"/>
                  </a:cubicBezTo>
                  <a:cubicBezTo>
                    <a:pt x="606" y="1179"/>
                    <a:pt x="316" y="588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1733700" y="4775750"/>
              <a:ext cx="126600" cy="57250"/>
            </a:xfrm>
            <a:custGeom>
              <a:avLst/>
              <a:gdLst/>
              <a:ahLst/>
              <a:cxnLst/>
              <a:rect l="l" t="t" r="r" b="b"/>
              <a:pathLst>
                <a:path w="5064" h="2290" extrusionOk="0">
                  <a:moveTo>
                    <a:pt x="29" y="0"/>
                  </a:moveTo>
                  <a:lnTo>
                    <a:pt x="1" y="36"/>
                  </a:lnTo>
                  <a:cubicBezTo>
                    <a:pt x="33" y="75"/>
                    <a:pt x="72" y="115"/>
                    <a:pt x="112" y="154"/>
                  </a:cubicBezTo>
                  <a:cubicBezTo>
                    <a:pt x="653" y="620"/>
                    <a:pt x="1266" y="1000"/>
                    <a:pt x="1921" y="1276"/>
                  </a:cubicBezTo>
                  <a:cubicBezTo>
                    <a:pt x="2688" y="1598"/>
                    <a:pt x="3473" y="1874"/>
                    <a:pt x="4272" y="2107"/>
                  </a:cubicBezTo>
                  <a:cubicBezTo>
                    <a:pt x="4533" y="2182"/>
                    <a:pt x="4799" y="2229"/>
                    <a:pt x="5064" y="2290"/>
                  </a:cubicBezTo>
                  <a:cubicBezTo>
                    <a:pt x="4691" y="2164"/>
                    <a:pt x="4318" y="2060"/>
                    <a:pt x="3949" y="1931"/>
                  </a:cubicBezTo>
                  <a:cubicBezTo>
                    <a:pt x="3347" y="1716"/>
                    <a:pt x="2749" y="1498"/>
                    <a:pt x="2154" y="1265"/>
                  </a:cubicBezTo>
                  <a:cubicBezTo>
                    <a:pt x="1488" y="1003"/>
                    <a:pt x="868" y="638"/>
                    <a:pt x="316" y="183"/>
                  </a:cubicBezTo>
                  <a:cubicBezTo>
                    <a:pt x="230" y="115"/>
                    <a:pt x="148" y="22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2282275" y="4905975"/>
              <a:ext cx="80550" cy="103600"/>
            </a:xfrm>
            <a:custGeom>
              <a:avLst/>
              <a:gdLst/>
              <a:ahLst/>
              <a:cxnLst/>
              <a:rect l="l" t="t" r="r" b="b"/>
              <a:pathLst>
                <a:path w="3222" h="4144" extrusionOk="0">
                  <a:moveTo>
                    <a:pt x="51" y="1"/>
                  </a:moveTo>
                  <a:lnTo>
                    <a:pt x="1" y="15"/>
                  </a:lnTo>
                  <a:cubicBezTo>
                    <a:pt x="15" y="91"/>
                    <a:pt x="37" y="162"/>
                    <a:pt x="65" y="234"/>
                  </a:cubicBezTo>
                  <a:cubicBezTo>
                    <a:pt x="259" y="599"/>
                    <a:pt x="424" y="983"/>
                    <a:pt x="653" y="1323"/>
                  </a:cubicBezTo>
                  <a:cubicBezTo>
                    <a:pt x="1362" y="2362"/>
                    <a:pt x="2222" y="3276"/>
                    <a:pt x="3161" y="4114"/>
                  </a:cubicBezTo>
                  <a:cubicBezTo>
                    <a:pt x="3179" y="4129"/>
                    <a:pt x="3200" y="4136"/>
                    <a:pt x="3222" y="4143"/>
                  </a:cubicBezTo>
                  <a:cubicBezTo>
                    <a:pt x="2760" y="3649"/>
                    <a:pt x="2305" y="3172"/>
                    <a:pt x="1857" y="2685"/>
                  </a:cubicBezTo>
                  <a:cubicBezTo>
                    <a:pt x="1158" y="1918"/>
                    <a:pt x="542" y="1094"/>
                    <a:pt x="126" y="130"/>
                  </a:cubicBezTo>
                  <a:cubicBezTo>
                    <a:pt x="105" y="87"/>
                    <a:pt x="80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2337200" y="4855275"/>
              <a:ext cx="124250" cy="45275"/>
            </a:xfrm>
            <a:custGeom>
              <a:avLst/>
              <a:gdLst/>
              <a:ahLst/>
              <a:cxnLst/>
              <a:rect l="l" t="t" r="r" b="b"/>
              <a:pathLst>
                <a:path w="4970" h="1811" extrusionOk="0">
                  <a:moveTo>
                    <a:pt x="7" y="1"/>
                  </a:moveTo>
                  <a:cubicBezTo>
                    <a:pt x="4" y="22"/>
                    <a:pt x="4" y="44"/>
                    <a:pt x="0" y="65"/>
                  </a:cubicBezTo>
                  <a:cubicBezTo>
                    <a:pt x="853" y="266"/>
                    <a:pt x="1688" y="528"/>
                    <a:pt x="2508" y="847"/>
                  </a:cubicBezTo>
                  <a:cubicBezTo>
                    <a:pt x="3332" y="1162"/>
                    <a:pt x="4149" y="1491"/>
                    <a:pt x="4970" y="1810"/>
                  </a:cubicBezTo>
                  <a:cubicBezTo>
                    <a:pt x="4895" y="1760"/>
                    <a:pt x="4816" y="1714"/>
                    <a:pt x="4733" y="1674"/>
                  </a:cubicBezTo>
                  <a:cubicBezTo>
                    <a:pt x="3913" y="1273"/>
                    <a:pt x="3064" y="947"/>
                    <a:pt x="2207" y="628"/>
                  </a:cubicBezTo>
                  <a:cubicBezTo>
                    <a:pt x="1552" y="388"/>
                    <a:pt x="896" y="159"/>
                    <a:pt x="208" y="19"/>
                  </a:cubicBezTo>
                  <a:cubicBezTo>
                    <a:pt x="140" y="8"/>
                    <a:pt x="75" y="5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2275750" y="4672375"/>
              <a:ext cx="94425" cy="81350"/>
            </a:xfrm>
            <a:custGeom>
              <a:avLst/>
              <a:gdLst/>
              <a:ahLst/>
              <a:cxnLst/>
              <a:rect l="l" t="t" r="r" b="b"/>
              <a:pathLst>
                <a:path w="3777" h="3254" extrusionOk="0">
                  <a:moveTo>
                    <a:pt x="3752" y="0"/>
                  </a:moveTo>
                  <a:cubicBezTo>
                    <a:pt x="3716" y="32"/>
                    <a:pt x="3673" y="65"/>
                    <a:pt x="3637" y="97"/>
                  </a:cubicBezTo>
                  <a:cubicBezTo>
                    <a:pt x="3368" y="355"/>
                    <a:pt x="3103" y="620"/>
                    <a:pt x="2831" y="871"/>
                  </a:cubicBezTo>
                  <a:cubicBezTo>
                    <a:pt x="2215" y="1430"/>
                    <a:pt x="1605" y="1992"/>
                    <a:pt x="975" y="2537"/>
                  </a:cubicBezTo>
                  <a:cubicBezTo>
                    <a:pt x="710" y="2763"/>
                    <a:pt x="398" y="2935"/>
                    <a:pt x="111" y="3132"/>
                  </a:cubicBezTo>
                  <a:cubicBezTo>
                    <a:pt x="72" y="3157"/>
                    <a:pt x="36" y="3186"/>
                    <a:pt x="0" y="3214"/>
                  </a:cubicBezTo>
                  <a:lnTo>
                    <a:pt x="25" y="3254"/>
                  </a:lnTo>
                  <a:cubicBezTo>
                    <a:pt x="151" y="3243"/>
                    <a:pt x="258" y="3178"/>
                    <a:pt x="362" y="3114"/>
                  </a:cubicBezTo>
                  <a:cubicBezTo>
                    <a:pt x="724" y="2892"/>
                    <a:pt x="1043" y="2619"/>
                    <a:pt x="1362" y="2340"/>
                  </a:cubicBezTo>
                  <a:cubicBezTo>
                    <a:pt x="2129" y="1652"/>
                    <a:pt x="2899" y="960"/>
                    <a:pt x="3608" y="208"/>
                  </a:cubicBezTo>
                  <a:cubicBezTo>
                    <a:pt x="3666" y="147"/>
                    <a:pt x="3719" y="86"/>
                    <a:pt x="3777" y="25"/>
                  </a:cubicBezTo>
                  <a:lnTo>
                    <a:pt x="375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2174075" y="4879200"/>
              <a:ext cx="29500" cy="125800"/>
            </a:xfrm>
            <a:custGeom>
              <a:avLst/>
              <a:gdLst/>
              <a:ahLst/>
              <a:cxnLst/>
              <a:rect l="l" t="t" r="r" b="b"/>
              <a:pathLst>
                <a:path w="1180" h="5032" extrusionOk="0">
                  <a:moveTo>
                    <a:pt x="979" y="1"/>
                  </a:moveTo>
                  <a:cubicBezTo>
                    <a:pt x="1007" y="151"/>
                    <a:pt x="1043" y="287"/>
                    <a:pt x="1050" y="420"/>
                  </a:cubicBezTo>
                  <a:cubicBezTo>
                    <a:pt x="1093" y="1194"/>
                    <a:pt x="1004" y="1964"/>
                    <a:pt x="789" y="2709"/>
                  </a:cubicBezTo>
                  <a:cubicBezTo>
                    <a:pt x="559" y="3494"/>
                    <a:pt x="291" y="4265"/>
                    <a:pt x="0" y="5031"/>
                  </a:cubicBezTo>
                  <a:cubicBezTo>
                    <a:pt x="7" y="5021"/>
                    <a:pt x="18" y="5013"/>
                    <a:pt x="25" y="5003"/>
                  </a:cubicBezTo>
                  <a:cubicBezTo>
                    <a:pt x="50" y="4952"/>
                    <a:pt x="72" y="4906"/>
                    <a:pt x="93" y="4859"/>
                  </a:cubicBezTo>
                  <a:cubicBezTo>
                    <a:pt x="602" y="3713"/>
                    <a:pt x="1043" y="2545"/>
                    <a:pt x="1151" y="1283"/>
                  </a:cubicBezTo>
                  <a:cubicBezTo>
                    <a:pt x="1179" y="925"/>
                    <a:pt x="1140" y="567"/>
                    <a:pt x="1118" y="208"/>
                  </a:cubicBezTo>
                  <a:cubicBezTo>
                    <a:pt x="1115" y="133"/>
                    <a:pt x="1100" y="33"/>
                    <a:pt x="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2206775" y="4530300"/>
              <a:ext cx="44450" cy="124275"/>
            </a:xfrm>
            <a:custGeom>
              <a:avLst/>
              <a:gdLst/>
              <a:ahLst/>
              <a:cxnLst/>
              <a:rect l="l" t="t" r="r" b="b"/>
              <a:pathLst>
                <a:path w="1778" h="4971" extrusionOk="0">
                  <a:moveTo>
                    <a:pt x="1767" y="0"/>
                  </a:moveTo>
                  <a:lnTo>
                    <a:pt x="1767" y="0"/>
                  </a:lnTo>
                  <a:cubicBezTo>
                    <a:pt x="1534" y="785"/>
                    <a:pt x="1294" y="1627"/>
                    <a:pt x="1032" y="2476"/>
                  </a:cubicBezTo>
                  <a:cubicBezTo>
                    <a:pt x="771" y="3322"/>
                    <a:pt x="416" y="4135"/>
                    <a:pt x="0" y="4970"/>
                  </a:cubicBezTo>
                  <a:cubicBezTo>
                    <a:pt x="247" y="4820"/>
                    <a:pt x="731" y="3723"/>
                    <a:pt x="1115" y="2509"/>
                  </a:cubicBezTo>
                  <a:cubicBezTo>
                    <a:pt x="1491" y="1330"/>
                    <a:pt x="1777" y="18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2229600" y="4363775"/>
              <a:ext cx="12125" cy="110025"/>
            </a:xfrm>
            <a:custGeom>
              <a:avLst/>
              <a:gdLst/>
              <a:ahLst/>
              <a:cxnLst/>
              <a:rect l="l" t="t" r="r" b="b"/>
              <a:pathLst>
                <a:path w="485" h="4401" extrusionOk="0">
                  <a:moveTo>
                    <a:pt x="402" y="0"/>
                  </a:moveTo>
                  <a:lnTo>
                    <a:pt x="327" y="15"/>
                  </a:lnTo>
                  <a:cubicBezTo>
                    <a:pt x="320" y="68"/>
                    <a:pt x="320" y="126"/>
                    <a:pt x="327" y="180"/>
                  </a:cubicBezTo>
                  <a:cubicBezTo>
                    <a:pt x="399" y="699"/>
                    <a:pt x="345" y="1219"/>
                    <a:pt x="302" y="1735"/>
                  </a:cubicBezTo>
                  <a:cubicBezTo>
                    <a:pt x="273" y="2064"/>
                    <a:pt x="230" y="2394"/>
                    <a:pt x="194" y="2724"/>
                  </a:cubicBezTo>
                  <a:cubicBezTo>
                    <a:pt x="162" y="3028"/>
                    <a:pt x="123" y="3333"/>
                    <a:pt x="90" y="3634"/>
                  </a:cubicBezTo>
                  <a:cubicBezTo>
                    <a:pt x="58" y="3888"/>
                    <a:pt x="30" y="4146"/>
                    <a:pt x="1" y="4400"/>
                  </a:cubicBezTo>
                  <a:cubicBezTo>
                    <a:pt x="90" y="4024"/>
                    <a:pt x="169" y="3644"/>
                    <a:pt x="227" y="3261"/>
                  </a:cubicBezTo>
                  <a:cubicBezTo>
                    <a:pt x="291" y="2799"/>
                    <a:pt x="334" y="2337"/>
                    <a:pt x="399" y="1878"/>
                  </a:cubicBezTo>
                  <a:cubicBezTo>
                    <a:pt x="463" y="1394"/>
                    <a:pt x="485" y="907"/>
                    <a:pt x="463" y="423"/>
                  </a:cubicBezTo>
                  <a:cubicBezTo>
                    <a:pt x="452" y="280"/>
                    <a:pt x="431" y="14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2177475" y="4422900"/>
              <a:ext cx="14525" cy="158400"/>
            </a:xfrm>
            <a:custGeom>
              <a:avLst/>
              <a:gdLst/>
              <a:ahLst/>
              <a:cxnLst/>
              <a:rect l="l" t="t" r="r" b="b"/>
              <a:pathLst>
                <a:path w="581" h="6336" extrusionOk="0">
                  <a:moveTo>
                    <a:pt x="545" y="0"/>
                  </a:moveTo>
                  <a:cubicBezTo>
                    <a:pt x="524" y="681"/>
                    <a:pt x="516" y="1326"/>
                    <a:pt x="477" y="1985"/>
                  </a:cubicBezTo>
                  <a:cubicBezTo>
                    <a:pt x="441" y="2641"/>
                    <a:pt x="384" y="3293"/>
                    <a:pt x="309" y="3949"/>
                  </a:cubicBezTo>
                  <a:cubicBezTo>
                    <a:pt x="237" y="4608"/>
                    <a:pt x="133" y="5264"/>
                    <a:pt x="43" y="5920"/>
                  </a:cubicBezTo>
                  <a:cubicBezTo>
                    <a:pt x="29" y="6056"/>
                    <a:pt x="15" y="6195"/>
                    <a:pt x="0" y="6328"/>
                  </a:cubicBezTo>
                  <a:lnTo>
                    <a:pt x="18" y="6335"/>
                  </a:lnTo>
                  <a:cubicBezTo>
                    <a:pt x="61" y="6099"/>
                    <a:pt x="108" y="5866"/>
                    <a:pt x="144" y="5629"/>
                  </a:cubicBezTo>
                  <a:cubicBezTo>
                    <a:pt x="219" y="5110"/>
                    <a:pt x="287" y="4590"/>
                    <a:pt x="352" y="4071"/>
                  </a:cubicBezTo>
                  <a:cubicBezTo>
                    <a:pt x="420" y="3497"/>
                    <a:pt x="502" y="2924"/>
                    <a:pt x="538" y="2347"/>
                  </a:cubicBezTo>
                  <a:cubicBezTo>
                    <a:pt x="577" y="1691"/>
                    <a:pt x="570" y="1029"/>
                    <a:pt x="581" y="373"/>
                  </a:cubicBezTo>
                  <a:cubicBezTo>
                    <a:pt x="577" y="247"/>
                    <a:pt x="563" y="122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2423450" y="4487400"/>
              <a:ext cx="55475" cy="87700"/>
            </a:xfrm>
            <a:custGeom>
              <a:avLst/>
              <a:gdLst/>
              <a:ahLst/>
              <a:cxnLst/>
              <a:rect l="l" t="t" r="r" b="b"/>
              <a:pathLst>
                <a:path w="2219" h="3508" extrusionOk="0">
                  <a:moveTo>
                    <a:pt x="2147" y="0"/>
                  </a:moveTo>
                  <a:cubicBezTo>
                    <a:pt x="1660" y="1326"/>
                    <a:pt x="807" y="2401"/>
                    <a:pt x="1" y="3508"/>
                  </a:cubicBezTo>
                  <a:cubicBezTo>
                    <a:pt x="44" y="3465"/>
                    <a:pt x="94" y="3426"/>
                    <a:pt x="133" y="3375"/>
                  </a:cubicBezTo>
                  <a:cubicBezTo>
                    <a:pt x="818" y="2609"/>
                    <a:pt x="1412" y="1767"/>
                    <a:pt x="1903" y="864"/>
                  </a:cubicBezTo>
                  <a:cubicBezTo>
                    <a:pt x="2018" y="663"/>
                    <a:pt x="2090" y="437"/>
                    <a:pt x="2179" y="222"/>
                  </a:cubicBezTo>
                  <a:cubicBezTo>
                    <a:pt x="2219" y="151"/>
                    <a:pt x="2208" y="57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2273425" y="4455400"/>
              <a:ext cx="35850" cy="117825"/>
            </a:xfrm>
            <a:custGeom>
              <a:avLst/>
              <a:gdLst/>
              <a:ahLst/>
              <a:cxnLst/>
              <a:rect l="l" t="t" r="r" b="b"/>
              <a:pathLst>
                <a:path w="1434" h="4713" extrusionOk="0">
                  <a:moveTo>
                    <a:pt x="1405" y="1"/>
                  </a:moveTo>
                  <a:cubicBezTo>
                    <a:pt x="1218" y="1649"/>
                    <a:pt x="577" y="3150"/>
                    <a:pt x="0" y="4713"/>
                  </a:cubicBezTo>
                  <a:cubicBezTo>
                    <a:pt x="18" y="4691"/>
                    <a:pt x="36" y="4666"/>
                    <a:pt x="54" y="4641"/>
                  </a:cubicBezTo>
                  <a:cubicBezTo>
                    <a:pt x="577" y="3505"/>
                    <a:pt x="1010" y="2334"/>
                    <a:pt x="1301" y="1115"/>
                  </a:cubicBezTo>
                  <a:cubicBezTo>
                    <a:pt x="1380" y="786"/>
                    <a:pt x="1394" y="445"/>
                    <a:pt x="1433" y="108"/>
                  </a:cubicBezTo>
                  <a:cubicBezTo>
                    <a:pt x="1430" y="73"/>
                    <a:pt x="1419" y="33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2125700" y="5030050"/>
              <a:ext cx="60500" cy="76375"/>
            </a:xfrm>
            <a:custGeom>
              <a:avLst/>
              <a:gdLst/>
              <a:ahLst/>
              <a:cxnLst/>
              <a:rect l="l" t="t" r="r" b="b"/>
              <a:pathLst>
                <a:path w="2420" h="3055" extrusionOk="0">
                  <a:moveTo>
                    <a:pt x="2398" y="1"/>
                  </a:moveTo>
                  <a:cubicBezTo>
                    <a:pt x="2376" y="36"/>
                    <a:pt x="2351" y="72"/>
                    <a:pt x="2326" y="108"/>
                  </a:cubicBezTo>
                  <a:cubicBezTo>
                    <a:pt x="2039" y="570"/>
                    <a:pt x="1760" y="1040"/>
                    <a:pt x="1462" y="1498"/>
                  </a:cubicBezTo>
                  <a:cubicBezTo>
                    <a:pt x="1129" y="2018"/>
                    <a:pt x="710" y="2484"/>
                    <a:pt x="226" y="2871"/>
                  </a:cubicBezTo>
                  <a:cubicBezTo>
                    <a:pt x="158" y="2928"/>
                    <a:pt x="86" y="2978"/>
                    <a:pt x="0" y="3043"/>
                  </a:cubicBezTo>
                  <a:cubicBezTo>
                    <a:pt x="29" y="3051"/>
                    <a:pt x="55" y="3055"/>
                    <a:pt x="78" y="3055"/>
                  </a:cubicBezTo>
                  <a:cubicBezTo>
                    <a:pt x="165" y="3055"/>
                    <a:pt x="223" y="3005"/>
                    <a:pt x="276" y="2960"/>
                  </a:cubicBezTo>
                  <a:cubicBezTo>
                    <a:pt x="481" y="2788"/>
                    <a:pt x="692" y="2627"/>
                    <a:pt x="871" y="2430"/>
                  </a:cubicBezTo>
                  <a:cubicBezTo>
                    <a:pt x="1495" y="1738"/>
                    <a:pt x="1982" y="954"/>
                    <a:pt x="2380" y="112"/>
                  </a:cubicBezTo>
                  <a:cubicBezTo>
                    <a:pt x="2398" y="79"/>
                    <a:pt x="2408" y="44"/>
                    <a:pt x="2419" y="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2092650" y="4559675"/>
              <a:ext cx="9425" cy="100900"/>
            </a:xfrm>
            <a:custGeom>
              <a:avLst/>
              <a:gdLst/>
              <a:ahLst/>
              <a:cxnLst/>
              <a:rect l="l" t="t" r="r" b="b"/>
              <a:pathLst>
                <a:path w="377" h="4036" extrusionOk="0">
                  <a:moveTo>
                    <a:pt x="0" y="1"/>
                  </a:moveTo>
                  <a:cubicBezTo>
                    <a:pt x="7" y="158"/>
                    <a:pt x="22" y="316"/>
                    <a:pt x="40" y="474"/>
                  </a:cubicBezTo>
                  <a:cubicBezTo>
                    <a:pt x="90" y="943"/>
                    <a:pt x="144" y="1412"/>
                    <a:pt x="190" y="1882"/>
                  </a:cubicBezTo>
                  <a:cubicBezTo>
                    <a:pt x="212" y="2108"/>
                    <a:pt x="219" y="2333"/>
                    <a:pt x="244" y="2559"/>
                  </a:cubicBezTo>
                  <a:cubicBezTo>
                    <a:pt x="291" y="3010"/>
                    <a:pt x="255" y="3466"/>
                    <a:pt x="133" y="3903"/>
                  </a:cubicBezTo>
                  <a:cubicBezTo>
                    <a:pt x="122" y="3946"/>
                    <a:pt x="119" y="3992"/>
                    <a:pt x="115" y="4035"/>
                  </a:cubicBezTo>
                  <a:cubicBezTo>
                    <a:pt x="230" y="4028"/>
                    <a:pt x="248" y="3949"/>
                    <a:pt x="262" y="3881"/>
                  </a:cubicBezTo>
                  <a:cubicBezTo>
                    <a:pt x="305" y="3627"/>
                    <a:pt x="377" y="3369"/>
                    <a:pt x="369" y="3114"/>
                  </a:cubicBezTo>
                  <a:cubicBezTo>
                    <a:pt x="359" y="2623"/>
                    <a:pt x="301" y="2136"/>
                    <a:pt x="262" y="1642"/>
                  </a:cubicBezTo>
                  <a:cubicBezTo>
                    <a:pt x="215" y="1090"/>
                    <a:pt x="126" y="53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2308700" y="5039450"/>
              <a:ext cx="64525" cy="66600"/>
            </a:xfrm>
            <a:custGeom>
              <a:avLst/>
              <a:gdLst/>
              <a:ahLst/>
              <a:cxnLst/>
              <a:rect l="l" t="t" r="r" b="b"/>
              <a:pathLst>
                <a:path w="2581" h="266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62"/>
                    <a:pt x="69" y="126"/>
                    <a:pt x="105" y="187"/>
                  </a:cubicBezTo>
                  <a:cubicBezTo>
                    <a:pt x="578" y="940"/>
                    <a:pt x="1158" y="1617"/>
                    <a:pt x="1828" y="2197"/>
                  </a:cubicBezTo>
                  <a:cubicBezTo>
                    <a:pt x="2011" y="2358"/>
                    <a:pt x="2222" y="2487"/>
                    <a:pt x="2427" y="2627"/>
                  </a:cubicBezTo>
                  <a:cubicBezTo>
                    <a:pt x="2466" y="2645"/>
                    <a:pt x="2509" y="2656"/>
                    <a:pt x="2552" y="2663"/>
                  </a:cubicBezTo>
                  <a:cubicBezTo>
                    <a:pt x="2563" y="2645"/>
                    <a:pt x="2570" y="2627"/>
                    <a:pt x="2581" y="2609"/>
                  </a:cubicBezTo>
                  <a:cubicBezTo>
                    <a:pt x="1524" y="1929"/>
                    <a:pt x="760" y="97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1944925" y="4670675"/>
              <a:ext cx="96050" cy="70225"/>
            </a:xfrm>
            <a:custGeom>
              <a:avLst/>
              <a:gdLst/>
              <a:ahLst/>
              <a:cxnLst/>
              <a:rect l="l" t="t" r="r" b="b"/>
              <a:pathLst>
                <a:path w="3842" h="2809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25"/>
                    <a:pt x="8" y="50"/>
                    <a:pt x="26" y="68"/>
                  </a:cubicBezTo>
                  <a:cubicBezTo>
                    <a:pt x="678" y="760"/>
                    <a:pt x="1395" y="1390"/>
                    <a:pt x="2165" y="1953"/>
                  </a:cubicBezTo>
                  <a:cubicBezTo>
                    <a:pt x="2434" y="2146"/>
                    <a:pt x="2745" y="2286"/>
                    <a:pt x="3007" y="2490"/>
                  </a:cubicBezTo>
                  <a:cubicBezTo>
                    <a:pt x="3226" y="2662"/>
                    <a:pt x="3484" y="2691"/>
                    <a:pt x="3716" y="2802"/>
                  </a:cubicBezTo>
                  <a:cubicBezTo>
                    <a:pt x="3727" y="2807"/>
                    <a:pt x="3739" y="2808"/>
                    <a:pt x="3752" y="2808"/>
                  </a:cubicBezTo>
                  <a:cubicBezTo>
                    <a:pt x="3777" y="2808"/>
                    <a:pt x="3805" y="2802"/>
                    <a:pt x="3831" y="2802"/>
                  </a:cubicBezTo>
                  <a:cubicBezTo>
                    <a:pt x="3835" y="2784"/>
                    <a:pt x="3838" y="2766"/>
                    <a:pt x="3842" y="2752"/>
                  </a:cubicBezTo>
                  <a:cubicBezTo>
                    <a:pt x="3566" y="2705"/>
                    <a:pt x="3340" y="2566"/>
                    <a:pt x="3111" y="2426"/>
                  </a:cubicBezTo>
                  <a:cubicBezTo>
                    <a:pt x="2774" y="2214"/>
                    <a:pt x="2419" y="2028"/>
                    <a:pt x="2093" y="1799"/>
                  </a:cubicBezTo>
                  <a:cubicBezTo>
                    <a:pt x="1384" y="1297"/>
                    <a:pt x="750" y="706"/>
                    <a:pt x="126" y="108"/>
                  </a:cubicBezTo>
                  <a:cubicBezTo>
                    <a:pt x="87" y="68"/>
                    <a:pt x="44" y="36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2141275" y="4430425"/>
              <a:ext cx="8625" cy="98475"/>
            </a:xfrm>
            <a:custGeom>
              <a:avLst/>
              <a:gdLst/>
              <a:ahLst/>
              <a:cxnLst/>
              <a:rect l="l" t="t" r="r" b="b"/>
              <a:pathLst>
                <a:path w="345" h="3939" extrusionOk="0">
                  <a:moveTo>
                    <a:pt x="345" y="0"/>
                  </a:moveTo>
                  <a:lnTo>
                    <a:pt x="345" y="0"/>
                  </a:lnTo>
                  <a:cubicBezTo>
                    <a:pt x="101" y="355"/>
                    <a:pt x="1" y="2612"/>
                    <a:pt x="148" y="3938"/>
                  </a:cubicBezTo>
                  <a:cubicBezTo>
                    <a:pt x="166" y="2623"/>
                    <a:pt x="198" y="130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1886625" y="4508900"/>
              <a:ext cx="34950" cy="94975"/>
            </a:xfrm>
            <a:custGeom>
              <a:avLst/>
              <a:gdLst/>
              <a:ahLst/>
              <a:cxnLst/>
              <a:rect l="l" t="t" r="r" b="b"/>
              <a:pathLst>
                <a:path w="1398" h="3799" extrusionOk="0">
                  <a:moveTo>
                    <a:pt x="50" y="0"/>
                  </a:moveTo>
                  <a:cubicBezTo>
                    <a:pt x="18" y="43"/>
                    <a:pt x="0" y="93"/>
                    <a:pt x="4" y="147"/>
                  </a:cubicBezTo>
                  <a:cubicBezTo>
                    <a:pt x="43" y="408"/>
                    <a:pt x="68" y="674"/>
                    <a:pt x="133" y="932"/>
                  </a:cubicBezTo>
                  <a:cubicBezTo>
                    <a:pt x="319" y="1698"/>
                    <a:pt x="641" y="2411"/>
                    <a:pt x="1000" y="3114"/>
                  </a:cubicBezTo>
                  <a:cubicBezTo>
                    <a:pt x="1122" y="3347"/>
                    <a:pt x="1265" y="3569"/>
                    <a:pt x="1398" y="3798"/>
                  </a:cubicBezTo>
                  <a:cubicBezTo>
                    <a:pt x="824" y="2569"/>
                    <a:pt x="201" y="1376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1928725" y="5040000"/>
              <a:ext cx="65050" cy="73200"/>
            </a:xfrm>
            <a:custGeom>
              <a:avLst/>
              <a:gdLst/>
              <a:ahLst/>
              <a:cxnLst/>
              <a:rect l="l" t="t" r="r" b="b"/>
              <a:pathLst>
                <a:path w="2602" h="2928" extrusionOk="0">
                  <a:moveTo>
                    <a:pt x="2602" y="0"/>
                  </a:moveTo>
                  <a:lnTo>
                    <a:pt x="2602" y="0"/>
                  </a:lnTo>
                  <a:cubicBezTo>
                    <a:pt x="2569" y="22"/>
                    <a:pt x="2537" y="43"/>
                    <a:pt x="2508" y="68"/>
                  </a:cubicBezTo>
                  <a:cubicBezTo>
                    <a:pt x="1806" y="678"/>
                    <a:pt x="1179" y="1358"/>
                    <a:pt x="566" y="2057"/>
                  </a:cubicBezTo>
                  <a:cubicBezTo>
                    <a:pt x="401" y="2250"/>
                    <a:pt x="247" y="2451"/>
                    <a:pt x="108" y="2663"/>
                  </a:cubicBezTo>
                  <a:cubicBezTo>
                    <a:pt x="58" y="2734"/>
                    <a:pt x="36" y="2824"/>
                    <a:pt x="0" y="2906"/>
                  </a:cubicBezTo>
                  <a:lnTo>
                    <a:pt x="50" y="2928"/>
                  </a:lnTo>
                  <a:cubicBezTo>
                    <a:pt x="778" y="1846"/>
                    <a:pt x="1731" y="957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1821575" y="4681875"/>
              <a:ext cx="77525" cy="38900"/>
            </a:xfrm>
            <a:custGeom>
              <a:avLst/>
              <a:gdLst/>
              <a:ahLst/>
              <a:cxnLst/>
              <a:rect l="l" t="t" r="r" b="b"/>
              <a:pathLst>
                <a:path w="3101" h="1556" extrusionOk="0">
                  <a:moveTo>
                    <a:pt x="67" y="0"/>
                  </a:moveTo>
                  <a:cubicBezTo>
                    <a:pt x="32" y="0"/>
                    <a:pt x="1" y="12"/>
                    <a:pt x="1" y="57"/>
                  </a:cubicBezTo>
                  <a:cubicBezTo>
                    <a:pt x="1094" y="462"/>
                    <a:pt x="2079" y="1043"/>
                    <a:pt x="3100" y="1555"/>
                  </a:cubicBezTo>
                  <a:cubicBezTo>
                    <a:pt x="2928" y="1440"/>
                    <a:pt x="2760" y="1322"/>
                    <a:pt x="2588" y="1215"/>
                  </a:cubicBezTo>
                  <a:cubicBezTo>
                    <a:pt x="1932" y="799"/>
                    <a:pt x="1237" y="466"/>
                    <a:pt x="538" y="133"/>
                  </a:cubicBezTo>
                  <a:cubicBezTo>
                    <a:pt x="409" y="68"/>
                    <a:pt x="262" y="43"/>
                    <a:pt x="119" y="7"/>
                  </a:cubicBezTo>
                  <a:cubicBezTo>
                    <a:pt x="103" y="4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2426600" y="4645850"/>
              <a:ext cx="70075" cy="63100"/>
            </a:xfrm>
            <a:custGeom>
              <a:avLst/>
              <a:gdLst/>
              <a:ahLst/>
              <a:cxnLst/>
              <a:rect l="l" t="t" r="r" b="b"/>
              <a:pathLst>
                <a:path w="2803" h="2524" extrusionOk="0">
                  <a:moveTo>
                    <a:pt x="2752" y="1"/>
                  </a:moveTo>
                  <a:cubicBezTo>
                    <a:pt x="2480" y="309"/>
                    <a:pt x="2218" y="635"/>
                    <a:pt x="1928" y="921"/>
                  </a:cubicBezTo>
                  <a:cubicBezTo>
                    <a:pt x="1627" y="1222"/>
                    <a:pt x="1297" y="1498"/>
                    <a:pt x="971" y="1767"/>
                  </a:cubicBezTo>
                  <a:cubicBezTo>
                    <a:pt x="652" y="2029"/>
                    <a:pt x="323" y="2272"/>
                    <a:pt x="0" y="2523"/>
                  </a:cubicBezTo>
                  <a:cubicBezTo>
                    <a:pt x="197" y="2426"/>
                    <a:pt x="387" y="2312"/>
                    <a:pt x="566" y="2183"/>
                  </a:cubicBezTo>
                  <a:cubicBezTo>
                    <a:pt x="1236" y="1688"/>
                    <a:pt x="1899" y="1183"/>
                    <a:pt x="2437" y="538"/>
                  </a:cubicBezTo>
                  <a:cubicBezTo>
                    <a:pt x="2566" y="380"/>
                    <a:pt x="2680" y="208"/>
                    <a:pt x="2802" y="47"/>
                  </a:cubicBezTo>
                  <a:lnTo>
                    <a:pt x="275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2306925" y="4898275"/>
              <a:ext cx="80825" cy="59775"/>
            </a:xfrm>
            <a:custGeom>
              <a:avLst/>
              <a:gdLst/>
              <a:ahLst/>
              <a:cxnLst/>
              <a:rect l="l" t="t" r="r" b="b"/>
              <a:pathLst>
                <a:path w="3233" h="2391" extrusionOk="0">
                  <a:moveTo>
                    <a:pt x="0" y="1"/>
                  </a:moveTo>
                  <a:cubicBezTo>
                    <a:pt x="283" y="571"/>
                    <a:pt x="2143" y="1893"/>
                    <a:pt x="3232" y="2391"/>
                  </a:cubicBezTo>
                  <a:cubicBezTo>
                    <a:pt x="3089" y="2308"/>
                    <a:pt x="2942" y="2233"/>
                    <a:pt x="2802" y="2147"/>
                  </a:cubicBezTo>
                  <a:cubicBezTo>
                    <a:pt x="2655" y="2058"/>
                    <a:pt x="2508" y="1950"/>
                    <a:pt x="2372" y="1857"/>
                  </a:cubicBezTo>
                  <a:cubicBezTo>
                    <a:pt x="2232" y="1764"/>
                    <a:pt x="2093" y="1674"/>
                    <a:pt x="1953" y="1581"/>
                  </a:cubicBezTo>
                  <a:cubicBezTo>
                    <a:pt x="1817" y="1488"/>
                    <a:pt x="1684" y="1395"/>
                    <a:pt x="1544" y="1294"/>
                  </a:cubicBezTo>
                  <a:cubicBezTo>
                    <a:pt x="1405" y="1190"/>
                    <a:pt x="1261" y="1083"/>
                    <a:pt x="1132" y="979"/>
                  </a:cubicBezTo>
                  <a:cubicBezTo>
                    <a:pt x="1000" y="875"/>
                    <a:pt x="878" y="775"/>
                    <a:pt x="745" y="660"/>
                  </a:cubicBezTo>
                  <a:cubicBezTo>
                    <a:pt x="616" y="545"/>
                    <a:pt x="491" y="427"/>
                    <a:pt x="362" y="309"/>
                  </a:cubicBezTo>
                  <a:cubicBezTo>
                    <a:pt x="244" y="205"/>
                    <a:pt x="147" y="6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2348300" y="4493925"/>
              <a:ext cx="24575" cy="81825"/>
            </a:xfrm>
            <a:custGeom>
              <a:avLst/>
              <a:gdLst/>
              <a:ahLst/>
              <a:cxnLst/>
              <a:rect l="l" t="t" r="r" b="b"/>
              <a:pathLst>
                <a:path w="983" h="3273" extrusionOk="0">
                  <a:moveTo>
                    <a:pt x="871" y="1"/>
                  </a:moveTo>
                  <a:cubicBezTo>
                    <a:pt x="764" y="1147"/>
                    <a:pt x="359" y="2204"/>
                    <a:pt x="0" y="3272"/>
                  </a:cubicBezTo>
                  <a:cubicBezTo>
                    <a:pt x="40" y="3200"/>
                    <a:pt x="83" y="3125"/>
                    <a:pt x="119" y="3050"/>
                  </a:cubicBezTo>
                  <a:cubicBezTo>
                    <a:pt x="348" y="2555"/>
                    <a:pt x="538" y="2043"/>
                    <a:pt x="688" y="1520"/>
                  </a:cubicBezTo>
                  <a:cubicBezTo>
                    <a:pt x="810" y="1104"/>
                    <a:pt x="914" y="685"/>
                    <a:pt x="950" y="255"/>
                  </a:cubicBezTo>
                  <a:cubicBezTo>
                    <a:pt x="957" y="165"/>
                    <a:pt x="982" y="62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2221200" y="4773950"/>
              <a:ext cx="24200" cy="84325"/>
            </a:xfrm>
            <a:custGeom>
              <a:avLst/>
              <a:gdLst/>
              <a:ahLst/>
              <a:cxnLst/>
              <a:rect l="l" t="t" r="r" b="b"/>
              <a:pathLst>
                <a:path w="968" h="3373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19"/>
                    <a:pt x="93" y="237"/>
                    <a:pt x="154" y="352"/>
                  </a:cubicBezTo>
                  <a:cubicBezTo>
                    <a:pt x="369" y="803"/>
                    <a:pt x="595" y="1247"/>
                    <a:pt x="710" y="1742"/>
                  </a:cubicBezTo>
                  <a:cubicBezTo>
                    <a:pt x="799" y="2132"/>
                    <a:pt x="864" y="2527"/>
                    <a:pt x="767" y="2924"/>
                  </a:cubicBezTo>
                  <a:cubicBezTo>
                    <a:pt x="731" y="3078"/>
                    <a:pt x="674" y="3225"/>
                    <a:pt x="624" y="3372"/>
                  </a:cubicBezTo>
                  <a:cubicBezTo>
                    <a:pt x="763" y="3329"/>
                    <a:pt x="799" y="3215"/>
                    <a:pt x="835" y="3103"/>
                  </a:cubicBezTo>
                  <a:cubicBezTo>
                    <a:pt x="967" y="2724"/>
                    <a:pt x="939" y="2340"/>
                    <a:pt x="864" y="1957"/>
                  </a:cubicBezTo>
                  <a:cubicBezTo>
                    <a:pt x="731" y="1283"/>
                    <a:pt x="412" y="681"/>
                    <a:pt x="75" y="90"/>
                  </a:cubicBezTo>
                  <a:cubicBezTo>
                    <a:pt x="50" y="58"/>
                    <a:pt x="29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1856875" y="4875975"/>
              <a:ext cx="88625" cy="8850"/>
            </a:xfrm>
            <a:custGeom>
              <a:avLst/>
              <a:gdLst/>
              <a:ahLst/>
              <a:cxnLst/>
              <a:rect l="l" t="t" r="r" b="b"/>
              <a:pathLst>
                <a:path w="3545" h="354" extrusionOk="0">
                  <a:moveTo>
                    <a:pt x="3544" y="1"/>
                  </a:moveTo>
                  <a:lnTo>
                    <a:pt x="3544" y="1"/>
                  </a:lnTo>
                  <a:cubicBezTo>
                    <a:pt x="2696" y="104"/>
                    <a:pt x="1852" y="247"/>
                    <a:pt x="999" y="247"/>
                  </a:cubicBezTo>
                  <a:cubicBezTo>
                    <a:pt x="670" y="247"/>
                    <a:pt x="340" y="225"/>
                    <a:pt x="8" y="173"/>
                  </a:cubicBezTo>
                  <a:lnTo>
                    <a:pt x="1" y="219"/>
                  </a:lnTo>
                  <a:cubicBezTo>
                    <a:pt x="36" y="244"/>
                    <a:pt x="72" y="262"/>
                    <a:pt x="112" y="273"/>
                  </a:cubicBezTo>
                  <a:cubicBezTo>
                    <a:pt x="355" y="305"/>
                    <a:pt x="602" y="345"/>
                    <a:pt x="846" y="352"/>
                  </a:cubicBezTo>
                  <a:cubicBezTo>
                    <a:pt x="891" y="353"/>
                    <a:pt x="937" y="353"/>
                    <a:pt x="982" y="353"/>
                  </a:cubicBezTo>
                  <a:cubicBezTo>
                    <a:pt x="1569" y="353"/>
                    <a:pt x="2149" y="270"/>
                    <a:pt x="2731" y="183"/>
                  </a:cubicBezTo>
                  <a:cubicBezTo>
                    <a:pt x="3003" y="144"/>
                    <a:pt x="3272" y="62"/>
                    <a:pt x="3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2421850" y="4853675"/>
              <a:ext cx="71775" cy="37100"/>
            </a:xfrm>
            <a:custGeom>
              <a:avLst/>
              <a:gdLst/>
              <a:ahLst/>
              <a:cxnLst/>
              <a:rect l="l" t="t" r="r" b="b"/>
              <a:pathLst>
                <a:path w="2871" h="1484" extrusionOk="0">
                  <a:moveTo>
                    <a:pt x="0" y="0"/>
                  </a:moveTo>
                  <a:cubicBezTo>
                    <a:pt x="22" y="15"/>
                    <a:pt x="47" y="29"/>
                    <a:pt x="68" y="40"/>
                  </a:cubicBezTo>
                  <a:cubicBezTo>
                    <a:pt x="871" y="398"/>
                    <a:pt x="1663" y="774"/>
                    <a:pt x="2397" y="1262"/>
                  </a:cubicBezTo>
                  <a:cubicBezTo>
                    <a:pt x="2505" y="1330"/>
                    <a:pt x="2616" y="1391"/>
                    <a:pt x="2727" y="1448"/>
                  </a:cubicBezTo>
                  <a:cubicBezTo>
                    <a:pt x="2766" y="1466"/>
                    <a:pt x="2809" y="1477"/>
                    <a:pt x="2852" y="1484"/>
                  </a:cubicBezTo>
                  <a:cubicBezTo>
                    <a:pt x="2860" y="1470"/>
                    <a:pt x="2867" y="1452"/>
                    <a:pt x="2870" y="1437"/>
                  </a:cubicBezTo>
                  <a:cubicBezTo>
                    <a:pt x="1985" y="825"/>
                    <a:pt x="1043" y="3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2453725" y="4930250"/>
              <a:ext cx="64700" cy="40975"/>
            </a:xfrm>
            <a:custGeom>
              <a:avLst/>
              <a:gdLst/>
              <a:ahLst/>
              <a:cxnLst/>
              <a:rect l="l" t="t" r="r" b="b"/>
              <a:pathLst>
                <a:path w="2588" h="1639" extrusionOk="0">
                  <a:moveTo>
                    <a:pt x="15" y="1"/>
                  </a:moveTo>
                  <a:cubicBezTo>
                    <a:pt x="8" y="12"/>
                    <a:pt x="4" y="19"/>
                    <a:pt x="1" y="26"/>
                  </a:cubicBezTo>
                  <a:lnTo>
                    <a:pt x="2588" y="1638"/>
                  </a:lnTo>
                  <a:cubicBezTo>
                    <a:pt x="2588" y="1492"/>
                    <a:pt x="2491" y="1452"/>
                    <a:pt x="2423" y="1409"/>
                  </a:cubicBezTo>
                  <a:cubicBezTo>
                    <a:pt x="1843" y="1051"/>
                    <a:pt x="1266" y="693"/>
                    <a:pt x="682" y="345"/>
                  </a:cubicBezTo>
                  <a:cubicBezTo>
                    <a:pt x="467" y="216"/>
                    <a:pt x="237" y="116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2177750" y="4808350"/>
              <a:ext cx="10050" cy="76450"/>
            </a:xfrm>
            <a:custGeom>
              <a:avLst/>
              <a:gdLst/>
              <a:ahLst/>
              <a:cxnLst/>
              <a:rect l="l" t="t" r="r" b="b"/>
              <a:pathLst>
                <a:path w="402" h="3058" extrusionOk="0">
                  <a:moveTo>
                    <a:pt x="140" y="0"/>
                  </a:moveTo>
                  <a:cubicBezTo>
                    <a:pt x="115" y="47"/>
                    <a:pt x="108" y="97"/>
                    <a:pt x="118" y="144"/>
                  </a:cubicBezTo>
                  <a:cubicBezTo>
                    <a:pt x="212" y="713"/>
                    <a:pt x="262" y="1290"/>
                    <a:pt x="273" y="1867"/>
                  </a:cubicBezTo>
                  <a:cubicBezTo>
                    <a:pt x="276" y="2279"/>
                    <a:pt x="247" y="2684"/>
                    <a:pt x="0" y="3053"/>
                  </a:cubicBezTo>
                  <a:cubicBezTo>
                    <a:pt x="16" y="3056"/>
                    <a:pt x="30" y="3058"/>
                    <a:pt x="43" y="3058"/>
                  </a:cubicBezTo>
                  <a:cubicBezTo>
                    <a:pt x="139" y="3058"/>
                    <a:pt x="173" y="2983"/>
                    <a:pt x="204" y="2917"/>
                  </a:cubicBezTo>
                  <a:cubicBezTo>
                    <a:pt x="316" y="2684"/>
                    <a:pt x="376" y="2426"/>
                    <a:pt x="380" y="2168"/>
                  </a:cubicBezTo>
                  <a:cubicBezTo>
                    <a:pt x="402" y="1695"/>
                    <a:pt x="351" y="1226"/>
                    <a:pt x="290" y="756"/>
                  </a:cubicBezTo>
                  <a:cubicBezTo>
                    <a:pt x="258" y="502"/>
                    <a:pt x="190" y="255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2011400" y="4610200"/>
              <a:ext cx="53950" cy="83425"/>
            </a:xfrm>
            <a:custGeom>
              <a:avLst/>
              <a:gdLst/>
              <a:ahLst/>
              <a:cxnLst/>
              <a:rect l="l" t="t" r="r" b="b"/>
              <a:pathLst>
                <a:path w="2158" h="3337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47"/>
                    <a:pt x="40" y="94"/>
                    <a:pt x="61" y="140"/>
                  </a:cubicBezTo>
                  <a:cubicBezTo>
                    <a:pt x="402" y="764"/>
                    <a:pt x="721" y="1402"/>
                    <a:pt x="1082" y="2014"/>
                  </a:cubicBezTo>
                  <a:cubicBezTo>
                    <a:pt x="1315" y="2401"/>
                    <a:pt x="1609" y="2752"/>
                    <a:pt x="1882" y="3114"/>
                  </a:cubicBezTo>
                  <a:cubicBezTo>
                    <a:pt x="1950" y="3193"/>
                    <a:pt x="2025" y="3268"/>
                    <a:pt x="2107" y="3336"/>
                  </a:cubicBezTo>
                  <a:lnTo>
                    <a:pt x="2157" y="3293"/>
                  </a:lnTo>
                  <a:cubicBezTo>
                    <a:pt x="1240" y="2326"/>
                    <a:pt x="631" y="1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1843350" y="4868550"/>
              <a:ext cx="73750" cy="4625"/>
            </a:xfrm>
            <a:custGeom>
              <a:avLst/>
              <a:gdLst/>
              <a:ahLst/>
              <a:cxnLst/>
              <a:rect l="l" t="t" r="r" b="b"/>
              <a:pathLst>
                <a:path w="2950" h="185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389" y="50"/>
                    <a:pt x="1825" y="75"/>
                    <a:pt x="1260" y="75"/>
                  </a:cubicBezTo>
                  <a:cubicBezTo>
                    <a:pt x="844" y="75"/>
                    <a:pt x="427" y="61"/>
                    <a:pt x="11" y="32"/>
                  </a:cubicBezTo>
                  <a:cubicBezTo>
                    <a:pt x="8" y="58"/>
                    <a:pt x="4" y="83"/>
                    <a:pt x="0" y="111"/>
                  </a:cubicBezTo>
                  <a:cubicBezTo>
                    <a:pt x="250" y="170"/>
                    <a:pt x="503" y="185"/>
                    <a:pt x="757" y="185"/>
                  </a:cubicBezTo>
                  <a:cubicBezTo>
                    <a:pt x="995" y="185"/>
                    <a:pt x="1234" y="172"/>
                    <a:pt x="1473" y="172"/>
                  </a:cubicBezTo>
                  <a:cubicBezTo>
                    <a:pt x="1971" y="172"/>
                    <a:pt x="2466" y="115"/>
                    <a:pt x="2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2320800" y="4723700"/>
              <a:ext cx="55025" cy="34250"/>
            </a:xfrm>
            <a:custGeom>
              <a:avLst/>
              <a:gdLst/>
              <a:ahLst/>
              <a:cxnLst/>
              <a:rect l="l" t="t" r="r" b="b"/>
              <a:pathLst>
                <a:path w="2201" h="1370" extrusionOk="0">
                  <a:moveTo>
                    <a:pt x="2064" y="0"/>
                  </a:moveTo>
                  <a:cubicBezTo>
                    <a:pt x="2000" y="0"/>
                    <a:pt x="1932" y="11"/>
                    <a:pt x="1871" y="33"/>
                  </a:cubicBezTo>
                  <a:cubicBezTo>
                    <a:pt x="1599" y="136"/>
                    <a:pt x="1333" y="248"/>
                    <a:pt x="1108" y="448"/>
                  </a:cubicBezTo>
                  <a:cubicBezTo>
                    <a:pt x="936" y="602"/>
                    <a:pt x="728" y="713"/>
                    <a:pt x="549" y="857"/>
                  </a:cubicBezTo>
                  <a:cubicBezTo>
                    <a:pt x="359" y="1007"/>
                    <a:pt x="183" y="1179"/>
                    <a:pt x="0" y="1340"/>
                  </a:cubicBezTo>
                  <a:lnTo>
                    <a:pt x="26" y="1369"/>
                  </a:lnTo>
                  <a:cubicBezTo>
                    <a:pt x="51" y="1351"/>
                    <a:pt x="76" y="1337"/>
                    <a:pt x="101" y="1319"/>
                  </a:cubicBezTo>
                  <a:cubicBezTo>
                    <a:pt x="484" y="1011"/>
                    <a:pt x="886" y="731"/>
                    <a:pt x="1305" y="480"/>
                  </a:cubicBezTo>
                  <a:cubicBezTo>
                    <a:pt x="1455" y="391"/>
                    <a:pt x="1602" y="287"/>
                    <a:pt x="1763" y="212"/>
                  </a:cubicBezTo>
                  <a:cubicBezTo>
                    <a:pt x="1889" y="147"/>
                    <a:pt x="2029" y="111"/>
                    <a:pt x="2201" y="54"/>
                  </a:cubicBezTo>
                  <a:cubicBezTo>
                    <a:pt x="2132" y="25"/>
                    <a:pt x="2097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2049925" y="4428000"/>
              <a:ext cx="31100" cy="69450"/>
            </a:xfrm>
            <a:custGeom>
              <a:avLst/>
              <a:gdLst/>
              <a:ahLst/>
              <a:cxnLst/>
              <a:rect l="l" t="t" r="r" b="b"/>
              <a:pathLst>
                <a:path w="1244" h="2778" extrusionOk="0">
                  <a:moveTo>
                    <a:pt x="36" y="0"/>
                  </a:moveTo>
                  <a:lnTo>
                    <a:pt x="0" y="29"/>
                  </a:lnTo>
                  <a:cubicBezTo>
                    <a:pt x="599" y="857"/>
                    <a:pt x="874" y="1824"/>
                    <a:pt x="1243" y="2777"/>
                  </a:cubicBezTo>
                  <a:cubicBezTo>
                    <a:pt x="1243" y="2745"/>
                    <a:pt x="1243" y="2709"/>
                    <a:pt x="1240" y="2677"/>
                  </a:cubicBezTo>
                  <a:cubicBezTo>
                    <a:pt x="1064" y="2003"/>
                    <a:pt x="828" y="1344"/>
                    <a:pt x="530" y="714"/>
                  </a:cubicBezTo>
                  <a:cubicBezTo>
                    <a:pt x="434" y="520"/>
                    <a:pt x="323" y="330"/>
                    <a:pt x="197" y="147"/>
                  </a:cubicBezTo>
                  <a:cubicBezTo>
                    <a:pt x="161" y="90"/>
                    <a:pt x="93" y="51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2363000" y="4762400"/>
              <a:ext cx="68550" cy="16600"/>
            </a:xfrm>
            <a:custGeom>
              <a:avLst/>
              <a:gdLst/>
              <a:ahLst/>
              <a:cxnLst/>
              <a:rect l="l" t="t" r="r" b="b"/>
              <a:pathLst>
                <a:path w="2742" h="664" extrusionOk="0">
                  <a:moveTo>
                    <a:pt x="2730" y="0"/>
                  </a:moveTo>
                  <a:cubicBezTo>
                    <a:pt x="2512" y="72"/>
                    <a:pt x="2297" y="151"/>
                    <a:pt x="2075" y="215"/>
                  </a:cubicBezTo>
                  <a:cubicBezTo>
                    <a:pt x="1845" y="280"/>
                    <a:pt x="1613" y="341"/>
                    <a:pt x="1380" y="394"/>
                  </a:cubicBezTo>
                  <a:cubicBezTo>
                    <a:pt x="1154" y="448"/>
                    <a:pt x="928" y="495"/>
                    <a:pt x="699" y="527"/>
                  </a:cubicBezTo>
                  <a:cubicBezTo>
                    <a:pt x="466" y="556"/>
                    <a:pt x="233" y="556"/>
                    <a:pt x="4" y="566"/>
                  </a:cubicBezTo>
                  <a:lnTo>
                    <a:pt x="0" y="609"/>
                  </a:lnTo>
                  <a:cubicBezTo>
                    <a:pt x="43" y="631"/>
                    <a:pt x="93" y="649"/>
                    <a:pt x="143" y="656"/>
                  </a:cubicBezTo>
                  <a:cubicBezTo>
                    <a:pt x="210" y="661"/>
                    <a:pt x="277" y="664"/>
                    <a:pt x="345" y="664"/>
                  </a:cubicBezTo>
                  <a:cubicBezTo>
                    <a:pt x="423" y="664"/>
                    <a:pt x="502" y="660"/>
                    <a:pt x="581" y="652"/>
                  </a:cubicBezTo>
                  <a:cubicBezTo>
                    <a:pt x="1215" y="563"/>
                    <a:pt x="1835" y="398"/>
                    <a:pt x="2426" y="161"/>
                  </a:cubicBezTo>
                  <a:cubicBezTo>
                    <a:pt x="2533" y="118"/>
                    <a:pt x="2637" y="65"/>
                    <a:pt x="2741" y="15"/>
                  </a:cubicBezTo>
                  <a:lnTo>
                    <a:pt x="273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2013825" y="4955075"/>
              <a:ext cx="50800" cy="44550"/>
            </a:xfrm>
            <a:custGeom>
              <a:avLst/>
              <a:gdLst/>
              <a:ahLst/>
              <a:cxnLst/>
              <a:rect l="l" t="t" r="r" b="b"/>
              <a:pathLst>
                <a:path w="2032" h="1782" extrusionOk="0">
                  <a:moveTo>
                    <a:pt x="2017" y="1"/>
                  </a:moveTo>
                  <a:cubicBezTo>
                    <a:pt x="1964" y="8"/>
                    <a:pt x="1906" y="22"/>
                    <a:pt x="1856" y="44"/>
                  </a:cubicBezTo>
                  <a:cubicBezTo>
                    <a:pt x="1716" y="122"/>
                    <a:pt x="1584" y="212"/>
                    <a:pt x="1458" y="309"/>
                  </a:cubicBezTo>
                  <a:cubicBezTo>
                    <a:pt x="996" y="692"/>
                    <a:pt x="566" y="1111"/>
                    <a:pt x="172" y="1563"/>
                  </a:cubicBezTo>
                  <a:cubicBezTo>
                    <a:pt x="140" y="1599"/>
                    <a:pt x="111" y="1634"/>
                    <a:pt x="83" y="1670"/>
                  </a:cubicBezTo>
                  <a:cubicBezTo>
                    <a:pt x="54" y="1710"/>
                    <a:pt x="29" y="1745"/>
                    <a:pt x="0" y="1781"/>
                  </a:cubicBezTo>
                  <a:cubicBezTo>
                    <a:pt x="670" y="1190"/>
                    <a:pt x="1251" y="506"/>
                    <a:pt x="2032" y="51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2052525" y="4761850"/>
              <a:ext cx="26350" cy="68375"/>
            </a:xfrm>
            <a:custGeom>
              <a:avLst/>
              <a:gdLst/>
              <a:ahLst/>
              <a:cxnLst/>
              <a:rect l="l" t="t" r="r" b="b"/>
              <a:pathLst>
                <a:path w="1054" h="2735" extrusionOk="0">
                  <a:moveTo>
                    <a:pt x="1053" y="1"/>
                  </a:moveTo>
                  <a:cubicBezTo>
                    <a:pt x="297" y="793"/>
                    <a:pt x="0" y="2011"/>
                    <a:pt x="412" y="2735"/>
                  </a:cubicBezTo>
                  <a:cubicBezTo>
                    <a:pt x="401" y="2670"/>
                    <a:pt x="391" y="2606"/>
                    <a:pt x="376" y="2545"/>
                  </a:cubicBezTo>
                  <a:cubicBezTo>
                    <a:pt x="265" y="2115"/>
                    <a:pt x="283" y="1667"/>
                    <a:pt x="423" y="1248"/>
                  </a:cubicBezTo>
                  <a:cubicBezTo>
                    <a:pt x="548" y="857"/>
                    <a:pt x="745" y="502"/>
                    <a:pt x="960" y="158"/>
                  </a:cubicBezTo>
                  <a:cubicBezTo>
                    <a:pt x="993" y="105"/>
                    <a:pt x="1021" y="54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2122750" y="4739200"/>
              <a:ext cx="10675" cy="66025"/>
            </a:xfrm>
            <a:custGeom>
              <a:avLst/>
              <a:gdLst/>
              <a:ahLst/>
              <a:cxnLst/>
              <a:rect l="l" t="t" r="r" b="b"/>
              <a:pathLst>
                <a:path w="427" h="2641" extrusionOk="0">
                  <a:moveTo>
                    <a:pt x="427" y="0"/>
                  </a:moveTo>
                  <a:cubicBezTo>
                    <a:pt x="283" y="190"/>
                    <a:pt x="161" y="391"/>
                    <a:pt x="122" y="613"/>
                  </a:cubicBezTo>
                  <a:cubicBezTo>
                    <a:pt x="29" y="1100"/>
                    <a:pt x="0" y="1595"/>
                    <a:pt x="36" y="2086"/>
                  </a:cubicBezTo>
                  <a:cubicBezTo>
                    <a:pt x="47" y="2272"/>
                    <a:pt x="86" y="2455"/>
                    <a:pt x="111" y="2641"/>
                  </a:cubicBezTo>
                  <a:cubicBezTo>
                    <a:pt x="22" y="1749"/>
                    <a:pt x="129" y="846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1984700" y="4811300"/>
              <a:ext cx="66050" cy="6575"/>
            </a:xfrm>
            <a:custGeom>
              <a:avLst/>
              <a:gdLst/>
              <a:ahLst/>
              <a:cxnLst/>
              <a:rect l="l" t="t" r="r" b="b"/>
              <a:pathLst>
                <a:path w="2642" h="263" extrusionOk="0">
                  <a:moveTo>
                    <a:pt x="1" y="1"/>
                  </a:moveTo>
                  <a:cubicBezTo>
                    <a:pt x="591" y="151"/>
                    <a:pt x="1183" y="262"/>
                    <a:pt x="1783" y="262"/>
                  </a:cubicBezTo>
                  <a:cubicBezTo>
                    <a:pt x="2067" y="262"/>
                    <a:pt x="2353" y="237"/>
                    <a:pt x="2641" y="180"/>
                  </a:cubicBezTo>
                  <a:cubicBezTo>
                    <a:pt x="2641" y="158"/>
                    <a:pt x="2641" y="133"/>
                    <a:pt x="2641" y="115"/>
                  </a:cubicBezTo>
                  <a:cubicBezTo>
                    <a:pt x="2348" y="130"/>
                    <a:pt x="2054" y="155"/>
                    <a:pt x="1760" y="155"/>
                  </a:cubicBezTo>
                  <a:cubicBezTo>
                    <a:pt x="1466" y="155"/>
                    <a:pt x="1179" y="137"/>
                    <a:pt x="886" y="112"/>
                  </a:cubicBezTo>
                  <a:cubicBezTo>
                    <a:pt x="588" y="83"/>
                    <a:pt x="294" y="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2079300" y="4867925"/>
              <a:ext cx="39250" cy="47675"/>
            </a:xfrm>
            <a:custGeom>
              <a:avLst/>
              <a:gdLst/>
              <a:ahLst/>
              <a:cxnLst/>
              <a:rect l="l" t="t" r="r" b="b"/>
              <a:pathLst>
                <a:path w="1570" h="1907" extrusionOk="0">
                  <a:moveTo>
                    <a:pt x="1516" y="0"/>
                  </a:moveTo>
                  <a:cubicBezTo>
                    <a:pt x="1222" y="831"/>
                    <a:pt x="570" y="1333"/>
                    <a:pt x="0" y="1906"/>
                  </a:cubicBezTo>
                  <a:cubicBezTo>
                    <a:pt x="481" y="1602"/>
                    <a:pt x="903" y="1215"/>
                    <a:pt x="1244" y="760"/>
                  </a:cubicBezTo>
                  <a:cubicBezTo>
                    <a:pt x="1362" y="606"/>
                    <a:pt x="1437" y="416"/>
                    <a:pt x="1527" y="237"/>
                  </a:cubicBezTo>
                  <a:cubicBezTo>
                    <a:pt x="1570" y="161"/>
                    <a:pt x="1566" y="68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1949050" y="4951750"/>
              <a:ext cx="44900" cy="41425"/>
            </a:xfrm>
            <a:custGeom>
              <a:avLst/>
              <a:gdLst/>
              <a:ahLst/>
              <a:cxnLst/>
              <a:rect l="l" t="t" r="r" b="b"/>
              <a:pathLst>
                <a:path w="1796" h="1657" extrusionOk="0">
                  <a:moveTo>
                    <a:pt x="1796" y="1"/>
                  </a:moveTo>
                  <a:lnTo>
                    <a:pt x="1796" y="1"/>
                  </a:lnTo>
                  <a:cubicBezTo>
                    <a:pt x="1240" y="341"/>
                    <a:pt x="746" y="761"/>
                    <a:pt x="276" y="1212"/>
                  </a:cubicBezTo>
                  <a:cubicBezTo>
                    <a:pt x="190" y="1298"/>
                    <a:pt x="115" y="1391"/>
                    <a:pt x="47" y="1488"/>
                  </a:cubicBezTo>
                  <a:cubicBezTo>
                    <a:pt x="18" y="1535"/>
                    <a:pt x="15" y="1599"/>
                    <a:pt x="1" y="1656"/>
                  </a:cubicBezTo>
                  <a:cubicBezTo>
                    <a:pt x="538" y="1022"/>
                    <a:pt x="1208" y="560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1997325" y="4887625"/>
              <a:ext cx="59425" cy="7275"/>
            </a:xfrm>
            <a:custGeom>
              <a:avLst/>
              <a:gdLst/>
              <a:ahLst/>
              <a:cxnLst/>
              <a:rect l="l" t="t" r="r" b="b"/>
              <a:pathLst>
                <a:path w="2377" h="291" extrusionOk="0">
                  <a:moveTo>
                    <a:pt x="2376" y="0"/>
                  </a:moveTo>
                  <a:lnTo>
                    <a:pt x="2376" y="0"/>
                  </a:lnTo>
                  <a:cubicBezTo>
                    <a:pt x="2018" y="54"/>
                    <a:pt x="1667" y="126"/>
                    <a:pt x="1316" y="165"/>
                  </a:cubicBezTo>
                  <a:cubicBezTo>
                    <a:pt x="1167" y="181"/>
                    <a:pt x="1017" y="193"/>
                    <a:pt x="868" y="193"/>
                  </a:cubicBezTo>
                  <a:cubicBezTo>
                    <a:pt x="634" y="193"/>
                    <a:pt x="401" y="163"/>
                    <a:pt x="173" y="69"/>
                  </a:cubicBezTo>
                  <a:cubicBezTo>
                    <a:pt x="123" y="51"/>
                    <a:pt x="69" y="36"/>
                    <a:pt x="15" y="29"/>
                  </a:cubicBezTo>
                  <a:lnTo>
                    <a:pt x="1" y="65"/>
                  </a:lnTo>
                  <a:cubicBezTo>
                    <a:pt x="30" y="94"/>
                    <a:pt x="65" y="119"/>
                    <a:pt x="101" y="140"/>
                  </a:cubicBezTo>
                  <a:cubicBezTo>
                    <a:pt x="284" y="237"/>
                    <a:pt x="485" y="291"/>
                    <a:pt x="692" y="291"/>
                  </a:cubicBezTo>
                  <a:cubicBezTo>
                    <a:pt x="958" y="291"/>
                    <a:pt x="1223" y="273"/>
                    <a:pt x="1488" y="244"/>
                  </a:cubicBezTo>
                  <a:cubicBezTo>
                    <a:pt x="1792" y="201"/>
                    <a:pt x="2093" y="137"/>
                    <a:pt x="23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1771250" y="4726025"/>
              <a:ext cx="44350" cy="28150"/>
            </a:xfrm>
            <a:custGeom>
              <a:avLst/>
              <a:gdLst/>
              <a:ahLst/>
              <a:cxnLst/>
              <a:rect l="l" t="t" r="r" b="b"/>
              <a:pathLst>
                <a:path w="1774" h="1126" extrusionOk="0">
                  <a:moveTo>
                    <a:pt x="36" y="0"/>
                  </a:moveTo>
                  <a:lnTo>
                    <a:pt x="0" y="26"/>
                  </a:lnTo>
                  <a:cubicBezTo>
                    <a:pt x="7" y="54"/>
                    <a:pt x="7" y="94"/>
                    <a:pt x="25" y="112"/>
                  </a:cubicBezTo>
                  <a:cubicBezTo>
                    <a:pt x="548" y="552"/>
                    <a:pt x="1150" y="857"/>
                    <a:pt x="1774" y="1126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2150325" y="4889600"/>
              <a:ext cx="24850" cy="59675"/>
            </a:xfrm>
            <a:custGeom>
              <a:avLst/>
              <a:gdLst/>
              <a:ahLst/>
              <a:cxnLst/>
              <a:rect l="l" t="t" r="r" b="b"/>
              <a:pathLst>
                <a:path w="994" h="2387" extrusionOk="0">
                  <a:moveTo>
                    <a:pt x="950" y="0"/>
                  </a:moveTo>
                  <a:cubicBezTo>
                    <a:pt x="739" y="839"/>
                    <a:pt x="330" y="1591"/>
                    <a:pt x="1" y="2387"/>
                  </a:cubicBezTo>
                  <a:cubicBezTo>
                    <a:pt x="47" y="2308"/>
                    <a:pt x="98" y="2233"/>
                    <a:pt x="141" y="2150"/>
                  </a:cubicBezTo>
                  <a:cubicBezTo>
                    <a:pt x="356" y="1702"/>
                    <a:pt x="574" y="1251"/>
                    <a:pt x="778" y="796"/>
                  </a:cubicBezTo>
                  <a:cubicBezTo>
                    <a:pt x="864" y="602"/>
                    <a:pt x="914" y="394"/>
                    <a:pt x="975" y="190"/>
                  </a:cubicBezTo>
                  <a:cubicBezTo>
                    <a:pt x="986" y="133"/>
                    <a:pt x="993" y="72"/>
                    <a:pt x="993" y="11"/>
                  </a:cubicBezTo>
                  <a:lnTo>
                    <a:pt x="9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2274400" y="4736325"/>
              <a:ext cx="38000" cy="26550"/>
            </a:xfrm>
            <a:custGeom>
              <a:avLst/>
              <a:gdLst/>
              <a:ahLst/>
              <a:cxnLst/>
              <a:rect l="l" t="t" r="r" b="b"/>
              <a:pathLst>
                <a:path w="1520" h="1062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444" y="44"/>
                    <a:pt x="1358" y="72"/>
                    <a:pt x="1298" y="130"/>
                  </a:cubicBezTo>
                  <a:cubicBezTo>
                    <a:pt x="975" y="420"/>
                    <a:pt x="602" y="638"/>
                    <a:pt x="226" y="853"/>
                  </a:cubicBezTo>
                  <a:cubicBezTo>
                    <a:pt x="169" y="886"/>
                    <a:pt x="111" y="921"/>
                    <a:pt x="58" y="961"/>
                  </a:cubicBezTo>
                  <a:cubicBezTo>
                    <a:pt x="33" y="989"/>
                    <a:pt x="15" y="1025"/>
                    <a:pt x="0" y="1061"/>
                  </a:cubicBezTo>
                  <a:cubicBezTo>
                    <a:pt x="567" y="778"/>
                    <a:pt x="1143" y="53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1947525" y="5080750"/>
              <a:ext cx="36575" cy="38000"/>
            </a:xfrm>
            <a:custGeom>
              <a:avLst/>
              <a:gdLst/>
              <a:ahLst/>
              <a:cxnLst/>
              <a:rect l="l" t="t" r="r" b="b"/>
              <a:pathLst>
                <a:path w="1463" h="1520" extrusionOk="0">
                  <a:moveTo>
                    <a:pt x="1463" y="1"/>
                  </a:moveTo>
                  <a:lnTo>
                    <a:pt x="1" y="1520"/>
                  </a:lnTo>
                  <a:cubicBezTo>
                    <a:pt x="241" y="1488"/>
                    <a:pt x="1022" y="68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2245025" y="4364675"/>
              <a:ext cx="4500" cy="51525"/>
            </a:xfrm>
            <a:custGeom>
              <a:avLst/>
              <a:gdLst/>
              <a:ahLst/>
              <a:cxnLst/>
              <a:rect l="l" t="t" r="r" b="b"/>
              <a:pathLst>
                <a:path w="180" h="2061" extrusionOk="0">
                  <a:moveTo>
                    <a:pt x="0" y="0"/>
                  </a:moveTo>
                  <a:lnTo>
                    <a:pt x="0" y="2060"/>
                  </a:lnTo>
                  <a:cubicBezTo>
                    <a:pt x="172" y="1294"/>
                    <a:pt x="179" y="3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2008800" y="4672550"/>
              <a:ext cx="39450" cy="42125"/>
            </a:xfrm>
            <a:custGeom>
              <a:avLst/>
              <a:gdLst/>
              <a:ahLst/>
              <a:cxnLst/>
              <a:rect l="l" t="t" r="r" b="b"/>
              <a:pathLst>
                <a:path w="1578" h="1685" extrusionOk="0">
                  <a:moveTo>
                    <a:pt x="18" y="0"/>
                  </a:moveTo>
                  <a:cubicBezTo>
                    <a:pt x="4" y="22"/>
                    <a:pt x="0" y="29"/>
                    <a:pt x="0" y="29"/>
                  </a:cubicBezTo>
                  <a:cubicBezTo>
                    <a:pt x="387" y="606"/>
                    <a:pt x="850" y="1125"/>
                    <a:pt x="1376" y="1577"/>
                  </a:cubicBezTo>
                  <a:cubicBezTo>
                    <a:pt x="1430" y="1616"/>
                    <a:pt x="1487" y="1652"/>
                    <a:pt x="1548" y="1684"/>
                  </a:cubicBezTo>
                  <a:lnTo>
                    <a:pt x="1577" y="1645"/>
                  </a:lnTo>
                  <a:cubicBezTo>
                    <a:pt x="993" y="1158"/>
                    <a:pt x="499" y="59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2169775" y="4717075"/>
              <a:ext cx="40050" cy="21700"/>
            </a:xfrm>
            <a:custGeom>
              <a:avLst/>
              <a:gdLst/>
              <a:ahLst/>
              <a:cxnLst/>
              <a:rect l="l" t="t" r="r" b="b"/>
              <a:pathLst>
                <a:path w="1602" h="868" extrusionOk="0">
                  <a:moveTo>
                    <a:pt x="171" y="1"/>
                  </a:moveTo>
                  <a:cubicBezTo>
                    <a:pt x="103" y="1"/>
                    <a:pt x="38" y="33"/>
                    <a:pt x="0" y="90"/>
                  </a:cubicBezTo>
                  <a:cubicBezTo>
                    <a:pt x="631" y="151"/>
                    <a:pt x="1104" y="495"/>
                    <a:pt x="1566" y="867"/>
                  </a:cubicBezTo>
                  <a:lnTo>
                    <a:pt x="1602" y="817"/>
                  </a:lnTo>
                  <a:cubicBezTo>
                    <a:pt x="1455" y="695"/>
                    <a:pt x="1323" y="556"/>
                    <a:pt x="1168" y="448"/>
                  </a:cubicBezTo>
                  <a:cubicBezTo>
                    <a:pt x="989" y="333"/>
                    <a:pt x="807" y="226"/>
                    <a:pt x="613" y="136"/>
                  </a:cubicBezTo>
                  <a:cubicBezTo>
                    <a:pt x="491" y="83"/>
                    <a:pt x="366" y="43"/>
                    <a:pt x="237" y="11"/>
                  </a:cubicBezTo>
                  <a:cubicBezTo>
                    <a:pt x="215" y="4"/>
                    <a:pt x="19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2196475" y="4680550"/>
              <a:ext cx="50725" cy="9675"/>
            </a:xfrm>
            <a:custGeom>
              <a:avLst/>
              <a:gdLst/>
              <a:ahLst/>
              <a:cxnLst/>
              <a:rect l="l" t="t" r="r" b="b"/>
              <a:pathLst>
                <a:path w="2029" h="387" extrusionOk="0">
                  <a:moveTo>
                    <a:pt x="1233" y="0"/>
                  </a:moveTo>
                  <a:cubicBezTo>
                    <a:pt x="1031" y="0"/>
                    <a:pt x="832" y="36"/>
                    <a:pt x="638" y="89"/>
                  </a:cubicBezTo>
                  <a:cubicBezTo>
                    <a:pt x="409" y="153"/>
                    <a:pt x="186" y="229"/>
                    <a:pt x="0" y="386"/>
                  </a:cubicBezTo>
                  <a:cubicBezTo>
                    <a:pt x="179" y="325"/>
                    <a:pt x="355" y="261"/>
                    <a:pt x="538" y="204"/>
                  </a:cubicBezTo>
                  <a:cubicBezTo>
                    <a:pt x="758" y="133"/>
                    <a:pt x="977" y="90"/>
                    <a:pt x="1194" y="90"/>
                  </a:cubicBezTo>
                  <a:cubicBezTo>
                    <a:pt x="1441" y="90"/>
                    <a:pt x="1685" y="147"/>
                    <a:pt x="1924" y="282"/>
                  </a:cubicBezTo>
                  <a:cubicBezTo>
                    <a:pt x="1956" y="297"/>
                    <a:pt x="1992" y="307"/>
                    <a:pt x="2028" y="318"/>
                  </a:cubicBezTo>
                  <a:cubicBezTo>
                    <a:pt x="1860" y="161"/>
                    <a:pt x="1673" y="46"/>
                    <a:pt x="1444" y="14"/>
                  </a:cubicBezTo>
                  <a:cubicBezTo>
                    <a:pt x="1373" y="4"/>
                    <a:pt x="1303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2485625" y="4936450"/>
              <a:ext cx="40875" cy="27875"/>
            </a:xfrm>
            <a:custGeom>
              <a:avLst/>
              <a:gdLst/>
              <a:ahLst/>
              <a:cxnLst/>
              <a:rect l="l" t="t" r="r" b="b"/>
              <a:pathLst>
                <a:path w="1635" h="1115" extrusionOk="0">
                  <a:moveTo>
                    <a:pt x="0" y="0"/>
                  </a:moveTo>
                  <a:lnTo>
                    <a:pt x="1588" y="1115"/>
                  </a:lnTo>
                  <a:cubicBezTo>
                    <a:pt x="1634" y="1029"/>
                    <a:pt x="1559" y="975"/>
                    <a:pt x="1498" y="932"/>
                  </a:cubicBezTo>
                  <a:cubicBezTo>
                    <a:pt x="1032" y="570"/>
                    <a:pt x="531" y="25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2146575" y="4748325"/>
              <a:ext cx="7275" cy="47500"/>
            </a:xfrm>
            <a:custGeom>
              <a:avLst/>
              <a:gdLst/>
              <a:ahLst/>
              <a:cxnLst/>
              <a:rect l="l" t="t" r="r" b="b"/>
              <a:pathLst>
                <a:path w="291" h="1900" extrusionOk="0">
                  <a:moveTo>
                    <a:pt x="291" y="1"/>
                  </a:moveTo>
                  <a:lnTo>
                    <a:pt x="291" y="1"/>
                  </a:lnTo>
                  <a:cubicBezTo>
                    <a:pt x="58" y="216"/>
                    <a:pt x="0" y="1344"/>
                    <a:pt x="194" y="1900"/>
                  </a:cubicBezTo>
                  <a:cubicBezTo>
                    <a:pt x="104" y="1233"/>
                    <a:pt x="201" y="617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2255850" y="4903825"/>
              <a:ext cx="14375" cy="49750"/>
            </a:xfrm>
            <a:custGeom>
              <a:avLst/>
              <a:gdLst/>
              <a:ahLst/>
              <a:cxnLst/>
              <a:rect l="l" t="t" r="r" b="b"/>
              <a:pathLst>
                <a:path w="575" h="1990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41"/>
                    <a:pt x="384" y="1724"/>
                    <a:pt x="574" y="1990"/>
                  </a:cubicBezTo>
                  <a:cubicBezTo>
                    <a:pt x="488" y="1653"/>
                    <a:pt x="395" y="1316"/>
                    <a:pt x="316" y="990"/>
                  </a:cubicBezTo>
                  <a:cubicBezTo>
                    <a:pt x="234" y="660"/>
                    <a:pt x="162" y="327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2117275" y="5070450"/>
              <a:ext cx="34150" cy="33625"/>
            </a:xfrm>
            <a:custGeom>
              <a:avLst/>
              <a:gdLst/>
              <a:ahLst/>
              <a:cxnLst/>
              <a:rect l="l" t="t" r="r" b="b"/>
              <a:pathLst>
                <a:path w="1366" h="1345" extrusionOk="0">
                  <a:moveTo>
                    <a:pt x="1366" y="1"/>
                  </a:moveTo>
                  <a:lnTo>
                    <a:pt x="1366" y="1"/>
                  </a:lnTo>
                  <a:cubicBezTo>
                    <a:pt x="961" y="477"/>
                    <a:pt x="502" y="911"/>
                    <a:pt x="1" y="1287"/>
                  </a:cubicBezTo>
                  <a:lnTo>
                    <a:pt x="51" y="1344"/>
                  </a:lnTo>
                  <a:cubicBezTo>
                    <a:pt x="603" y="1011"/>
                    <a:pt x="1015" y="538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2242950" y="4804225"/>
              <a:ext cx="10875" cy="46700"/>
            </a:xfrm>
            <a:custGeom>
              <a:avLst/>
              <a:gdLst/>
              <a:ahLst/>
              <a:cxnLst/>
              <a:rect l="l" t="t" r="r" b="b"/>
              <a:pathLst>
                <a:path w="435" h="1868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309"/>
                    <a:pt x="130" y="610"/>
                    <a:pt x="183" y="911"/>
                  </a:cubicBezTo>
                  <a:cubicBezTo>
                    <a:pt x="237" y="1226"/>
                    <a:pt x="183" y="1541"/>
                    <a:pt x="101" y="1867"/>
                  </a:cubicBezTo>
                  <a:cubicBezTo>
                    <a:pt x="434" y="1606"/>
                    <a:pt x="273" y="5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1945375" y="4956775"/>
              <a:ext cx="27525" cy="25725"/>
            </a:xfrm>
            <a:custGeom>
              <a:avLst/>
              <a:gdLst/>
              <a:ahLst/>
              <a:cxnLst/>
              <a:rect l="l" t="t" r="r" b="b"/>
              <a:pathLst>
                <a:path w="1101" h="1029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814" y="151"/>
                    <a:pt x="552" y="337"/>
                    <a:pt x="323" y="563"/>
                  </a:cubicBezTo>
                  <a:cubicBezTo>
                    <a:pt x="219" y="667"/>
                    <a:pt x="119" y="775"/>
                    <a:pt x="26" y="886"/>
                  </a:cubicBezTo>
                  <a:cubicBezTo>
                    <a:pt x="8" y="907"/>
                    <a:pt x="15" y="950"/>
                    <a:pt x="1" y="1029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2312475" y="4895050"/>
              <a:ext cx="42400" cy="29600"/>
            </a:xfrm>
            <a:custGeom>
              <a:avLst/>
              <a:gdLst/>
              <a:ahLst/>
              <a:cxnLst/>
              <a:rect l="l" t="t" r="r" b="b"/>
              <a:pathLst>
                <a:path w="1696" h="1184" extrusionOk="0">
                  <a:moveTo>
                    <a:pt x="0" y="1"/>
                  </a:moveTo>
                  <a:cubicBezTo>
                    <a:pt x="144" y="244"/>
                    <a:pt x="1204" y="979"/>
                    <a:pt x="1695" y="118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2254700" y="4838975"/>
              <a:ext cx="42575" cy="4075"/>
            </a:xfrm>
            <a:custGeom>
              <a:avLst/>
              <a:gdLst/>
              <a:ahLst/>
              <a:cxnLst/>
              <a:rect l="l" t="t" r="r" b="b"/>
              <a:pathLst>
                <a:path w="1703" h="163" extrusionOk="0">
                  <a:moveTo>
                    <a:pt x="1702" y="1"/>
                  </a:moveTo>
                  <a:lnTo>
                    <a:pt x="0" y="80"/>
                  </a:lnTo>
                  <a:cubicBezTo>
                    <a:pt x="93" y="137"/>
                    <a:pt x="310" y="163"/>
                    <a:pt x="565" y="163"/>
                  </a:cubicBezTo>
                  <a:cubicBezTo>
                    <a:pt x="960" y="163"/>
                    <a:pt x="1447" y="10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2200850" y="4599275"/>
              <a:ext cx="16875" cy="51175"/>
            </a:xfrm>
            <a:custGeom>
              <a:avLst/>
              <a:gdLst/>
              <a:ahLst/>
              <a:cxnLst/>
              <a:rect l="l" t="t" r="r" b="b"/>
              <a:pathLst>
                <a:path w="675" h="2047" extrusionOk="0">
                  <a:moveTo>
                    <a:pt x="674" y="0"/>
                  </a:moveTo>
                  <a:lnTo>
                    <a:pt x="674" y="0"/>
                  </a:lnTo>
                  <a:cubicBezTo>
                    <a:pt x="631" y="137"/>
                    <a:pt x="592" y="266"/>
                    <a:pt x="545" y="405"/>
                  </a:cubicBezTo>
                  <a:cubicBezTo>
                    <a:pt x="502" y="545"/>
                    <a:pt x="463" y="685"/>
                    <a:pt x="416" y="824"/>
                  </a:cubicBezTo>
                  <a:cubicBezTo>
                    <a:pt x="373" y="961"/>
                    <a:pt x="327" y="1100"/>
                    <a:pt x="277" y="1237"/>
                  </a:cubicBezTo>
                  <a:cubicBezTo>
                    <a:pt x="230" y="1376"/>
                    <a:pt x="180" y="1512"/>
                    <a:pt x="137" y="1652"/>
                  </a:cubicBezTo>
                  <a:cubicBezTo>
                    <a:pt x="97" y="1781"/>
                    <a:pt x="1" y="1896"/>
                    <a:pt x="26" y="2046"/>
                  </a:cubicBezTo>
                  <a:cubicBezTo>
                    <a:pt x="337" y="1394"/>
                    <a:pt x="527" y="706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2071675" y="4717500"/>
              <a:ext cx="32100" cy="14450"/>
            </a:xfrm>
            <a:custGeom>
              <a:avLst/>
              <a:gdLst/>
              <a:ahLst/>
              <a:cxnLst/>
              <a:rect l="l" t="t" r="r" b="b"/>
              <a:pathLst>
                <a:path w="1284" h="578" extrusionOk="0">
                  <a:moveTo>
                    <a:pt x="1059" y="1"/>
                  </a:moveTo>
                  <a:cubicBezTo>
                    <a:pt x="718" y="1"/>
                    <a:pt x="269" y="235"/>
                    <a:pt x="1" y="578"/>
                  </a:cubicBezTo>
                  <a:cubicBezTo>
                    <a:pt x="216" y="456"/>
                    <a:pt x="416" y="352"/>
                    <a:pt x="614" y="234"/>
                  </a:cubicBezTo>
                  <a:cubicBezTo>
                    <a:pt x="818" y="109"/>
                    <a:pt x="1058" y="98"/>
                    <a:pt x="1284" y="44"/>
                  </a:cubicBezTo>
                  <a:cubicBezTo>
                    <a:pt x="1218" y="15"/>
                    <a:pt x="1141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2132150" y="4674150"/>
              <a:ext cx="19650" cy="31300"/>
            </a:xfrm>
            <a:custGeom>
              <a:avLst/>
              <a:gdLst/>
              <a:ahLst/>
              <a:cxnLst/>
              <a:rect l="l" t="t" r="r" b="b"/>
              <a:pathLst>
                <a:path w="786" h="1252" extrusionOk="0">
                  <a:moveTo>
                    <a:pt x="0" y="1"/>
                  </a:moveTo>
                  <a:lnTo>
                    <a:pt x="749" y="1251"/>
                  </a:lnTo>
                  <a:cubicBezTo>
                    <a:pt x="756" y="1244"/>
                    <a:pt x="785" y="1230"/>
                    <a:pt x="785" y="1219"/>
                  </a:cubicBezTo>
                  <a:cubicBezTo>
                    <a:pt x="785" y="1165"/>
                    <a:pt x="778" y="1115"/>
                    <a:pt x="760" y="1065"/>
                  </a:cubicBezTo>
                  <a:cubicBezTo>
                    <a:pt x="577" y="664"/>
                    <a:pt x="305" y="3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2323125" y="5075200"/>
              <a:ext cx="29225" cy="26450"/>
            </a:xfrm>
            <a:custGeom>
              <a:avLst/>
              <a:gdLst/>
              <a:ahLst/>
              <a:cxnLst/>
              <a:rect l="l" t="t" r="r" b="b"/>
              <a:pathLst>
                <a:path w="1169" h="1058" extrusionOk="0">
                  <a:moveTo>
                    <a:pt x="1" y="0"/>
                  </a:moveTo>
                  <a:cubicBezTo>
                    <a:pt x="330" y="491"/>
                    <a:pt x="921" y="1025"/>
                    <a:pt x="1169" y="10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2169500" y="4679450"/>
              <a:ext cx="23150" cy="24200"/>
            </a:xfrm>
            <a:custGeom>
              <a:avLst/>
              <a:gdLst/>
              <a:ahLst/>
              <a:cxnLst/>
              <a:rect l="l" t="t" r="r" b="b"/>
              <a:pathLst>
                <a:path w="926" h="968" extrusionOk="0">
                  <a:moveTo>
                    <a:pt x="925" y="0"/>
                  </a:moveTo>
                  <a:lnTo>
                    <a:pt x="925" y="0"/>
                  </a:lnTo>
                  <a:cubicBezTo>
                    <a:pt x="502" y="169"/>
                    <a:pt x="4" y="681"/>
                    <a:pt x="1" y="968"/>
                  </a:cubicBezTo>
                  <a:cubicBezTo>
                    <a:pt x="251" y="599"/>
                    <a:pt x="588" y="308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2107150" y="4868275"/>
              <a:ext cx="17325" cy="30575"/>
            </a:xfrm>
            <a:custGeom>
              <a:avLst/>
              <a:gdLst/>
              <a:ahLst/>
              <a:cxnLst/>
              <a:rect l="l" t="t" r="r" b="b"/>
              <a:pathLst>
                <a:path w="693" h="1223" extrusionOk="0">
                  <a:moveTo>
                    <a:pt x="628" y="0"/>
                  </a:moveTo>
                  <a:cubicBezTo>
                    <a:pt x="531" y="466"/>
                    <a:pt x="248" y="835"/>
                    <a:pt x="1" y="1222"/>
                  </a:cubicBezTo>
                  <a:cubicBezTo>
                    <a:pt x="312" y="954"/>
                    <a:pt x="545" y="606"/>
                    <a:pt x="674" y="219"/>
                  </a:cubicBezTo>
                  <a:cubicBezTo>
                    <a:pt x="692" y="155"/>
                    <a:pt x="674" y="76"/>
                    <a:pt x="674" y="4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2081450" y="4867475"/>
              <a:ext cx="26000" cy="19275"/>
            </a:xfrm>
            <a:custGeom>
              <a:avLst/>
              <a:gdLst/>
              <a:ahLst/>
              <a:cxnLst/>
              <a:rect l="l" t="t" r="r" b="b"/>
              <a:pathLst>
                <a:path w="1040" h="771" extrusionOk="0">
                  <a:moveTo>
                    <a:pt x="1011" y="0"/>
                  </a:moveTo>
                  <a:lnTo>
                    <a:pt x="0" y="771"/>
                  </a:lnTo>
                  <a:cubicBezTo>
                    <a:pt x="362" y="649"/>
                    <a:pt x="685" y="437"/>
                    <a:pt x="943" y="161"/>
                  </a:cubicBezTo>
                  <a:cubicBezTo>
                    <a:pt x="982" y="115"/>
                    <a:pt x="1039" y="68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2191450" y="4477625"/>
              <a:ext cx="6300" cy="54300"/>
            </a:xfrm>
            <a:custGeom>
              <a:avLst/>
              <a:gdLst/>
              <a:ahLst/>
              <a:cxnLst/>
              <a:rect l="l" t="t" r="r" b="b"/>
              <a:pathLst>
                <a:path w="252" h="2172" extrusionOk="0">
                  <a:moveTo>
                    <a:pt x="223" y="1"/>
                  </a:moveTo>
                  <a:lnTo>
                    <a:pt x="223" y="1"/>
                  </a:lnTo>
                  <a:cubicBezTo>
                    <a:pt x="183" y="362"/>
                    <a:pt x="158" y="728"/>
                    <a:pt x="122" y="1090"/>
                  </a:cubicBezTo>
                  <a:cubicBezTo>
                    <a:pt x="90" y="1452"/>
                    <a:pt x="40" y="1810"/>
                    <a:pt x="0" y="2172"/>
                  </a:cubicBezTo>
                  <a:cubicBezTo>
                    <a:pt x="129" y="1452"/>
                    <a:pt x="251" y="73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2439125" y="4970300"/>
              <a:ext cx="26375" cy="18650"/>
            </a:xfrm>
            <a:custGeom>
              <a:avLst/>
              <a:gdLst/>
              <a:ahLst/>
              <a:cxnLst/>
              <a:rect l="l" t="t" r="r" b="b"/>
              <a:pathLst>
                <a:path w="1055" h="746" extrusionOk="0">
                  <a:moveTo>
                    <a:pt x="1" y="1"/>
                  </a:moveTo>
                  <a:lnTo>
                    <a:pt x="1054" y="746"/>
                  </a:lnTo>
                  <a:cubicBezTo>
                    <a:pt x="1011" y="545"/>
                    <a:pt x="545" y="2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1893075" y="4498400"/>
              <a:ext cx="8700" cy="37475"/>
            </a:xfrm>
            <a:custGeom>
              <a:avLst/>
              <a:gdLst/>
              <a:ahLst/>
              <a:cxnLst/>
              <a:rect l="l" t="t" r="r" b="b"/>
              <a:pathLst>
                <a:path w="348" h="1499" extrusionOk="0">
                  <a:moveTo>
                    <a:pt x="47" y="1"/>
                  </a:moveTo>
                  <a:lnTo>
                    <a:pt x="0" y="12"/>
                  </a:lnTo>
                  <a:cubicBezTo>
                    <a:pt x="18" y="528"/>
                    <a:pt x="176" y="1015"/>
                    <a:pt x="348" y="149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2457050" y="4483725"/>
              <a:ext cx="13900" cy="30825"/>
            </a:xfrm>
            <a:custGeom>
              <a:avLst/>
              <a:gdLst/>
              <a:ahLst/>
              <a:cxnLst/>
              <a:rect l="l" t="t" r="r" b="b"/>
              <a:pathLst>
                <a:path w="556" h="1233" extrusionOk="0">
                  <a:moveTo>
                    <a:pt x="520" y="0"/>
                  </a:moveTo>
                  <a:lnTo>
                    <a:pt x="0" y="1233"/>
                  </a:lnTo>
                  <a:cubicBezTo>
                    <a:pt x="255" y="907"/>
                    <a:pt x="441" y="530"/>
                    <a:pt x="549" y="133"/>
                  </a:cubicBezTo>
                  <a:cubicBezTo>
                    <a:pt x="556" y="108"/>
                    <a:pt x="538" y="75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2047225" y="4767775"/>
              <a:ext cx="14550" cy="35125"/>
            </a:xfrm>
            <a:custGeom>
              <a:avLst/>
              <a:gdLst/>
              <a:ahLst/>
              <a:cxnLst/>
              <a:rect l="l" t="t" r="r" b="b"/>
              <a:pathLst>
                <a:path w="582" h="1405" extrusionOk="0">
                  <a:moveTo>
                    <a:pt x="581" y="0"/>
                  </a:moveTo>
                  <a:lnTo>
                    <a:pt x="581" y="0"/>
                  </a:lnTo>
                  <a:cubicBezTo>
                    <a:pt x="226" y="452"/>
                    <a:pt x="1" y="1154"/>
                    <a:pt x="144" y="1405"/>
                  </a:cubicBezTo>
                  <a:cubicBezTo>
                    <a:pt x="144" y="882"/>
                    <a:pt x="395" y="462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2012925" y="4898025"/>
              <a:ext cx="33600" cy="4050"/>
            </a:xfrm>
            <a:custGeom>
              <a:avLst/>
              <a:gdLst/>
              <a:ahLst/>
              <a:cxnLst/>
              <a:rect l="l" t="t" r="r" b="b"/>
              <a:pathLst>
                <a:path w="1344" h="162" extrusionOk="0">
                  <a:moveTo>
                    <a:pt x="1344" y="0"/>
                  </a:moveTo>
                  <a:cubicBezTo>
                    <a:pt x="1118" y="22"/>
                    <a:pt x="889" y="57"/>
                    <a:pt x="670" y="68"/>
                  </a:cubicBezTo>
                  <a:cubicBezTo>
                    <a:pt x="597" y="72"/>
                    <a:pt x="525" y="73"/>
                    <a:pt x="451" y="73"/>
                  </a:cubicBezTo>
                  <a:cubicBezTo>
                    <a:pt x="304" y="73"/>
                    <a:pt x="156" y="68"/>
                    <a:pt x="0" y="68"/>
                  </a:cubicBezTo>
                  <a:cubicBezTo>
                    <a:pt x="88" y="131"/>
                    <a:pt x="271" y="162"/>
                    <a:pt x="485" y="162"/>
                  </a:cubicBezTo>
                  <a:cubicBezTo>
                    <a:pt x="771" y="162"/>
                    <a:pt x="1110" y="107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2359950" y="4784800"/>
              <a:ext cx="32350" cy="2975"/>
            </a:xfrm>
            <a:custGeom>
              <a:avLst/>
              <a:gdLst/>
              <a:ahLst/>
              <a:cxnLst/>
              <a:rect l="l" t="t" r="r" b="b"/>
              <a:pathLst>
                <a:path w="1294" h="119" extrusionOk="0">
                  <a:moveTo>
                    <a:pt x="4" y="0"/>
                  </a:moveTo>
                  <a:lnTo>
                    <a:pt x="0" y="47"/>
                  </a:lnTo>
                  <a:cubicBezTo>
                    <a:pt x="81" y="95"/>
                    <a:pt x="240" y="118"/>
                    <a:pt x="433" y="118"/>
                  </a:cubicBezTo>
                  <a:cubicBezTo>
                    <a:pt x="694" y="118"/>
                    <a:pt x="1018" y="76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2347225" y="4737125"/>
              <a:ext cx="26275" cy="12400"/>
            </a:xfrm>
            <a:custGeom>
              <a:avLst/>
              <a:gdLst/>
              <a:ahLst/>
              <a:cxnLst/>
              <a:rect l="l" t="t" r="r" b="b"/>
              <a:pathLst>
                <a:path w="1051" h="496" extrusionOk="0">
                  <a:moveTo>
                    <a:pt x="1007" y="1"/>
                  </a:moveTo>
                  <a:cubicBezTo>
                    <a:pt x="975" y="1"/>
                    <a:pt x="943" y="4"/>
                    <a:pt x="911" y="12"/>
                  </a:cubicBezTo>
                  <a:cubicBezTo>
                    <a:pt x="613" y="76"/>
                    <a:pt x="362" y="227"/>
                    <a:pt x="115" y="388"/>
                  </a:cubicBezTo>
                  <a:cubicBezTo>
                    <a:pt x="76" y="416"/>
                    <a:pt x="40" y="449"/>
                    <a:pt x="0" y="477"/>
                  </a:cubicBezTo>
                  <a:lnTo>
                    <a:pt x="15" y="495"/>
                  </a:lnTo>
                  <a:lnTo>
                    <a:pt x="1050" y="22"/>
                  </a:lnTo>
                  <a:cubicBezTo>
                    <a:pt x="1029" y="12"/>
                    <a:pt x="1018" y="1"/>
                    <a:pt x="100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2059675" y="4429875"/>
              <a:ext cx="14900" cy="27075"/>
            </a:xfrm>
            <a:custGeom>
              <a:avLst/>
              <a:gdLst/>
              <a:ahLst/>
              <a:cxnLst/>
              <a:rect l="l" t="t" r="r" b="b"/>
              <a:pathLst>
                <a:path w="596" h="1083" extrusionOk="0">
                  <a:moveTo>
                    <a:pt x="33" y="1"/>
                  </a:moveTo>
                  <a:lnTo>
                    <a:pt x="1" y="22"/>
                  </a:lnTo>
                  <a:lnTo>
                    <a:pt x="595" y="1083"/>
                  </a:lnTo>
                  <a:cubicBezTo>
                    <a:pt x="459" y="696"/>
                    <a:pt x="287" y="323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2135650" y="4692875"/>
              <a:ext cx="13000" cy="18925"/>
            </a:xfrm>
            <a:custGeom>
              <a:avLst/>
              <a:gdLst/>
              <a:ahLst/>
              <a:cxnLst/>
              <a:rect l="l" t="t" r="r" b="b"/>
              <a:pathLst>
                <a:path w="520" h="757" extrusionOk="0">
                  <a:moveTo>
                    <a:pt x="0" y="1"/>
                  </a:moveTo>
                  <a:lnTo>
                    <a:pt x="0" y="1"/>
                  </a:lnTo>
                  <a:cubicBezTo>
                    <a:pt x="161" y="255"/>
                    <a:pt x="323" y="506"/>
                    <a:pt x="480" y="757"/>
                  </a:cubicBezTo>
                  <a:lnTo>
                    <a:pt x="520" y="735"/>
                  </a:lnTo>
                  <a:cubicBezTo>
                    <a:pt x="498" y="531"/>
                    <a:pt x="244" y="16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2260150" y="4829300"/>
              <a:ext cx="22875" cy="6475"/>
            </a:xfrm>
            <a:custGeom>
              <a:avLst/>
              <a:gdLst/>
              <a:ahLst/>
              <a:cxnLst/>
              <a:rect l="l" t="t" r="r" b="b"/>
              <a:pathLst>
                <a:path w="915" h="259" extrusionOk="0">
                  <a:moveTo>
                    <a:pt x="914" y="1"/>
                  </a:moveTo>
                  <a:lnTo>
                    <a:pt x="1" y="209"/>
                  </a:lnTo>
                  <a:cubicBezTo>
                    <a:pt x="4" y="227"/>
                    <a:pt x="8" y="241"/>
                    <a:pt x="11" y="259"/>
                  </a:cubicBezTo>
                  <a:cubicBezTo>
                    <a:pt x="17" y="259"/>
                    <a:pt x="22" y="259"/>
                    <a:pt x="27" y="259"/>
                  </a:cubicBezTo>
                  <a:cubicBezTo>
                    <a:pt x="344" y="259"/>
                    <a:pt x="636" y="152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2155700" y="4744650"/>
              <a:ext cx="4775" cy="22775"/>
            </a:xfrm>
            <a:custGeom>
              <a:avLst/>
              <a:gdLst/>
              <a:ahLst/>
              <a:cxnLst/>
              <a:rect l="l" t="t" r="r" b="b"/>
              <a:pathLst>
                <a:path w="191" h="911" extrusionOk="0">
                  <a:moveTo>
                    <a:pt x="191" y="1"/>
                  </a:moveTo>
                  <a:cubicBezTo>
                    <a:pt x="37" y="198"/>
                    <a:pt x="1" y="563"/>
                    <a:pt x="44" y="911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1936500" y="5103425"/>
              <a:ext cx="13200" cy="15700"/>
            </a:xfrm>
            <a:custGeom>
              <a:avLst/>
              <a:gdLst/>
              <a:ahLst/>
              <a:cxnLst/>
              <a:rect l="l" t="t" r="r" b="b"/>
              <a:pathLst>
                <a:path w="528" h="628" extrusionOk="0">
                  <a:moveTo>
                    <a:pt x="528" y="0"/>
                  </a:moveTo>
                  <a:lnTo>
                    <a:pt x="528" y="0"/>
                  </a:lnTo>
                  <a:cubicBezTo>
                    <a:pt x="259" y="165"/>
                    <a:pt x="1" y="502"/>
                    <a:pt x="22" y="627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1777250" y="4722625"/>
              <a:ext cx="15500" cy="8700"/>
            </a:xfrm>
            <a:custGeom>
              <a:avLst/>
              <a:gdLst/>
              <a:ahLst/>
              <a:cxnLst/>
              <a:rect l="l" t="t" r="r" b="b"/>
              <a:pathLst>
                <a:path w="620" h="348" extrusionOk="0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201" y="169"/>
                    <a:pt x="412" y="258"/>
                    <a:pt x="620" y="348"/>
                  </a:cubicBezTo>
                  <a:cubicBezTo>
                    <a:pt x="366" y="112"/>
                    <a:pt x="175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2232125" y="5010875"/>
              <a:ext cx="100425" cy="157500"/>
            </a:xfrm>
            <a:custGeom>
              <a:avLst/>
              <a:gdLst/>
              <a:ahLst/>
              <a:cxnLst/>
              <a:rect l="l" t="t" r="r" b="b"/>
              <a:pathLst>
                <a:path w="4017" h="6300" extrusionOk="0">
                  <a:moveTo>
                    <a:pt x="183" y="1"/>
                  </a:moveTo>
                  <a:lnTo>
                    <a:pt x="0" y="176"/>
                  </a:lnTo>
                  <a:cubicBezTo>
                    <a:pt x="18" y="259"/>
                    <a:pt x="43" y="345"/>
                    <a:pt x="68" y="427"/>
                  </a:cubicBezTo>
                  <a:cubicBezTo>
                    <a:pt x="294" y="997"/>
                    <a:pt x="502" y="1577"/>
                    <a:pt x="756" y="2133"/>
                  </a:cubicBezTo>
                  <a:cubicBezTo>
                    <a:pt x="1043" y="2785"/>
                    <a:pt x="1380" y="3412"/>
                    <a:pt x="1759" y="4014"/>
                  </a:cubicBezTo>
                  <a:cubicBezTo>
                    <a:pt x="2272" y="4806"/>
                    <a:pt x="2806" y="5580"/>
                    <a:pt x="3415" y="6300"/>
                  </a:cubicBezTo>
                  <a:lnTo>
                    <a:pt x="3576" y="6300"/>
                  </a:lnTo>
                  <a:cubicBezTo>
                    <a:pt x="3042" y="5694"/>
                    <a:pt x="2555" y="5049"/>
                    <a:pt x="2121" y="4369"/>
                  </a:cubicBezTo>
                  <a:cubicBezTo>
                    <a:pt x="1670" y="3670"/>
                    <a:pt x="1240" y="2957"/>
                    <a:pt x="903" y="2197"/>
                  </a:cubicBezTo>
                  <a:cubicBezTo>
                    <a:pt x="788" y="1936"/>
                    <a:pt x="685" y="1671"/>
                    <a:pt x="591" y="1398"/>
                  </a:cubicBezTo>
                  <a:lnTo>
                    <a:pt x="591" y="1398"/>
                  </a:lnTo>
                  <a:cubicBezTo>
                    <a:pt x="781" y="1606"/>
                    <a:pt x="1025" y="1749"/>
                    <a:pt x="1129" y="2050"/>
                  </a:cubicBezTo>
                  <a:cubicBezTo>
                    <a:pt x="1258" y="2398"/>
                    <a:pt x="1423" y="2735"/>
                    <a:pt x="1620" y="3054"/>
                  </a:cubicBezTo>
                  <a:cubicBezTo>
                    <a:pt x="2021" y="3709"/>
                    <a:pt x="2433" y="4365"/>
                    <a:pt x="2867" y="5003"/>
                  </a:cubicBezTo>
                  <a:cubicBezTo>
                    <a:pt x="3135" y="5397"/>
                    <a:pt x="3454" y="5759"/>
                    <a:pt x="3748" y="6135"/>
                  </a:cubicBezTo>
                  <a:cubicBezTo>
                    <a:pt x="3791" y="6185"/>
                    <a:pt x="3820" y="6243"/>
                    <a:pt x="3856" y="6300"/>
                  </a:cubicBezTo>
                  <a:lnTo>
                    <a:pt x="4017" y="6300"/>
                  </a:lnTo>
                  <a:cubicBezTo>
                    <a:pt x="3992" y="6260"/>
                    <a:pt x="3967" y="6221"/>
                    <a:pt x="3942" y="6185"/>
                  </a:cubicBezTo>
                  <a:cubicBezTo>
                    <a:pt x="3100" y="5232"/>
                    <a:pt x="2376" y="4186"/>
                    <a:pt x="1781" y="3064"/>
                  </a:cubicBezTo>
                  <a:cubicBezTo>
                    <a:pt x="1609" y="2742"/>
                    <a:pt x="1412" y="2430"/>
                    <a:pt x="1265" y="2100"/>
                  </a:cubicBezTo>
                  <a:cubicBezTo>
                    <a:pt x="975" y="1448"/>
                    <a:pt x="731" y="775"/>
                    <a:pt x="330" y="180"/>
                  </a:cubicBezTo>
                  <a:cubicBezTo>
                    <a:pt x="305" y="148"/>
                    <a:pt x="290" y="108"/>
                    <a:pt x="269" y="76"/>
                  </a:cubicBezTo>
                  <a:cubicBezTo>
                    <a:pt x="240" y="51"/>
                    <a:pt x="212" y="26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1725200" y="4361350"/>
              <a:ext cx="832100" cy="784950"/>
            </a:xfrm>
            <a:custGeom>
              <a:avLst/>
              <a:gdLst/>
              <a:ahLst/>
              <a:cxnLst/>
              <a:rect l="l" t="t" r="r" b="b"/>
              <a:pathLst>
                <a:path w="33284" h="31398" extrusionOk="0">
                  <a:moveTo>
                    <a:pt x="21724" y="722"/>
                  </a:moveTo>
                  <a:cubicBezTo>
                    <a:pt x="21787" y="761"/>
                    <a:pt x="21855" y="800"/>
                    <a:pt x="21918" y="843"/>
                  </a:cubicBezTo>
                  <a:cubicBezTo>
                    <a:pt x="22406" y="1183"/>
                    <a:pt x="22846" y="1584"/>
                    <a:pt x="23237" y="2029"/>
                  </a:cubicBezTo>
                  <a:cubicBezTo>
                    <a:pt x="23484" y="2308"/>
                    <a:pt x="23771" y="2552"/>
                    <a:pt x="24090" y="2749"/>
                  </a:cubicBezTo>
                  <a:cubicBezTo>
                    <a:pt x="24229" y="2838"/>
                    <a:pt x="24366" y="2935"/>
                    <a:pt x="24505" y="3025"/>
                  </a:cubicBezTo>
                  <a:cubicBezTo>
                    <a:pt x="25107" y="3415"/>
                    <a:pt x="25437" y="3996"/>
                    <a:pt x="25648" y="4662"/>
                  </a:cubicBezTo>
                  <a:cubicBezTo>
                    <a:pt x="25652" y="4673"/>
                    <a:pt x="25645" y="4687"/>
                    <a:pt x="25641" y="4698"/>
                  </a:cubicBezTo>
                  <a:cubicBezTo>
                    <a:pt x="25634" y="4698"/>
                    <a:pt x="25625" y="4700"/>
                    <a:pt x="25618" y="4700"/>
                  </a:cubicBezTo>
                  <a:cubicBezTo>
                    <a:pt x="25614" y="4700"/>
                    <a:pt x="25611" y="4699"/>
                    <a:pt x="25609" y="4698"/>
                  </a:cubicBezTo>
                  <a:cubicBezTo>
                    <a:pt x="25340" y="4415"/>
                    <a:pt x="24996" y="4261"/>
                    <a:pt x="24634" y="4136"/>
                  </a:cubicBezTo>
                  <a:cubicBezTo>
                    <a:pt x="24337" y="4035"/>
                    <a:pt x="24043" y="3928"/>
                    <a:pt x="23753" y="3813"/>
                  </a:cubicBezTo>
                  <a:cubicBezTo>
                    <a:pt x="23194" y="3605"/>
                    <a:pt x="22757" y="3157"/>
                    <a:pt x="22560" y="2595"/>
                  </a:cubicBezTo>
                  <a:cubicBezTo>
                    <a:pt x="22470" y="2351"/>
                    <a:pt x="22380" y="2107"/>
                    <a:pt x="22294" y="1864"/>
                  </a:cubicBezTo>
                  <a:cubicBezTo>
                    <a:pt x="22173" y="1506"/>
                    <a:pt x="21994" y="1165"/>
                    <a:pt x="21768" y="861"/>
                  </a:cubicBezTo>
                  <a:cubicBezTo>
                    <a:pt x="21743" y="825"/>
                    <a:pt x="21725" y="785"/>
                    <a:pt x="21700" y="749"/>
                  </a:cubicBezTo>
                  <a:lnTo>
                    <a:pt x="21724" y="722"/>
                  </a:lnTo>
                  <a:close/>
                  <a:moveTo>
                    <a:pt x="16756" y="11329"/>
                  </a:moveTo>
                  <a:cubicBezTo>
                    <a:pt x="17125" y="11329"/>
                    <a:pt x="17482" y="11407"/>
                    <a:pt x="17826" y="11578"/>
                  </a:cubicBezTo>
                  <a:cubicBezTo>
                    <a:pt x="17884" y="11614"/>
                    <a:pt x="17941" y="11649"/>
                    <a:pt x="17995" y="11689"/>
                  </a:cubicBezTo>
                  <a:lnTo>
                    <a:pt x="17991" y="11689"/>
                  </a:lnTo>
                  <a:cubicBezTo>
                    <a:pt x="17479" y="12201"/>
                    <a:pt x="17088" y="12746"/>
                    <a:pt x="17335" y="13541"/>
                  </a:cubicBezTo>
                  <a:cubicBezTo>
                    <a:pt x="17285" y="13573"/>
                    <a:pt x="17224" y="13609"/>
                    <a:pt x="17167" y="13652"/>
                  </a:cubicBezTo>
                  <a:cubicBezTo>
                    <a:pt x="17092" y="13702"/>
                    <a:pt x="16999" y="13749"/>
                    <a:pt x="16959" y="13821"/>
                  </a:cubicBezTo>
                  <a:cubicBezTo>
                    <a:pt x="16717" y="14255"/>
                    <a:pt x="16342" y="14387"/>
                    <a:pt x="15914" y="14387"/>
                  </a:cubicBezTo>
                  <a:cubicBezTo>
                    <a:pt x="15841" y="14387"/>
                    <a:pt x="15767" y="14383"/>
                    <a:pt x="15691" y="14376"/>
                  </a:cubicBezTo>
                  <a:cubicBezTo>
                    <a:pt x="15214" y="14330"/>
                    <a:pt x="14802" y="14107"/>
                    <a:pt x="14419" y="13839"/>
                  </a:cubicBezTo>
                  <a:cubicBezTo>
                    <a:pt x="14186" y="13677"/>
                    <a:pt x="14025" y="13430"/>
                    <a:pt x="13974" y="13151"/>
                  </a:cubicBezTo>
                  <a:cubicBezTo>
                    <a:pt x="13924" y="12893"/>
                    <a:pt x="13992" y="12678"/>
                    <a:pt x="14197" y="12509"/>
                  </a:cubicBezTo>
                  <a:cubicBezTo>
                    <a:pt x="14272" y="12452"/>
                    <a:pt x="14347" y="12398"/>
                    <a:pt x="14430" y="12352"/>
                  </a:cubicBezTo>
                  <a:cubicBezTo>
                    <a:pt x="14734" y="12162"/>
                    <a:pt x="15042" y="11975"/>
                    <a:pt x="15347" y="11785"/>
                  </a:cubicBezTo>
                  <a:cubicBezTo>
                    <a:pt x="15659" y="11588"/>
                    <a:pt x="15981" y="11413"/>
                    <a:pt x="16350" y="11359"/>
                  </a:cubicBezTo>
                  <a:cubicBezTo>
                    <a:pt x="16487" y="11339"/>
                    <a:pt x="16622" y="11329"/>
                    <a:pt x="16756" y="11329"/>
                  </a:cubicBezTo>
                  <a:close/>
                  <a:moveTo>
                    <a:pt x="19947" y="140"/>
                  </a:moveTo>
                  <a:cubicBezTo>
                    <a:pt x="20370" y="140"/>
                    <a:pt x="20773" y="258"/>
                    <a:pt x="21162" y="434"/>
                  </a:cubicBezTo>
                  <a:cubicBezTo>
                    <a:pt x="21252" y="474"/>
                    <a:pt x="21334" y="535"/>
                    <a:pt x="21399" y="610"/>
                  </a:cubicBezTo>
                  <a:cubicBezTo>
                    <a:pt x="21743" y="986"/>
                    <a:pt x="22004" y="1427"/>
                    <a:pt x="22169" y="1907"/>
                  </a:cubicBezTo>
                  <a:cubicBezTo>
                    <a:pt x="22259" y="2165"/>
                    <a:pt x="22348" y="2423"/>
                    <a:pt x="22445" y="2681"/>
                  </a:cubicBezTo>
                  <a:cubicBezTo>
                    <a:pt x="22642" y="3240"/>
                    <a:pt x="23076" y="3688"/>
                    <a:pt x="23631" y="3910"/>
                  </a:cubicBezTo>
                  <a:cubicBezTo>
                    <a:pt x="23925" y="4032"/>
                    <a:pt x="24229" y="4136"/>
                    <a:pt x="24527" y="4247"/>
                  </a:cubicBezTo>
                  <a:cubicBezTo>
                    <a:pt x="24670" y="4300"/>
                    <a:pt x="24817" y="4347"/>
                    <a:pt x="24957" y="4408"/>
                  </a:cubicBezTo>
                  <a:cubicBezTo>
                    <a:pt x="25552" y="4662"/>
                    <a:pt x="25845" y="5121"/>
                    <a:pt x="25896" y="5755"/>
                  </a:cubicBezTo>
                  <a:cubicBezTo>
                    <a:pt x="25985" y="6805"/>
                    <a:pt x="25838" y="7826"/>
                    <a:pt x="25580" y="8837"/>
                  </a:cubicBezTo>
                  <a:cubicBezTo>
                    <a:pt x="25483" y="9249"/>
                    <a:pt x="25268" y="9621"/>
                    <a:pt x="24957" y="9908"/>
                  </a:cubicBezTo>
                  <a:cubicBezTo>
                    <a:pt x="24498" y="10334"/>
                    <a:pt x="24168" y="10865"/>
                    <a:pt x="23936" y="11445"/>
                  </a:cubicBezTo>
                  <a:cubicBezTo>
                    <a:pt x="23649" y="12162"/>
                    <a:pt x="23369" y="12882"/>
                    <a:pt x="23101" y="13606"/>
                  </a:cubicBezTo>
                  <a:cubicBezTo>
                    <a:pt x="22911" y="14122"/>
                    <a:pt x="22642" y="14602"/>
                    <a:pt x="22302" y="15032"/>
                  </a:cubicBezTo>
                  <a:cubicBezTo>
                    <a:pt x="22255" y="15093"/>
                    <a:pt x="22212" y="15157"/>
                    <a:pt x="22169" y="15222"/>
                  </a:cubicBezTo>
                  <a:lnTo>
                    <a:pt x="22133" y="15215"/>
                  </a:lnTo>
                  <a:cubicBezTo>
                    <a:pt x="22119" y="15096"/>
                    <a:pt x="22108" y="14978"/>
                    <a:pt x="22094" y="14863"/>
                  </a:cubicBezTo>
                  <a:cubicBezTo>
                    <a:pt x="22029" y="14236"/>
                    <a:pt x="21743" y="13710"/>
                    <a:pt x="21306" y="13283"/>
                  </a:cubicBezTo>
                  <a:cubicBezTo>
                    <a:pt x="20815" y="12803"/>
                    <a:pt x="20288" y="12362"/>
                    <a:pt x="19761" y="11918"/>
                  </a:cubicBezTo>
                  <a:cubicBezTo>
                    <a:pt x="19466" y="11665"/>
                    <a:pt x="19127" y="11500"/>
                    <a:pt x="18734" y="11500"/>
                  </a:cubicBezTo>
                  <a:cubicBezTo>
                    <a:pt x="18692" y="11500"/>
                    <a:pt x="18650" y="11502"/>
                    <a:pt x="18607" y="11506"/>
                  </a:cubicBezTo>
                  <a:cubicBezTo>
                    <a:pt x="18457" y="11520"/>
                    <a:pt x="18310" y="11563"/>
                    <a:pt x="18131" y="11599"/>
                  </a:cubicBezTo>
                  <a:cubicBezTo>
                    <a:pt x="17709" y="11307"/>
                    <a:pt x="17235" y="11189"/>
                    <a:pt x="16719" y="11189"/>
                  </a:cubicBezTo>
                  <a:cubicBezTo>
                    <a:pt x="16564" y="11189"/>
                    <a:pt x="16405" y="11199"/>
                    <a:pt x="16243" y="11219"/>
                  </a:cubicBezTo>
                  <a:cubicBezTo>
                    <a:pt x="16210" y="11115"/>
                    <a:pt x="16185" y="11008"/>
                    <a:pt x="16164" y="10900"/>
                  </a:cubicBezTo>
                  <a:cubicBezTo>
                    <a:pt x="16142" y="10696"/>
                    <a:pt x="16128" y="10488"/>
                    <a:pt x="16121" y="10284"/>
                  </a:cubicBezTo>
                  <a:cubicBezTo>
                    <a:pt x="16103" y="9636"/>
                    <a:pt x="16106" y="8987"/>
                    <a:pt x="16067" y="8342"/>
                  </a:cubicBezTo>
                  <a:cubicBezTo>
                    <a:pt x="16035" y="7751"/>
                    <a:pt x="15960" y="7163"/>
                    <a:pt x="15902" y="6576"/>
                  </a:cubicBezTo>
                  <a:cubicBezTo>
                    <a:pt x="15827" y="5841"/>
                    <a:pt x="15891" y="5128"/>
                    <a:pt x="16318" y="4501"/>
                  </a:cubicBezTo>
                  <a:cubicBezTo>
                    <a:pt x="16841" y="3723"/>
                    <a:pt x="16733" y="3863"/>
                    <a:pt x="16956" y="2910"/>
                  </a:cubicBezTo>
                  <a:cubicBezTo>
                    <a:pt x="16974" y="2817"/>
                    <a:pt x="16995" y="2727"/>
                    <a:pt x="17024" y="2638"/>
                  </a:cubicBezTo>
                  <a:cubicBezTo>
                    <a:pt x="17217" y="2107"/>
                    <a:pt x="17432" y="1584"/>
                    <a:pt x="17791" y="1140"/>
                  </a:cubicBezTo>
                  <a:cubicBezTo>
                    <a:pt x="18256" y="556"/>
                    <a:pt x="18887" y="269"/>
                    <a:pt x="19611" y="165"/>
                  </a:cubicBezTo>
                  <a:cubicBezTo>
                    <a:pt x="19724" y="148"/>
                    <a:pt x="19836" y="140"/>
                    <a:pt x="19947" y="140"/>
                  </a:cubicBezTo>
                  <a:close/>
                  <a:moveTo>
                    <a:pt x="18701" y="11634"/>
                  </a:moveTo>
                  <a:cubicBezTo>
                    <a:pt x="18847" y="11634"/>
                    <a:pt x="18997" y="11664"/>
                    <a:pt x="19152" y="11721"/>
                  </a:cubicBezTo>
                  <a:cubicBezTo>
                    <a:pt x="19414" y="11818"/>
                    <a:pt x="19636" y="11979"/>
                    <a:pt x="19840" y="12158"/>
                  </a:cubicBezTo>
                  <a:cubicBezTo>
                    <a:pt x="20270" y="12531"/>
                    <a:pt x="20700" y="12900"/>
                    <a:pt x="21116" y="13283"/>
                  </a:cubicBezTo>
                  <a:cubicBezTo>
                    <a:pt x="21549" y="13685"/>
                    <a:pt x="21843" y="14172"/>
                    <a:pt x="21947" y="14756"/>
                  </a:cubicBezTo>
                  <a:cubicBezTo>
                    <a:pt x="21986" y="14985"/>
                    <a:pt x="21994" y="15222"/>
                    <a:pt x="21965" y="15451"/>
                  </a:cubicBezTo>
                  <a:cubicBezTo>
                    <a:pt x="21925" y="15795"/>
                    <a:pt x="21843" y="16132"/>
                    <a:pt x="21779" y="16472"/>
                  </a:cubicBezTo>
                  <a:cubicBezTo>
                    <a:pt x="21757" y="16537"/>
                    <a:pt x="21732" y="16598"/>
                    <a:pt x="21707" y="16662"/>
                  </a:cubicBezTo>
                  <a:lnTo>
                    <a:pt x="21703" y="16662"/>
                  </a:lnTo>
                  <a:cubicBezTo>
                    <a:pt x="21560" y="16175"/>
                    <a:pt x="21259" y="15834"/>
                    <a:pt x="20997" y="15469"/>
                  </a:cubicBezTo>
                  <a:cubicBezTo>
                    <a:pt x="20901" y="15336"/>
                    <a:pt x="20843" y="15175"/>
                    <a:pt x="20750" y="15039"/>
                  </a:cubicBezTo>
                  <a:cubicBezTo>
                    <a:pt x="20446" y="14584"/>
                    <a:pt x="20059" y="14229"/>
                    <a:pt x="19546" y="14021"/>
                  </a:cubicBezTo>
                  <a:cubicBezTo>
                    <a:pt x="19238" y="13898"/>
                    <a:pt x="18926" y="13829"/>
                    <a:pt x="18608" y="13829"/>
                  </a:cubicBezTo>
                  <a:cubicBezTo>
                    <a:pt x="18427" y="13829"/>
                    <a:pt x="18244" y="13851"/>
                    <a:pt x="18059" y="13900"/>
                  </a:cubicBezTo>
                  <a:cubicBezTo>
                    <a:pt x="18027" y="13907"/>
                    <a:pt x="17998" y="13910"/>
                    <a:pt x="17966" y="13910"/>
                  </a:cubicBezTo>
                  <a:cubicBezTo>
                    <a:pt x="17948" y="13903"/>
                    <a:pt x="17930" y="13900"/>
                    <a:pt x="17927" y="13892"/>
                  </a:cubicBezTo>
                  <a:cubicBezTo>
                    <a:pt x="17841" y="13731"/>
                    <a:pt x="17712" y="13624"/>
                    <a:pt x="17568" y="13516"/>
                  </a:cubicBezTo>
                  <a:cubicBezTo>
                    <a:pt x="17364" y="13355"/>
                    <a:pt x="17361" y="13100"/>
                    <a:pt x="17414" y="12868"/>
                  </a:cubicBezTo>
                  <a:cubicBezTo>
                    <a:pt x="17507" y="12488"/>
                    <a:pt x="17697" y="12147"/>
                    <a:pt x="18005" y="11893"/>
                  </a:cubicBezTo>
                  <a:cubicBezTo>
                    <a:pt x="18223" y="11718"/>
                    <a:pt x="18456" y="11634"/>
                    <a:pt x="18701" y="11634"/>
                  </a:cubicBezTo>
                  <a:close/>
                  <a:moveTo>
                    <a:pt x="7073" y="13176"/>
                  </a:moveTo>
                  <a:cubicBezTo>
                    <a:pt x="7403" y="13409"/>
                    <a:pt x="7743" y="13631"/>
                    <a:pt x="8070" y="13878"/>
                  </a:cubicBezTo>
                  <a:cubicBezTo>
                    <a:pt x="8439" y="14165"/>
                    <a:pt x="8800" y="14462"/>
                    <a:pt x="9148" y="14770"/>
                  </a:cubicBezTo>
                  <a:cubicBezTo>
                    <a:pt x="9402" y="14992"/>
                    <a:pt x="9628" y="15247"/>
                    <a:pt x="9875" y="15480"/>
                  </a:cubicBezTo>
                  <a:cubicBezTo>
                    <a:pt x="10413" y="15985"/>
                    <a:pt x="10940" y="16508"/>
                    <a:pt x="11542" y="16942"/>
                  </a:cubicBezTo>
                  <a:cubicBezTo>
                    <a:pt x="11728" y="17078"/>
                    <a:pt x="11929" y="17196"/>
                    <a:pt x="12126" y="17325"/>
                  </a:cubicBezTo>
                  <a:cubicBezTo>
                    <a:pt x="12169" y="17346"/>
                    <a:pt x="12204" y="17386"/>
                    <a:pt x="12226" y="17429"/>
                  </a:cubicBezTo>
                  <a:lnTo>
                    <a:pt x="11918" y="17389"/>
                  </a:lnTo>
                  <a:cubicBezTo>
                    <a:pt x="11054" y="17278"/>
                    <a:pt x="10216" y="17085"/>
                    <a:pt x="9438" y="16676"/>
                  </a:cubicBezTo>
                  <a:cubicBezTo>
                    <a:pt x="8843" y="16368"/>
                    <a:pt x="8396" y="15920"/>
                    <a:pt x="8127" y="15304"/>
                  </a:cubicBezTo>
                  <a:cubicBezTo>
                    <a:pt x="8041" y="15103"/>
                    <a:pt x="7973" y="14892"/>
                    <a:pt x="7898" y="14688"/>
                  </a:cubicBezTo>
                  <a:cubicBezTo>
                    <a:pt x="7697" y="14150"/>
                    <a:pt x="7489" y="13616"/>
                    <a:pt x="7034" y="13226"/>
                  </a:cubicBezTo>
                  <a:lnTo>
                    <a:pt x="7073" y="13179"/>
                  </a:lnTo>
                  <a:lnTo>
                    <a:pt x="7073" y="13176"/>
                  </a:lnTo>
                  <a:close/>
                  <a:moveTo>
                    <a:pt x="11053" y="2243"/>
                  </a:moveTo>
                  <a:cubicBezTo>
                    <a:pt x="11181" y="2243"/>
                    <a:pt x="11314" y="2263"/>
                    <a:pt x="11452" y="2305"/>
                  </a:cubicBezTo>
                  <a:cubicBezTo>
                    <a:pt x="11728" y="2387"/>
                    <a:pt x="11997" y="2480"/>
                    <a:pt x="12265" y="2580"/>
                  </a:cubicBezTo>
                  <a:cubicBezTo>
                    <a:pt x="12480" y="2670"/>
                    <a:pt x="12710" y="2720"/>
                    <a:pt x="12943" y="2738"/>
                  </a:cubicBezTo>
                  <a:cubicBezTo>
                    <a:pt x="13115" y="2749"/>
                    <a:pt x="13283" y="2785"/>
                    <a:pt x="13444" y="2846"/>
                  </a:cubicBezTo>
                  <a:cubicBezTo>
                    <a:pt x="14089" y="3093"/>
                    <a:pt x="14594" y="3505"/>
                    <a:pt x="14931" y="4121"/>
                  </a:cubicBezTo>
                  <a:cubicBezTo>
                    <a:pt x="15322" y="4834"/>
                    <a:pt x="15590" y="5608"/>
                    <a:pt x="15727" y="6411"/>
                  </a:cubicBezTo>
                  <a:cubicBezTo>
                    <a:pt x="15856" y="7117"/>
                    <a:pt x="15927" y="7837"/>
                    <a:pt x="15934" y="8557"/>
                  </a:cubicBezTo>
                  <a:cubicBezTo>
                    <a:pt x="15938" y="8987"/>
                    <a:pt x="15949" y="9421"/>
                    <a:pt x="15970" y="9854"/>
                  </a:cubicBezTo>
                  <a:cubicBezTo>
                    <a:pt x="15995" y="10288"/>
                    <a:pt x="16046" y="10718"/>
                    <a:pt x="16085" y="11148"/>
                  </a:cubicBezTo>
                  <a:cubicBezTo>
                    <a:pt x="16089" y="11180"/>
                    <a:pt x="16085" y="11212"/>
                    <a:pt x="16085" y="11270"/>
                  </a:cubicBezTo>
                  <a:cubicBezTo>
                    <a:pt x="15393" y="11485"/>
                    <a:pt x="14870" y="11975"/>
                    <a:pt x="14243" y="12294"/>
                  </a:cubicBezTo>
                  <a:cubicBezTo>
                    <a:pt x="13935" y="12452"/>
                    <a:pt x="13802" y="12724"/>
                    <a:pt x="13802" y="13061"/>
                  </a:cubicBezTo>
                  <a:cubicBezTo>
                    <a:pt x="13788" y="13079"/>
                    <a:pt x="13774" y="13097"/>
                    <a:pt x="13756" y="13111"/>
                  </a:cubicBezTo>
                  <a:cubicBezTo>
                    <a:pt x="13150" y="13466"/>
                    <a:pt x="12846" y="14029"/>
                    <a:pt x="12685" y="14684"/>
                  </a:cubicBezTo>
                  <a:cubicBezTo>
                    <a:pt x="12477" y="15548"/>
                    <a:pt x="12548" y="16404"/>
                    <a:pt x="12774" y="17253"/>
                  </a:cubicBezTo>
                  <a:cubicBezTo>
                    <a:pt x="12792" y="17314"/>
                    <a:pt x="12806" y="17379"/>
                    <a:pt x="12831" y="17483"/>
                  </a:cubicBezTo>
                  <a:cubicBezTo>
                    <a:pt x="12710" y="17436"/>
                    <a:pt x="12620" y="17407"/>
                    <a:pt x="12530" y="17368"/>
                  </a:cubicBezTo>
                  <a:cubicBezTo>
                    <a:pt x="12083" y="17171"/>
                    <a:pt x="11667" y="16909"/>
                    <a:pt x="11301" y="16590"/>
                  </a:cubicBezTo>
                  <a:cubicBezTo>
                    <a:pt x="10793" y="16153"/>
                    <a:pt x="10305" y="15702"/>
                    <a:pt x="9814" y="15250"/>
                  </a:cubicBezTo>
                  <a:cubicBezTo>
                    <a:pt x="9514" y="14971"/>
                    <a:pt x="9205" y="14691"/>
                    <a:pt x="8929" y="14387"/>
                  </a:cubicBezTo>
                  <a:cubicBezTo>
                    <a:pt x="8618" y="14043"/>
                    <a:pt x="8327" y="13681"/>
                    <a:pt x="8059" y="13301"/>
                  </a:cubicBezTo>
                  <a:cubicBezTo>
                    <a:pt x="7303" y="12223"/>
                    <a:pt x="6726" y="11033"/>
                    <a:pt x="6342" y="9775"/>
                  </a:cubicBezTo>
                  <a:cubicBezTo>
                    <a:pt x="6106" y="8998"/>
                    <a:pt x="6049" y="8206"/>
                    <a:pt x="6120" y="7403"/>
                  </a:cubicBezTo>
                  <a:cubicBezTo>
                    <a:pt x="6153" y="7002"/>
                    <a:pt x="6242" y="6611"/>
                    <a:pt x="6389" y="6239"/>
                  </a:cubicBezTo>
                  <a:cubicBezTo>
                    <a:pt x="6679" y="5504"/>
                    <a:pt x="7181" y="5035"/>
                    <a:pt x="7987" y="4931"/>
                  </a:cubicBezTo>
                  <a:cubicBezTo>
                    <a:pt x="8130" y="4902"/>
                    <a:pt x="8270" y="4863"/>
                    <a:pt x="8406" y="4813"/>
                  </a:cubicBezTo>
                  <a:cubicBezTo>
                    <a:pt x="8664" y="4730"/>
                    <a:pt x="8883" y="4566"/>
                    <a:pt x="9033" y="4340"/>
                  </a:cubicBezTo>
                  <a:cubicBezTo>
                    <a:pt x="9159" y="4161"/>
                    <a:pt x="9273" y="3971"/>
                    <a:pt x="9385" y="3781"/>
                  </a:cubicBezTo>
                  <a:cubicBezTo>
                    <a:pt x="9510" y="3569"/>
                    <a:pt x="9614" y="3344"/>
                    <a:pt x="9746" y="3139"/>
                  </a:cubicBezTo>
                  <a:cubicBezTo>
                    <a:pt x="9850" y="2975"/>
                    <a:pt x="9972" y="2824"/>
                    <a:pt x="10105" y="2684"/>
                  </a:cubicBezTo>
                  <a:cubicBezTo>
                    <a:pt x="10379" y="2400"/>
                    <a:pt x="10696" y="2243"/>
                    <a:pt x="11053" y="2243"/>
                  </a:cubicBezTo>
                  <a:close/>
                  <a:moveTo>
                    <a:pt x="31414" y="6343"/>
                  </a:moveTo>
                  <a:cubicBezTo>
                    <a:pt x="31453" y="6400"/>
                    <a:pt x="31496" y="6454"/>
                    <a:pt x="31539" y="6515"/>
                  </a:cubicBezTo>
                  <a:cubicBezTo>
                    <a:pt x="31822" y="6966"/>
                    <a:pt x="31983" y="7464"/>
                    <a:pt x="32066" y="7991"/>
                  </a:cubicBezTo>
                  <a:cubicBezTo>
                    <a:pt x="32130" y="8421"/>
                    <a:pt x="32155" y="8865"/>
                    <a:pt x="32259" y="9288"/>
                  </a:cubicBezTo>
                  <a:cubicBezTo>
                    <a:pt x="32381" y="9783"/>
                    <a:pt x="32564" y="10266"/>
                    <a:pt x="32729" y="10750"/>
                  </a:cubicBezTo>
                  <a:cubicBezTo>
                    <a:pt x="32868" y="11158"/>
                    <a:pt x="33015" y="11563"/>
                    <a:pt x="33076" y="11997"/>
                  </a:cubicBezTo>
                  <a:cubicBezTo>
                    <a:pt x="33144" y="12488"/>
                    <a:pt x="33108" y="12986"/>
                    <a:pt x="32969" y="13459"/>
                  </a:cubicBezTo>
                  <a:cubicBezTo>
                    <a:pt x="32811" y="14011"/>
                    <a:pt x="32574" y="14530"/>
                    <a:pt x="32313" y="15043"/>
                  </a:cubicBezTo>
                  <a:cubicBezTo>
                    <a:pt x="31994" y="15666"/>
                    <a:pt x="31575" y="16232"/>
                    <a:pt x="31070" y="16719"/>
                  </a:cubicBezTo>
                  <a:cubicBezTo>
                    <a:pt x="30679" y="17110"/>
                    <a:pt x="30213" y="17397"/>
                    <a:pt x="29733" y="17662"/>
                  </a:cubicBezTo>
                  <a:cubicBezTo>
                    <a:pt x="29720" y="17669"/>
                    <a:pt x="29704" y="17673"/>
                    <a:pt x="29689" y="17673"/>
                  </a:cubicBezTo>
                  <a:cubicBezTo>
                    <a:pt x="29675" y="17673"/>
                    <a:pt x="29662" y="17670"/>
                    <a:pt x="29651" y="17665"/>
                  </a:cubicBezTo>
                  <a:lnTo>
                    <a:pt x="29765" y="17544"/>
                  </a:lnTo>
                  <a:cubicBezTo>
                    <a:pt x="29948" y="17350"/>
                    <a:pt x="30142" y="17164"/>
                    <a:pt x="30313" y="16960"/>
                  </a:cubicBezTo>
                  <a:cubicBezTo>
                    <a:pt x="30794" y="16393"/>
                    <a:pt x="31098" y="15695"/>
                    <a:pt x="31181" y="14957"/>
                  </a:cubicBezTo>
                  <a:cubicBezTo>
                    <a:pt x="31252" y="14383"/>
                    <a:pt x="31227" y="13814"/>
                    <a:pt x="31152" y="13244"/>
                  </a:cubicBezTo>
                  <a:cubicBezTo>
                    <a:pt x="31052" y="12470"/>
                    <a:pt x="30919" y="11703"/>
                    <a:pt x="30933" y="10918"/>
                  </a:cubicBezTo>
                  <a:cubicBezTo>
                    <a:pt x="30944" y="10356"/>
                    <a:pt x="31052" y="9811"/>
                    <a:pt x="31195" y="9267"/>
                  </a:cubicBezTo>
                  <a:cubicBezTo>
                    <a:pt x="31331" y="8758"/>
                    <a:pt x="31442" y="8245"/>
                    <a:pt x="31485" y="7722"/>
                  </a:cubicBezTo>
                  <a:cubicBezTo>
                    <a:pt x="31521" y="7296"/>
                    <a:pt x="31492" y="6866"/>
                    <a:pt x="31396" y="6450"/>
                  </a:cubicBezTo>
                  <a:cubicBezTo>
                    <a:pt x="31392" y="6418"/>
                    <a:pt x="31388" y="6389"/>
                    <a:pt x="31385" y="6357"/>
                  </a:cubicBezTo>
                  <a:lnTo>
                    <a:pt x="31414" y="6343"/>
                  </a:lnTo>
                  <a:close/>
                  <a:moveTo>
                    <a:pt x="29305" y="4912"/>
                  </a:moveTo>
                  <a:cubicBezTo>
                    <a:pt x="29776" y="4912"/>
                    <a:pt x="30222" y="5084"/>
                    <a:pt x="30629" y="5436"/>
                  </a:cubicBezTo>
                  <a:cubicBezTo>
                    <a:pt x="30987" y="5734"/>
                    <a:pt x="31224" y="6146"/>
                    <a:pt x="31302" y="6604"/>
                  </a:cubicBezTo>
                  <a:cubicBezTo>
                    <a:pt x="31424" y="7357"/>
                    <a:pt x="31335" y="8091"/>
                    <a:pt x="31163" y="8822"/>
                  </a:cubicBezTo>
                  <a:cubicBezTo>
                    <a:pt x="31048" y="9295"/>
                    <a:pt x="30937" y="9768"/>
                    <a:pt x="30851" y="10245"/>
                  </a:cubicBezTo>
                  <a:cubicBezTo>
                    <a:pt x="30772" y="10657"/>
                    <a:pt x="30758" y="11080"/>
                    <a:pt x="30808" y="11499"/>
                  </a:cubicBezTo>
                  <a:cubicBezTo>
                    <a:pt x="30890" y="12183"/>
                    <a:pt x="30973" y="12871"/>
                    <a:pt x="31048" y="13559"/>
                  </a:cubicBezTo>
                  <a:cubicBezTo>
                    <a:pt x="31138" y="14369"/>
                    <a:pt x="31098" y="15164"/>
                    <a:pt x="30779" y="15931"/>
                  </a:cubicBezTo>
                  <a:cubicBezTo>
                    <a:pt x="30564" y="16454"/>
                    <a:pt x="30217" y="16881"/>
                    <a:pt x="29837" y="17286"/>
                  </a:cubicBezTo>
                  <a:cubicBezTo>
                    <a:pt x="29213" y="17948"/>
                    <a:pt x="28432" y="18307"/>
                    <a:pt x="27565" y="18507"/>
                  </a:cubicBezTo>
                  <a:cubicBezTo>
                    <a:pt x="27347" y="18558"/>
                    <a:pt x="27125" y="18604"/>
                    <a:pt x="26906" y="18661"/>
                  </a:cubicBezTo>
                  <a:cubicBezTo>
                    <a:pt x="26753" y="18699"/>
                    <a:pt x="26601" y="18715"/>
                    <a:pt x="26449" y="18715"/>
                  </a:cubicBezTo>
                  <a:cubicBezTo>
                    <a:pt x="26186" y="18715"/>
                    <a:pt x="25924" y="18668"/>
                    <a:pt x="25663" y="18611"/>
                  </a:cubicBezTo>
                  <a:cubicBezTo>
                    <a:pt x="25397" y="18561"/>
                    <a:pt x="25147" y="18461"/>
                    <a:pt x="24921" y="18318"/>
                  </a:cubicBezTo>
                  <a:cubicBezTo>
                    <a:pt x="24989" y="18002"/>
                    <a:pt x="25089" y="17698"/>
                    <a:pt x="25225" y="17404"/>
                  </a:cubicBezTo>
                  <a:cubicBezTo>
                    <a:pt x="25455" y="16884"/>
                    <a:pt x="25677" y="16365"/>
                    <a:pt x="25896" y="15842"/>
                  </a:cubicBezTo>
                  <a:cubicBezTo>
                    <a:pt x="25985" y="15641"/>
                    <a:pt x="26039" y="15426"/>
                    <a:pt x="26057" y="15207"/>
                  </a:cubicBezTo>
                  <a:cubicBezTo>
                    <a:pt x="26071" y="15064"/>
                    <a:pt x="26132" y="14921"/>
                    <a:pt x="26143" y="14767"/>
                  </a:cubicBezTo>
                  <a:cubicBezTo>
                    <a:pt x="26157" y="14541"/>
                    <a:pt x="26082" y="14337"/>
                    <a:pt x="26017" y="14132"/>
                  </a:cubicBezTo>
                  <a:cubicBezTo>
                    <a:pt x="25950" y="13931"/>
                    <a:pt x="25701" y="13789"/>
                    <a:pt x="25445" y="13789"/>
                  </a:cubicBezTo>
                  <a:cubicBezTo>
                    <a:pt x="25400" y="13789"/>
                    <a:pt x="25356" y="13794"/>
                    <a:pt x="25311" y="13803"/>
                  </a:cubicBezTo>
                  <a:cubicBezTo>
                    <a:pt x="25111" y="13842"/>
                    <a:pt x="24914" y="13903"/>
                    <a:pt x="24727" y="13986"/>
                  </a:cubicBezTo>
                  <a:cubicBezTo>
                    <a:pt x="24183" y="14236"/>
                    <a:pt x="23703" y="14602"/>
                    <a:pt x="23319" y="15060"/>
                  </a:cubicBezTo>
                  <a:cubicBezTo>
                    <a:pt x="22717" y="15784"/>
                    <a:pt x="22165" y="16544"/>
                    <a:pt x="21843" y="17443"/>
                  </a:cubicBezTo>
                  <a:cubicBezTo>
                    <a:pt x="21822" y="17483"/>
                    <a:pt x="21800" y="17522"/>
                    <a:pt x="21775" y="17558"/>
                  </a:cubicBezTo>
                  <a:cubicBezTo>
                    <a:pt x="21775" y="17196"/>
                    <a:pt x="21753" y="16881"/>
                    <a:pt x="21875" y="16558"/>
                  </a:cubicBezTo>
                  <a:cubicBezTo>
                    <a:pt x="21997" y="16229"/>
                    <a:pt x="22044" y="15867"/>
                    <a:pt x="22133" y="15480"/>
                  </a:cubicBezTo>
                  <a:cubicBezTo>
                    <a:pt x="22592" y="14964"/>
                    <a:pt x="22957" y="14372"/>
                    <a:pt x="23208" y="13728"/>
                  </a:cubicBezTo>
                  <a:cubicBezTo>
                    <a:pt x="23480" y="13000"/>
                    <a:pt x="23764" y="12273"/>
                    <a:pt x="24050" y="11549"/>
                  </a:cubicBezTo>
                  <a:cubicBezTo>
                    <a:pt x="24294" y="10918"/>
                    <a:pt x="24681" y="10352"/>
                    <a:pt x="25179" y="9894"/>
                  </a:cubicBezTo>
                  <a:cubicBezTo>
                    <a:pt x="25419" y="9671"/>
                    <a:pt x="25595" y="9385"/>
                    <a:pt x="25688" y="9069"/>
                  </a:cubicBezTo>
                  <a:cubicBezTo>
                    <a:pt x="25817" y="8650"/>
                    <a:pt x="25903" y="8220"/>
                    <a:pt x="26057" y="7808"/>
                  </a:cubicBezTo>
                  <a:cubicBezTo>
                    <a:pt x="26505" y="6586"/>
                    <a:pt x="27211" y="5569"/>
                    <a:pt x="28479" y="5078"/>
                  </a:cubicBezTo>
                  <a:cubicBezTo>
                    <a:pt x="28761" y="4968"/>
                    <a:pt x="29037" y="4912"/>
                    <a:pt x="29305" y="4912"/>
                  </a:cubicBezTo>
                  <a:close/>
                  <a:moveTo>
                    <a:pt x="13824" y="13251"/>
                  </a:moveTo>
                  <a:cubicBezTo>
                    <a:pt x="14028" y="13835"/>
                    <a:pt x="14490" y="14111"/>
                    <a:pt x="14992" y="14330"/>
                  </a:cubicBezTo>
                  <a:cubicBezTo>
                    <a:pt x="15289" y="14457"/>
                    <a:pt x="15589" y="14533"/>
                    <a:pt x="15892" y="14533"/>
                  </a:cubicBezTo>
                  <a:cubicBezTo>
                    <a:pt x="16127" y="14533"/>
                    <a:pt x="16362" y="14487"/>
                    <a:pt x="16597" y="14383"/>
                  </a:cubicBezTo>
                  <a:cubicBezTo>
                    <a:pt x="16794" y="14595"/>
                    <a:pt x="16798" y="14785"/>
                    <a:pt x="16604" y="15093"/>
                  </a:cubicBezTo>
                  <a:lnTo>
                    <a:pt x="16415" y="15010"/>
                  </a:lnTo>
                  <a:cubicBezTo>
                    <a:pt x="16314" y="14967"/>
                    <a:pt x="16224" y="14945"/>
                    <a:pt x="16140" y="14945"/>
                  </a:cubicBezTo>
                  <a:cubicBezTo>
                    <a:pt x="15976" y="14945"/>
                    <a:pt x="15836" y="15028"/>
                    <a:pt x="15691" y="15189"/>
                  </a:cubicBezTo>
                  <a:cubicBezTo>
                    <a:pt x="15246" y="15695"/>
                    <a:pt x="15049" y="16297"/>
                    <a:pt x="14960" y="16952"/>
                  </a:cubicBezTo>
                  <a:cubicBezTo>
                    <a:pt x="14885" y="17536"/>
                    <a:pt x="14935" y="18106"/>
                    <a:pt x="15071" y="18676"/>
                  </a:cubicBezTo>
                  <a:cubicBezTo>
                    <a:pt x="15189" y="19163"/>
                    <a:pt x="15408" y="19622"/>
                    <a:pt x="15716" y="20016"/>
                  </a:cubicBezTo>
                  <a:cubicBezTo>
                    <a:pt x="15755" y="20070"/>
                    <a:pt x="15791" y="20123"/>
                    <a:pt x="15845" y="20195"/>
                  </a:cubicBezTo>
                  <a:cubicBezTo>
                    <a:pt x="15797" y="20206"/>
                    <a:pt x="15751" y="20210"/>
                    <a:pt x="15707" y="20210"/>
                  </a:cubicBezTo>
                  <a:cubicBezTo>
                    <a:pt x="15605" y="20210"/>
                    <a:pt x="15512" y="20186"/>
                    <a:pt x="15422" y="20166"/>
                  </a:cubicBezTo>
                  <a:cubicBezTo>
                    <a:pt x="14913" y="20055"/>
                    <a:pt x="14505" y="19776"/>
                    <a:pt x="14146" y="19414"/>
                  </a:cubicBezTo>
                  <a:cubicBezTo>
                    <a:pt x="13505" y="18758"/>
                    <a:pt x="13115" y="17963"/>
                    <a:pt x="12882" y="17085"/>
                  </a:cubicBezTo>
                  <a:cubicBezTo>
                    <a:pt x="12738" y="16544"/>
                    <a:pt x="12685" y="15981"/>
                    <a:pt x="12724" y="15422"/>
                  </a:cubicBezTo>
                  <a:cubicBezTo>
                    <a:pt x="12753" y="14946"/>
                    <a:pt x="12853" y="14484"/>
                    <a:pt x="13079" y="14057"/>
                  </a:cubicBezTo>
                  <a:cubicBezTo>
                    <a:pt x="13251" y="13731"/>
                    <a:pt x="13480" y="13448"/>
                    <a:pt x="13824" y="13251"/>
                  </a:cubicBezTo>
                  <a:close/>
                  <a:moveTo>
                    <a:pt x="18622" y="13967"/>
                  </a:moveTo>
                  <a:cubicBezTo>
                    <a:pt x="18791" y="13967"/>
                    <a:pt x="18961" y="13989"/>
                    <a:pt x="19127" y="14032"/>
                  </a:cubicBezTo>
                  <a:cubicBezTo>
                    <a:pt x="19722" y="14179"/>
                    <a:pt x="20191" y="14516"/>
                    <a:pt x="20550" y="15007"/>
                  </a:cubicBezTo>
                  <a:cubicBezTo>
                    <a:pt x="20603" y="15082"/>
                    <a:pt x="20636" y="15172"/>
                    <a:pt x="20686" y="15250"/>
                  </a:cubicBezTo>
                  <a:cubicBezTo>
                    <a:pt x="20833" y="15465"/>
                    <a:pt x="20976" y="15684"/>
                    <a:pt x="21134" y="15888"/>
                  </a:cubicBezTo>
                  <a:cubicBezTo>
                    <a:pt x="21470" y="16315"/>
                    <a:pt x="21671" y="16798"/>
                    <a:pt x="21646" y="17346"/>
                  </a:cubicBezTo>
                  <a:cubicBezTo>
                    <a:pt x="21603" y="18414"/>
                    <a:pt x="21180" y="19306"/>
                    <a:pt x="20342" y="19984"/>
                  </a:cubicBezTo>
                  <a:cubicBezTo>
                    <a:pt x="19973" y="20277"/>
                    <a:pt x="19539" y="20442"/>
                    <a:pt x="19030" y="20543"/>
                  </a:cubicBezTo>
                  <a:cubicBezTo>
                    <a:pt x="19091" y="20428"/>
                    <a:pt x="19131" y="20353"/>
                    <a:pt x="19174" y="20277"/>
                  </a:cubicBezTo>
                  <a:cubicBezTo>
                    <a:pt x="19414" y="19855"/>
                    <a:pt x="19514" y="19392"/>
                    <a:pt x="19568" y="18909"/>
                  </a:cubicBezTo>
                  <a:cubicBezTo>
                    <a:pt x="19686" y="17816"/>
                    <a:pt x="19335" y="16848"/>
                    <a:pt x="18779" y="15935"/>
                  </a:cubicBezTo>
                  <a:cubicBezTo>
                    <a:pt x="18640" y="15713"/>
                    <a:pt x="18461" y="15519"/>
                    <a:pt x="18253" y="15365"/>
                  </a:cubicBezTo>
                  <a:cubicBezTo>
                    <a:pt x="17998" y="15175"/>
                    <a:pt x="17841" y="14914"/>
                    <a:pt x="17740" y="14620"/>
                  </a:cubicBezTo>
                  <a:cubicBezTo>
                    <a:pt x="17654" y="14376"/>
                    <a:pt x="17794" y="14132"/>
                    <a:pt x="18041" y="14054"/>
                  </a:cubicBezTo>
                  <a:cubicBezTo>
                    <a:pt x="18231" y="13996"/>
                    <a:pt x="18427" y="13967"/>
                    <a:pt x="18622" y="13967"/>
                  </a:cubicBezTo>
                  <a:close/>
                  <a:moveTo>
                    <a:pt x="15981" y="15068"/>
                  </a:moveTo>
                  <a:lnTo>
                    <a:pt x="16038" y="15103"/>
                  </a:lnTo>
                  <a:cubicBezTo>
                    <a:pt x="16069" y="15095"/>
                    <a:pt x="16100" y="15090"/>
                    <a:pt x="16131" y="15090"/>
                  </a:cubicBezTo>
                  <a:cubicBezTo>
                    <a:pt x="16212" y="15090"/>
                    <a:pt x="16291" y="15120"/>
                    <a:pt x="16354" y="15172"/>
                  </a:cubicBezTo>
                  <a:cubicBezTo>
                    <a:pt x="16433" y="15240"/>
                    <a:pt x="16540" y="15272"/>
                    <a:pt x="16633" y="15326"/>
                  </a:cubicBezTo>
                  <a:cubicBezTo>
                    <a:pt x="16762" y="15401"/>
                    <a:pt x="16907" y="15438"/>
                    <a:pt x="17053" y="15438"/>
                  </a:cubicBezTo>
                  <a:cubicBezTo>
                    <a:pt x="17158" y="15438"/>
                    <a:pt x="17263" y="15418"/>
                    <a:pt x="17364" y="15379"/>
                  </a:cubicBezTo>
                  <a:cubicBezTo>
                    <a:pt x="17462" y="15341"/>
                    <a:pt x="17566" y="15322"/>
                    <a:pt x="17668" y="15322"/>
                  </a:cubicBezTo>
                  <a:cubicBezTo>
                    <a:pt x="17872" y="15322"/>
                    <a:pt x="18073" y="15396"/>
                    <a:pt x="18228" y="15537"/>
                  </a:cubicBezTo>
                  <a:cubicBezTo>
                    <a:pt x="18392" y="15673"/>
                    <a:pt x="18532" y="15834"/>
                    <a:pt x="18650" y="16010"/>
                  </a:cubicBezTo>
                  <a:cubicBezTo>
                    <a:pt x="19002" y="16565"/>
                    <a:pt x="19281" y="17157"/>
                    <a:pt x="19389" y="17812"/>
                  </a:cubicBezTo>
                  <a:cubicBezTo>
                    <a:pt x="19532" y="18669"/>
                    <a:pt x="19460" y="19504"/>
                    <a:pt x="19012" y="20270"/>
                  </a:cubicBezTo>
                  <a:cubicBezTo>
                    <a:pt x="18729" y="20754"/>
                    <a:pt x="18296" y="21008"/>
                    <a:pt x="17733" y="21034"/>
                  </a:cubicBezTo>
                  <a:cubicBezTo>
                    <a:pt x="17701" y="21035"/>
                    <a:pt x="17670" y="21036"/>
                    <a:pt x="17638" y="21036"/>
                  </a:cubicBezTo>
                  <a:cubicBezTo>
                    <a:pt x="17302" y="21036"/>
                    <a:pt x="16972" y="20933"/>
                    <a:pt x="16694" y="20740"/>
                  </a:cubicBezTo>
                  <a:cubicBezTo>
                    <a:pt x="15784" y="20116"/>
                    <a:pt x="15261" y="19260"/>
                    <a:pt x="15114" y="18167"/>
                  </a:cubicBezTo>
                  <a:cubicBezTo>
                    <a:pt x="15024" y="17497"/>
                    <a:pt x="15049" y="16838"/>
                    <a:pt x="15275" y="16193"/>
                  </a:cubicBezTo>
                  <a:cubicBezTo>
                    <a:pt x="15365" y="15920"/>
                    <a:pt x="15501" y="15662"/>
                    <a:pt x="15673" y="15437"/>
                  </a:cubicBezTo>
                  <a:cubicBezTo>
                    <a:pt x="15773" y="15311"/>
                    <a:pt x="15877" y="15189"/>
                    <a:pt x="15981" y="15068"/>
                  </a:cubicBezTo>
                  <a:close/>
                  <a:moveTo>
                    <a:pt x="25946" y="15068"/>
                  </a:moveTo>
                  <a:lnTo>
                    <a:pt x="25982" y="15082"/>
                  </a:lnTo>
                  <a:cubicBezTo>
                    <a:pt x="25953" y="15215"/>
                    <a:pt x="25917" y="15347"/>
                    <a:pt x="25878" y="15480"/>
                  </a:cubicBezTo>
                  <a:cubicBezTo>
                    <a:pt x="25695" y="15945"/>
                    <a:pt x="25534" y="16418"/>
                    <a:pt x="25315" y="16866"/>
                  </a:cubicBezTo>
                  <a:cubicBezTo>
                    <a:pt x="25000" y="17515"/>
                    <a:pt x="24792" y="18192"/>
                    <a:pt x="24620" y="18884"/>
                  </a:cubicBezTo>
                  <a:cubicBezTo>
                    <a:pt x="24466" y="19493"/>
                    <a:pt x="24262" y="20080"/>
                    <a:pt x="23939" y="20625"/>
                  </a:cubicBezTo>
                  <a:cubicBezTo>
                    <a:pt x="23713" y="21008"/>
                    <a:pt x="23402" y="21302"/>
                    <a:pt x="23033" y="21539"/>
                  </a:cubicBezTo>
                  <a:cubicBezTo>
                    <a:pt x="22918" y="21614"/>
                    <a:pt x="22793" y="21678"/>
                    <a:pt x="22635" y="21682"/>
                  </a:cubicBezTo>
                  <a:cubicBezTo>
                    <a:pt x="22642" y="21657"/>
                    <a:pt x="22653" y="21635"/>
                    <a:pt x="22667" y="21614"/>
                  </a:cubicBezTo>
                  <a:cubicBezTo>
                    <a:pt x="23043" y="21245"/>
                    <a:pt x="23194" y="20776"/>
                    <a:pt x="23287" y="20277"/>
                  </a:cubicBezTo>
                  <a:cubicBezTo>
                    <a:pt x="23384" y="19754"/>
                    <a:pt x="23473" y="19231"/>
                    <a:pt x="23563" y="18704"/>
                  </a:cubicBezTo>
                  <a:cubicBezTo>
                    <a:pt x="23660" y="18131"/>
                    <a:pt x="23914" y="17594"/>
                    <a:pt x="24301" y="17157"/>
                  </a:cubicBezTo>
                  <a:cubicBezTo>
                    <a:pt x="24548" y="16870"/>
                    <a:pt x="24806" y="16590"/>
                    <a:pt x="25064" y="16311"/>
                  </a:cubicBezTo>
                  <a:cubicBezTo>
                    <a:pt x="25415" y="15938"/>
                    <a:pt x="25745" y="15551"/>
                    <a:pt x="25946" y="15068"/>
                  </a:cubicBezTo>
                  <a:close/>
                  <a:moveTo>
                    <a:pt x="25412" y="13935"/>
                  </a:moveTo>
                  <a:cubicBezTo>
                    <a:pt x="25820" y="13939"/>
                    <a:pt x="26103" y="14319"/>
                    <a:pt x="25964" y="14706"/>
                  </a:cubicBezTo>
                  <a:cubicBezTo>
                    <a:pt x="25892" y="14928"/>
                    <a:pt x="25792" y="15139"/>
                    <a:pt x="25666" y="15333"/>
                  </a:cubicBezTo>
                  <a:cubicBezTo>
                    <a:pt x="25476" y="15609"/>
                    <a:pt x="25272" y="15870"/>
                    <a:pt x="25053" y="16121"/>
                  </a:cubicBezTo>
                  <a:cubicBezTo>
                    <a:pt x="24792" y="16418"/>
                    <a:pt x="24520" y="16702"/>
                    <a:pt x="24254" y="16992"/>
                  </a:cubicBezTo>
                  <a:cubicBezTo>
                    <a:pt x="23753" y="17547"/>
                    <a:pt x="23484" y="18210"/>
                    <a:pt x="23369" y="18945"/>
                  </a:cubicBezTo>
                  <a:cubicBezTo>
                    <a:pt x="23280" y="19521"/>
                    <a:pt x="23165" y="20098"/>
                    <a:pt x="23051" y="20668"/>
                  </a:cubicBezTo>
                  <a:cubicBezTo>
                    <a:pt x="22979" y="21019"/>
                    <a:pt x="22785" y="21306"/>
                    <a:pt x="22535" y="21557"/>
                  </a:cubicBezTo>
                  <a:cubicBezTo>
                    <a:pt x="22426" y="21669"/>
                    <a:pt x="22304" y="21735"/>
                    <a:pt x="22153" y="21735"/>
                  </a:cubicBezTo>
                  <a:cubicBezTo>
                    <a:pt x="22121" y="21735"/>
                    <a:pt x="22087" y="21731"/>
                    <a:pt x="22051" y="21725"/>
                  </a:cubicBezTo>
                  <a:cubicBezTo>
                    <a:pt x="21732" y="21668"/>
                    <a:pt x="21402" y="21650"/>
                    <a:pt x="21083" y="21589"/>
                  </a:cubicBezTo>
                  <a:cubicBezTo>
                    <a:pt x="20399" y="21460"/>
                    <a:pt x="19783" y="21163"/>
                    <a:pt x="19202" y="20786"/>
                  </a:cubicBezTo>
                  <a:cubicBezTo>
                    <a:pt x="19163" y="20758"/>
                    <a:pt x="19123" y="20722"/>
                    <a:pt x="19084" y="20690"/>
                  </a:cubicBezTo>
                  <a:lnTo>
                    <a:pt x="19084" y="20686"/>
                  </a:lnTo>
                  <a:cubicBezTo>
                    <a:pt x="19138" y="20664"/>
                    <a:pt x="19192" y="20647"/>
                    <a:pt x="19249" y="20632"/>
                  </a:cubicBezTo>
                  <a:cubicBezTo>
                    <a:pt x="20295" y="20406"/>
                    <a:pt x="20990" y="19751"/>
                    <a:pt x="21438" y="18812"/>
                  </a:cubicBezTo>
                  <a:cubicBezTo>
                    <a:pt x="21624" y="18429"/>
                    <a:pt x="21771" y="18027"/>
                    <a:pt x="21918" y="17630"/>
                  </a:cubicBezTo>
                  <a:cubicBezTo>
                    <a:pt x="22244" y="16741"/>
                    <a:pt x="22757" y="15971"/>
                    <a:pt x="23362" y="15247"/>
                  </a:cubicBezTo>
                  <a:cubicBezTo>
                    <a:pt x="23760" y="14763"/>
                    <a:pt x="24258" y="14369"/>
                    <a:pt x="24821" y="14093"/>
                  </a:cubicBezTo>
                  <a:cubicBezTo>
                    <a:pt x="25000" y="13993"/>
                    <a:pt x="25204" y="13939"/>
                    <a:pt x="25412" y="13935"/>
                  </a:cubicBezTo>
                  <a:close/>
                  <a:moveTo>
                    <a:pt x="1134" y="17910"/>
                  </a:moveTo>
                  <a:cubicBezTo>
                    <a:pt x="1214" y="17983"/>
                    <a:pt x="1281" y="18043"/>
                    <a:pt x="1351" y="18099"/>
                  </a:cubicBezTo>
                  <a:cubicBezTo>
                    <a:pt x="1713" y="18418"/>
                    <a:pt x="2114" y="18683"/>
                    <a:pt x="2548" y="18891"/>
                  </a:cubicBezTo>
                  <a:cubicBezTo>
                    <a:pt x="3480" y="19332"/>
                    <a:pt x="4322" y="19933"/>
                    <a:pt x="5042" y="20668"/>
                  </a:cubicBezTo>
                  <a:cubicBezTo>
                    <a:pt x="5346" y="20983"/>
                    <a:pt x="5680" y="21270"/>
                    <a:pt x="6041" y="21521"/>
                  </a:cubicBezTo>
                  <a:cubicBezTo>
                    <a:pt x="6231" y="21650"/>
                    <a:pt x="6436" y="21761"/>
                    <a:pt x="6640" y="21883"/>
                  </a:cubicBezTo>
                  <a:cubicBezTo>
                    <a:pt x="6634" y="21883"/>
                    <a:pt x="6627" y="21883"/>
                    <a:pt x="6620" y="21883"/>
                  </a:cubicBezTo>
                  <a:cubicBezTo>
                    <a:pt x="6136" y="21883"/>
                    <a:pt x="4395" y="21128"/>
                    <a:pt x="3462" y="20482"/>
                  </a:cubicBezTo>
                  <a:cubicBezTo>
                    <a:pt x="2518" y="19828"/>
                    <a:pt x="1335" y="18539"/>
                    <a:pt x="1134" y="17910"/>
                  </a:cubicBezTo>
                  <a:close/>
                  <a:moveTo>
                    <a:pt x="5153" y="12668"/>
                  </a:moveTo>
                  <a:cubicBezTo>
                    <a:pt x="5387" y="12668"/>
                    <a:pt x="5622" y="12692"/>
                    <a:pt x="5852" y="12739"/>
                  </a:cubicBezTo>
                  <a:cubicBezTo>
                    <a:pt x="6547" y="12871"/>
                    <a:pt x="7052" y="13272"/>
                    <a:pt x="7392" y="13878"/>
                  </a:cubicBezTo>
                  <a:cubicBezTo>
                    <a:pt x="7543" y="14143"/>
                    <a:pt x="7643" y="14433"/>
                    <a:pt x="7758" y="14716"/>
                  </a:cubicBezTo>
                  <a:cubicBezTo>
                    <a:pt x="7855" y="14953"/>
                    <a:pt x="7926" y="15197"/>
                    <a:pt x="8030" y="15426"/>
                  </a:cubicBezTo>
                  <a:cubicBezTo>
                    <a:pt x="8270" y="15960"/>
                    <a:pt x="8675" y="16404"/>
                    <a:pt x="9184" y="16691"/>
                  </a:cubicBezTo>
                  <a:cubicBezTo>
                    <a:pt x="9771" y="17031"/>
                    <a:pt x="10420" y="17264"/>
                    <a:pt x="11090" y="17375"/>
                  </a:cubicBezTo>
                  <a:cubicBezTo>
                    <a:pt x="11588" y="17461"/>
                    <a:pt x="12093" y="17511"/>
                    <a:pt x="12591" y="17579"/>
                  </a:cubicBezTo>
                  <a:cubicBezTo>
                    <a:pt x="12692" y="17590"/>
                    <a:pt x="12788" y="17615"/>
                    <a:pt x="12896" y="17633"/>
                  </a:cubicBezTo>
                  <a:cubicBezTo>
                    <a:pt x="13240" y="18550"/>
                    <a:pt x="13727" y="19339"/>
                    <a:pt x="14537" y="19930"/>
                  </a:cubicBezTo>
                  <a:cubicBezTo>
                    <a:pt x="14483" y="19962"/>
                    <a:pt x="14426" y="19994"/>
                    <a:pt x="14369" y="20023"/>
                  </a:cubicBezTo>
                  <a:cubicBezTo>
                    <a:pt x="13942" y="20202"/>
                    <a:pt x="13494" y="20292"/>
                    <a:pt x="13039" y="20356"/>
                  </a:cubicBezTo>
                  <a:cubicBezTo>
                    <a:pt x="12949" y="20370"/>
                    <a:pt x="12860" y="20376"/>
                    <a:pt x="12773" y="20376"/>
                  </a:cubicBezTo>
                  <a:cubicBezTo>
                    <a:pt x="12438" y="20376"/>
                    <a:pt x="12124" y="20285"/>
                    <a:pt x="11814" y="20163"/>
                  </a:cubicBezTo>
                  <a:cubicBezTo>
                    <a:pt x="11577" y="20066"/>
                    <a:pt x="11352" y="19959"/>
                    <a:pt x="11119" y="19858"/>
                  </a:cubicBezTo>
                  <a:cubicBezTo>
                    <a:pt x="10911" y="19770"/>
                    <a:pt x="10703" y="19704"/>
                    <a:pt x="10476" y="19704"/>
                  </a:cubicBezTo>
                  <a:cubicBezTo>
                    <a:pt x="10465" y="19704"/>
                    <a:pt x="10453" y="19704"/>
                    <a:pt x="10442" y="19704"/>
                  </a:cubicBezTo>
                  <a:cubicBezTo>
                    <a:pt x="10108" y="19719"/>
                    <a:pt x="9918" y="19905"/>
                    <a:pt x="9926" y="20238"/>
                  </a:cubicBezTo>
                  <a:cubicBezTo>
                    <a:pt x="9933" y="20557"/>
                    <a:pt x="10033" y="20854"/>
                    <a:pt x="10176" y="21134"/>
                  </a:cubicBezTo>
                  <a:cubicBezTo>
                    <a:pt x="10209" y="21195"/>
                    <a:pt x="10241" y="21252"/>
                    <a:pt x="10280" y="21324"/>
                  </a:cubicBezTo>
                  <a:lnTo>
                    <a:pt x="10133" y="21385"/>
                  </a:lnTo>
                  <a:cubicBezTo>
                    <a:pt x="9972" y="21453"/>
                    <a:pt x="9804" y="21499"/>
                    <a:pt x="9660" y="21589"/>
                  </a:cubicBezTo>
                  <a:cubicBezTo>
                    <a:pt x="9273" y="21825"/>
                    <a:pt x="8847" y="21915"/>
                    <a:pt x="8413" y="21990"/>
                  </a:cubicBezTo>
                  <a:cubicBezTo>
                    <a:pt x="8274" y="22012"/>
                    <a:pt x="8134" y="22015"/>
                    <a:pt x="7994" y="22030"/>
                  </a:cubicBezTo>
                  <a:cubicBezTo>
                    <a:pt x="7924" y="22037"/>
                    <a:pt x="7854" y="22040"/>
                    <a:pt x="7786" y="22040"/>
                  </a:cubicBezTo>
                  <a:cubicBezTo>
                    <a:pt x="7302" y="22040"/>
                    <a:pt x="6859" y="21870"/>
                    <a:pt x="6436" y="21632"/>
                  </a:cubicBezTo>
                  <a:cubicBezTo>
                    <a:pt x="5977" y="21370"/>
                    <a:pt x="5558" y="21041"/>
                    <a:pt x="5196" y="20657"/>
                  </a:cubicBezTo>
                  <a:cubicBezTo>
                    <a:pt x="4626" y="20062"/>
                    <a:pt x="4003" y="19539"/>
                    <a:pt x="3279" y="19134"/>
                  </a:cubicBezTo>
                  <a:cubicBezTo>
                    <a:pt x="3085" y="19027"/>
                    <a:pt x="2888" y="18934"/>
                    <a:pt x="2698" y="18826"/>
                  </a:cubicBezTo>
                  <a:cubicBezTo>
                    <a:pt x="2394" y="18654"/>
                    <a:pt x="2089" y="18486"/>
                    <a:pt x="1803" y="18296"/>
                  </a:cubicBezTo>
                  <a:cubicBezTo>
                    <a:pt x="950" y="17733"/>
                    <a:pt x="459" y="16924"/>
                    <a:pt x="222" y="15949"/>
                  </a:cubicBezTo>
                  <a:cubicBezTo>
                    <a:pt x="162" y="15691"/>
                    <a:pt x="115" y="15426"/>
                    <a:pt x="172" y="15157"/>
                  </a:cubicBezTo>
                  <a:cubicBezTo>
                    <a:pt x="230" y="14903"/>
                    <a:pt x="344" y="14767"/>
                    <a:pt x="606" y="14742"/>
                  </a:cubicBezTo>
                  <a:cubicBezTo>
                    <a:pt x="759" y="14725"/>
                    <a:pt x="914" y="14723"/>
                    <a:pt x="1070" y="14723"/>
                  </a:cubicBezTo>
                  <a:cubicBezTo>
                    <a:pt x="1122" y="14723"/>
                    <a:pt x="1174" y="14724"/>
                    <a:pt x="1226" y="14724"/>
                  </a:cubicBezTo>
                  <a:cubicBezTo>
                    <a:pt x="1239" y="14723"/>
                    <a:pt x="1252" y="14723"/>
                    <a:pt x="1265" y="14723"/>
                  </a:cubicBezTo>
                  <a:cubicBezTo>
                    <a:pt x="1368" y="14723"/>
                    <a:pt x="1471" y="14733"/>
                    <a:pt x="1574" y="14733"/>
                  </a:cubicBezTo>
                  <a:cubicBezTo>
                    <a:pt x="1598" y="14733"/>
                    <a:pt x="1621" y="14732"/>
                    <a:pt x="1645" y="14731"/>
                  </a:cubicBezTo>
                  <a:cubicBezTo>
                    <a:pt x="1881" y="14731"/>
                    <a:pt x="2100" y="14598"/>
                    <a:pt x="2215" y="14390"/>
                  </a:cubicBezTo>
                  <a:cubicBezTo>
                    <a:pt x="2322" y="14204"/>
                    <a:pt x="2440" y="14025"/>
                    <a:pt x="2566" y="13853"/>
                  </a:cubicBezTo>
                  <a:cubicBezTo>
                    <a:pt x="3042" y="13219"/>
                    <a:pt x="3698" y="12889"/>
                    <a:pt x="4465" y="12735"/>
                  </a:cubicBezTo>
                  <a:cubicBezTo>
                    <a:pt x="4692" y="12691"/>
                    <a:pt x="4923" y="12668"/>
                    <a:pt x="5153" y="12668"/>
                  </a:cubicBezTo>
                  <a:close/>
                  <a:moveTo>
                    <a:pt x="10429" y="19838"/>
                  </a:moveTo>
                  <a:cubicBezTo>
                    <a:pt x="10461" y="19838"/>
                    <a:pt x="10495" y="19841"/>
                    <a:pt x="10531" y="19847"/>
                  </a:cubicBezTo>
                  <a:cubicBezTo>
                    <a:pt x="10717" y="19883"/>
                    <a:pt x="10904" y="19937"/>
                    <a:pt x="11083" y="20005"/>
                  </a:cubicBezTo>
                  <a:cubicBezTo>
                    <a:pt x="11301" y="20088"/>
                    <a:pt x="11513" y="20191"/>
                    <a:pt x="11724" y="20288"/>
                  </a:cubicBezTo>
                  <a:cubicBezTo>
                    <a:pt x="12072" y="20443"/>
                    <a:pt x="12428" y="20511"/>
                    <a:pt x="12790" y="20511"/>
                  </a:cubicBezTo>
                  <a:cubicBezTo>
                    <a:pt x="13000" y="20511"/>
                    <a:pt x="13212" y="20488"/>
                    <a:pt x="13426" y="20446"/>
                  </a:cubicBezTo>
                  <a:cubicBezTo>
                    <a:pt x="13860" y="20360"/>
                    <a:pt x="14283" y="20249"/>
                    <a:pt x="14677" y="20019"/>
                  </a:cubicBezTo>
                  <a:cubicBezTo>
                    <a:pt x="15026" y="20226"/>
                    <a:pt x="15381" y="20350"/>
                    <a:pt x="15757" y="20350"/>
                  </a:cubicBezTo>
                  <a:cubicBezTo>
                    <a:pt x="15824" y="20350"/>
                    <a:pt x="15891" y="20347"/>
                    <a:pt x="15960" y="20338"/>
                  </a:cubicBezTo>
                  <a:cubicBezTo>
                    <a:pt x="16146" y="20485"/>
                    <a:pt x="16318" y="20636"/>
                    <a:pt x="16486" y="20761"/>
                  </a:cubicBezTo>
                  <a:cubicBezTo>
                    <a:pt x="16658" y="20887"/>
                    <a:pt x="16837" y="20998"/>
                    <a:pt x="17052" y="21137"/>
                  </a:cubicBezTo>
                  <a:cubicBezTo>
                    <a:pt x="17042" y="21241"/>
                    <a:pt x="17034" y="21388"/>
                    <a:pt x="17006" y="21528"/>
                  </a:cubicBezTo>
                  <a:cubicBezTo>
                    <a:pt x="16916" y="22001"/>
                    <a:pt x="16744" y="22435"/>
                    <a:pt x="16425" y="22800"/>
                  </a:cubicBezTo>
                  <a:cubicBezTo>
                    <a:pt x="16164" y="23112"/>
                    <a:pt x="15780" y="23294"/>
                    <a:pt x="15375" y="23309"/>
                  </a:cubicBezTo>
                  <a:cubicBezTo>
                    <a:pt x="15203" y="23316"/>
                    <a:pt x="15032" y="23330"/>
                    <a:pt x="14860" y="23352"/>
                  </a:cubicBezTo>
                  <a:cubicBezTo>
                    <a:pt x="14817" y="23357"/>
                    <a:pt x="14774" y="23359"/>
                    <a:pt x="14731" y="23359"/>
                  </a:cubicBezTo>
                  <a:cubicBezTo>
                    <a:pt x="14520" y="23359"/>
                    <a:pt x="14311" y="23300"/>
                    <a:pt x="14132" y="23187"/>
                  </a:cubicBezTo>
                  <a:cubicBezTo>
                    <a:pt x="13810" y="22986"/>
                    <a:pt x="13480" y="22786"/>
                    <a:pt x="13190" y="22546"/>
                  </a:cubicBezTo>
                  <a:cubicBezTo>
                    <a:pt x="12659" y="22105"/>
                    <a:pt x="12115" y="21700"/>
                    <a:pt x="11473" y="21424"/>
                  </a:cubicBezTo>
                  <a:cubicBezTo>
                    <a:pt x="10950" y="21198"/>
                    <a:pt x="10506" y="20858"/>
                    <a:pt x="10216" y="20353"/>
                  </a:cubicBezTo>
                  <a:cubicBezTo>
                    <a:pt x="10162" y="20260"/>
                    <a:pt x="10123" y="20166"/>
                    <a:pt x="10076" y="20080"/>
                  </a:cubicBezTo>
                  <a:cubicBezTo>
                    <a:pt x="10166" y="19919"/>
                    <a:pt x="10270" y="19838"/>
                    <a:pt x="10429" y="19838"/>
                  </a:cubicBezTo>
                  <a:close/>
                  <a:moveTo>
                    <a:pt x="10065" y="20317"/>
                  </a:moveTo>
                  <a:lnTo>
                    <a:pt x="10065" y="20317"/>
                  </a:lnTo>
                  <a:cubicBezTo>
                    <a:pt x="10090" y="20346"/>
                    <a:pt x="10112" y="20374"/>
                    <a:pt x="10130" y="20403"/>
                  </a:cubicBezTo>
                  <a:cubicBezTo>
                    <a:pt x="10356" y="20815"/>
                    <a:pt x="10692" y="21155"/>
                    <a:pt x="11104" y="21381"/>
                  </a:cubicBezTo>
                  <a:cubicBezTo>
                    <a:pt x="11219" y="21449"/>
                    <a:pt x="11337" y="21514"/>
                    <a:pt x="11459" y="21567"/>
                  </a:cubicBezTo>
                  <a:cubicBezTo>
                    <a:pt x="12061" y="21815"/>
                    <a:pt x="12566" y="22202"/>
                    <a:pt x="13061" y="22614"/>
                  </a:cubicBezTo>
                  <a:cubicBezTo>
                    <a:pt x="13322" y="22829"/>
                    <a:pt x="13598" y="23026"/>
                    <a:pt x="13888" y="23205"/>
                  </a:cubicBezTo>
                  <a:cubicBezTo>
                    <a:pt x="14078" y="23323"/>
                    <a:pt x="14293" y="23402"/>
                    <a:pt x="14512" y="23502"/>
                  </a:cubicBezTo>
                  <a:lnTo>
                    <a:pt x="14508" y="23502"/>
                  </a:lnTo>
                  <a:cubicBezTo>
                    <a:pt x="14340" y="23603"/>
                    <a:pt x="14146" y="23624"/>
                    <a:pt x="13964" y="23653"/>
                  </a:cubicBezTo>
                  <a:cubicBezTo>
                    <a:pt x="13783" y="23688"/>
                    <a:pt x="13601" y="23705"/>
                    <a:pt x="13419" y="23705"/>
                  </a:cubicBezTo>
                  <a:cubicBezTo>
                    <a:pt x="13116" y="23705"/>
                    <a:pt x="12814" y="23657"/>
                    <a:pt x="12523" y="23563"/>
                  </a:cubicBezTo>
                  <a:cubicBezTo>
                    <a:pt x="12032" y="23402"/>
                    <a:pt x="11620" y="23122"/>
                    <a:pt x="11319" y="22707"/>
                  </a:cubicBezTo>
                  <a:cubicBezTo>
                    <a:pt x="10965" y="22212"/>
                    <a:pt x="10639" y="21693"/>
                    <a:pt x="10309" y="21177"/>
                  </a:cubicBezTo>
                  <a:cubicBezTo>
                    <a:pt x="10237" y="21055"/>
                    <a:pt x="10184" y="20926"/>
                    <a:pt x="10148" y="20790"/>
                  </a:cubicBezTo>
                  <a:cubicBezTo>
                    <a:pt x="10101" y="20636"/>
                    <a:pt x="10072" y="20478"/>
                    <a:pt x="10065" y="20317"/>
                  </a:cubicBezTo>
                  <a:close/>
                  <a:moveTo>
                    <a:pt x="8797" y="22596"/>
                  </a:moveTo>
                  <a:lnTo>
                    <a:pt x="8833" y="22614"/>
                  </a:lnTo>
                  <a:cubicBezTo>
                    <a:pt x="8797" y="22761"/>
                    <a:pt x="8754" y="22904"/>
                    <a:pt x="8725" y="23054"/>
                  </a:cubicBezTo>
                  <a:cubicBezTo>
                    <a:pt x="8589" y="23739"/>
                    <a:pt x="8668" y="24416"/>
                    <a:pt x="8822" y="25090"/>
                  </a:cubicBezTo>
                  <a:cubicBezTo>
                    <a:pt x="8919" y="25527"/>
                    <a:pt x="9015" y="25960"/>
                    <a:pt x="9101" y="26397"/>
                  </a:cubicBezTo>
                  <a:cubicBezTo>
                    <a:pt x="9223" y="27014"/>
                    <a:pt x="9119" y="27587"/>
                    <a:pt x="8743" y="28103"/>
                  </a:cubicBezTo>
                  <a:cubicBezTo>
                    <a:pt x="8521" y="28404"/>
                    <a:pt x="8310" y="28709"/>
                    <a:pt x="8080" y="29038"/>
                  </a:cubicBezTo>
                  <a:lnTo>
                    <a:pt x="8077" y="29038"/>
                  </a:lnTo>
                  <a:cubicBezTo>
                    <a:pt x="8062" y="28780"/>
                    <a:pt x="8052" y="28533"/>
                    <a:pt x="8044" y="28289"/>
                  </a:cubicBezTo>
                  <a:cubicBezTo>
                    <a:pt x="8016" y="27422"/>
                    <a:pt x="7962" y="26559"/>
                    <a:pt x="7962" y="25692"/>
                  </a:cubicBezTo>
                  <a:cubicBezTo>
                    <a:pt x="7966" y="24742"/>
                    <a:pt x="8184" y="23807"/>
                    <a:pt x="8600" y="22954"/>
                  </a:cubicBezTo>
                  <a:cubicBezTo>
                    <a:pt x="8657" y="22832"/>
                    <a:pt x="8729" y="22714"/>
                    <a:pt x="8797" y="22596"/>
                  </a:cubicBezTo>
                  <a:close/>
                  <a:moveTo>
                    <a:pt x="32428" y="22811"/>
                  </a:moveTo>
                  <a:lnTo>
                    <a:pt x="32428" y="22811"/>
                  </a:lnTo>
                  <a:cubicBezTo>
                    <a:pt x="32693" y="23209"/>
                    <a:pt x="32936" y="23617"/>
                    <a:pt x="33022" y="24097"/>
                  </a:cubicBezTo>
                  <a:cubicBezTo>
                    <a:pt x="33141" y="24742"/>
                    <a:pt x="32997" y="25319"/>
                    <a:pt x="32610" y="25849"/>
                  </a:cubicBezTo>
                  <a:cubicBezTo>
                    <a:pt x="32180" y="26444"/>
                    <a:pt x="31607" y="26809"/>
                    <a:pt x="30905" y="26992"/>
                  </a:cubicBezTo>
                  <a:cubicBezTo>
                    <a:pt x="30532" y="27089"/>
                    <a:pt x="30163" y="27204"/>
                    <a:pt x="29794" y="27315"/>
                  </a:cubicBezTo>
                  <a:cubicBezTo>
                    <a:pt x="29500" y="27404"/>
                    <a:pt x="29221" y="27540"/>
                    <a:pt x="28970" y="27716"/>
                  </a:cubicBezTo>
                  <a:cubicBezTo>
                    <a:pt x="28726" y="27892"/>
                    <a:pt x="28526" y="28121"/>
                    <a:pt x="28382" y="28386"/>
                  </a:cubicBezTo>
                  <a:cubicBezTo>
                    <a:pt x="28300" y="28540"/>
                    <a:pt x="28221" y="28694"/>
                    <a:pt x="28142" y="28848"/>
                  </a:cubicBezTo>
                  <a:cubicBezTo>
                    <a:pt x="27945" y="29225"/>
                    <a:pt x="27630" y="29450"/>
                    <a:pt x="27200" y="29597"/>
                  </a:cubicBezTo>
                  <a:cubicBezTo>
                    <a:pt x="27225" y="29551"/>
                    <a:pt x="27254" y="29511"/>
                    <a:pt x="27282" y="29468"/>
                  </a:cubicBezTo>
                  <a:cubicBezTo>
                    <a:pt x="27601" y="29106"/>
                    <a:pt x="27755" y="28673"/>
                    <a:pt x="27812" y="28200"/>
                  </a:cubicBezTo>
                  <a:cubicBezTo>
                    <a:pt x="27866" y="27748"/>
                    <a:pt x="27913" y="27300"/>
                    <a:pt x="27974" y="26852"/>
                  </a:cubicBezTo>
                  <a:cubicBezTo>
                    <a:pt x="27999" y="26709"/>
                    <a:pt x="28038" y="26566"/>
                    <a:pt x="28085" y="26430"/>
                  </a:cubicBezTo>
                  <a:cubicBezTo>
                    <a:pt x="28268" y="25788"/>
                    <a:pt x="28705" y="25419"/>
                    <a:pt x="29339" y="25272"/>
                  </a:cubicBezTo>
                  <a:cubicBezTo>
                    <a:pt x="29565" y="25222"/>
                    <a:pt x="29798" y="25194"/>
                    <a:pt x="30030" y="25190"/>
                  </a:cubicBezTo>
                  <a:cubicBezTo>
                    <a:pt x="30145" y="25185"/>
                    <a:pt x="30260" y="25183"/>
                    <a:pt x="30374" y="25183"/>
                  </a:cubicBezTo>
                  <a:cubicBezTo>
                    <a:pt x="30579" y="25183"/>
                    <a:pt x="30783" y="25189"/>
                    <a:pt x="30987" y="25194"/>
                  </a:cubicBezTo>
                  <a:cubicBezTo>
                    <a:pt x="30992" y="25194"/>
                    <a:pt x="30996" y="25194"/>
                    <a:pt x="31000" y="25194"/>
                  </a:cubicBezTo>
                  <a:cubicBezTo>
                    <a:pt x="31162" y="25194"/>
                    <a:pt x="31279" y="25129"/>
                    <a:pt x="31345" y="24982"/>
                  </a:cubicBezTo>
                  <a:cubicBezTo>
                    <a:pt x="31439" y="24778"/>
                    <a:pt x="31600" y="24631"/>
                    <a:pt x="31761" y="24480"/>
                  </a:cubicBezTo>
                  <a:cubicBezTo>
                    <a:pt x="31915" y="24344"/>
                    <a:pt x="32058" y="24194"/>
                    <a:pt x="32184" y="24033"/>
                  </a:cubicBezTo>
                  <a:cubicBezTo>
                    <a:pt x="32417" y="23710"/>
                    <a:pt x="32506" y="23352"/>
                    <a:pt x="32402" y="22954"/>
                  </a:cubicBezTo>
                  <a:cubicBezTo>
                    <a:pt x="32392" y="22911"/>
                    <a:pt x="32388" y="22868"/>
                    <a:pt x="32381" y="22821"/>
                  </a:cubicBezTo>
                  <a:lnTo>
                    <a:pt x="32428" y="22811"/>
                  </a:lnTo>
                  <a:close/>
                  <a:moveTo>
                    <a:pt x="24864" y="18500"/>
                  </a:moveTo>
                  <a:cubicBezTo>
                    <a:pt x="24899" y="18500"/>
                    <a:pt x="24932" y="18504"/>
                    <a:pt x="24967" y="18515"/>
                  </a:cubicBezTo>
                  <a:cubicBezTo>
                    <a:pt x="25401" y="18744"/>
                    <a:pt x="25878" y="18801"/>
                    <a:pt x="26354" y="18862"/>
                  </a:cubicBezTo>
                  <a:cubicBezTo>
                    <a:pt x="27956" y="19056"/>
                    <a:pt x="29307" y="19726"/>
                    <a:pt x="30364" y="20958"/>
                  </a:cubicBezTo>
                  <a:cubicBezTo>
                    <a:pt x="30439" y="21041"/>
                    <a:pt x="30521" y="21120"/>
                    <a:pt x="30611" y="21188"/>
                  </a:cubicBezTo>
                  <a:cubicBezTo>
                    <a:pt x="30876" y="21403"/>
                    <a:pt x="31156" y="21600"/>
                    <a:pt x="31410" y="21825"/>
                  </a:cubicBezTo>
                  <a:cubicBezTo>
                    <a:pt x="31629" y="22008"/>
                    <a:pt x="31829" y="22212"/>
                    <a:pt x="32012" y="22435"/>
                  </a:cubicBezTo>
                  <a:cubicBezTo>
                    <a:pt x="32478" y="23040"/>
                    <a:pt x="32359" y="23721"/>
                    <a:pt x="31847" y="24215"/>
                  </a:cubicBezTo>
                  <a:cubicBezTo>
                    <a:pt x="31772" y="24291"/>
                    <a:pt x="31689" y="24359"/>
                    <a:pt x="31607" y="24427"/>
                  </a:cubicBezTo>
                  <a:cubicBezTo>
                    <a:pt x="31453" y="24556"/>
                    <a:pt x="31317" y="24699"/>
                    <a:pt x="31231" y="24889"/>
                  </a:cubicBezTo>
                  <a:cubicBezTo>
                    <a:pt x="31173" y="25018"/>
                    <a:pt x="31066" y="25072"/>
                    <a:pt x="30926" y="25072"/>
                  </a:cubicBezTo>
                  <a:cubicBezTo>
                    <a:pt x="30772" y="25068"/>
                    <a:pt x="30618" y="25065"/>
                    <a:pt x="30468" y="25054"/>
                  </a:cubicBezTo>
                  <a:cubicBezTo>
                    <a:pt x="30359" y="25047"/>
                    <a:pt x="30250" y="25043"/>
                    <a:pt x="30142" y="25043"/>
                  </a:cubicBezTo>
                  <a:cubicBezTo>
                    <a:pt x="29792" y="25043"/>
                    <a:pt x="29445" y="25083"/>
                    <a:pt x="29102" y="25190"/>
                  </a:cubicBezTo>
                  <a:cubicBezTo>
                    <a:pt x="28529" y="25376"/>
                    <a:pt x="28149" y="25752"/>
                    <a:pt x="27963" y="26329"/>
                  </a:cubicBezTo>
                  <a:cubicBezTo>
                    <a:pt x="27834" y="26731"/>
                    <a:pt x="27773" y="27143"/>
                    <a:pt x="27734" y="27562"/>
                  </a:cubicBezTo>
                  <a:cubicBezTo>
                    <a:pt x="27698" y="27927"/>
                    <a:pt x="27644" y="28289"/>
                    <a:pt x="27572" y="28648"/>
                  </a:cubicBezTo>
                  <a:cubicBezTo>
                    <a:pt x="27512" y="28952"/>
                    <a:pt x="27340" y="29210"/>
                    <a:pt x="27132" y="29443"/>
                  </a:cubicBezTo>
                  <a:cubicBezTo>
                    <a:pt x="26980" y="29619"/>
                    <a:pt x="26759" y="29723"/>
                    <a:pt x="26527" y="29723"/>
                  </a:cubicBezTo>
                  <a:cubicBezTo>
                    <a:pt x="26523" y="29723"/>
                    <a:pt x="26519" y="29723"/>
                    <a:pt x="26515" y="29723"/>
                  </a:cubicBezTo>
                  <a:cubicBezTo>
                    <a:pt x="26483" y="29723"/>
                    <a:pt x="26451" y="29724"/>
                    <a:pt x="26419" y="29724"/>
                  </a:cubicBezTo>
                  <a:cubicBezTo>
                    <a:pt x="25678" y="29724"/>
                    <a:pt x="24985" y="29528"/>
                    <a:pt x="24305" y="29246"/>
                  </a:cubicBezTo>
                  <a:cubicBezTo>
                    <a:pt x="23047" y="28723"/>
                    <a:pt x="21968" y="27949"/>
                    <a:pt x="21108" y="26881"/>
                  </a:cubicBezTo>
                  <a:cubicBezTo>
                    <a:pt x="20901" y="26634"/>
                    <a:pt x="20736" y="26358"/>
                    <a:pt x="20610" y="26064"/>
                  </a:cubicBezTo>
                  <a:cubicBezTo>
                    <a:pt x="20557" y="25935"/>
                    <a:pt x="20546" y="25792"/>
                    <a:pt x="20585" y="25656"/>
                  </a:cubicBezTo>
                  <a:cubicBezTo>
                    <a:pt x="20736" y="25068"/>
                    <a:pt x="20865" y="24477"/>
                    <a:pt x="20886" y="23868"/>
                  </a:cubicBezTo>
                  <a:cubicBezTo>
                    <a:pt x="20901" y="23463"/>
                    <a:pt x="20926" y="23054"/>
                    <a:pt x="20919" y="22649"/>
                  </a:cubicBezTo>
                  <a:cubicBezTo>
                    <a:pt x="20911" y="22338"/>
                    <a:pt x="20861" y="22026"/>
                    <a:pt x="20829" y="21689"/>
                  </a:cubicBezTo>
                  <a:lnTo>
                    <a:pt x="20829" y="21686"/>
                  </a:lnTo>
                  <a:cubicBezTo>
                    <a:pt x="21040" y="21725"/>
                    <a:pt x="21241" y="21772"/>
                    <a:pt x="21442" y="21793"/>
                  </a:cubicBezTo>
                  <a:cubicBezTo>
                    <a:pt x="21761" y="21829"/>
                    <a:pt x="22076" y="21854"/>
                    <a:pt x="22395" y="21865"/>
                  </a:cubicBezTo>
                  <a:cubicBezTo>
                    <a:pt x="22406" y="21865"/>
                    <a:pt x="22418" y="21865"/>
                    <a:pt x="22429" y="21865"/>
                  </a:cubicBezTo>
                  <a:cubicBezTo>
                    <a:pt x="22668" y="21865"/>
                    <a:pt x="22899" y="21794"/>
                    <a:pt x="23097" y="21664"/>
                  </a:cubicBezTo>
                  <a:cubicBezTo>
                    <a:pt x="23470" y="21438"/>
                    <a:pt x="23785" y="21130"/>
                    <a:pt x="24018" y="20761"/>
                  </a:cubicBezTo>
                  <a:cubicBezTo>
                    <a:pt x="24380" y="20177"/>
                    <a:pt x="24595" y="19536"/>
                    <a:pt x="24763" y="18873"/>
                  </a:cubicBezTo>
                  <a:cubicBezTo>
                    <a:pt x="24792" y="18751"/>
                    <a:pt x="24828" y="18629"/>
                    <a:pt x="24864" y="18500"/>
                  </a:cubicBezTo>
                  <a:close/>
                  <a:moveTo>
                    <a:pt x="18865" y="20711"/>
                  </a:moveTo>
                  <a:cubicBezTo>
                    <a:pt x="19406" y="21116"/>
                    <a:pt x="20008" y="21428"/>
                    <a:pt x="20646" y="21632"/>
                  </a:cubicBezTo>
                  <a:cubicBezTo>
                    <a:pt x="20675" y="21743"/>
                    <a:pt x="20718" y="21858"/>
                    <a:pt x="20725" y="21976"/>
                  </a:cubicBezTo>
                  <a:cubicBezTo>
                    <a:pt x="20750" y="22406"/>
                    <a:pt x="20775" y="22839"/>
                    <a:pt x="20782" y="23269"/>
                  </a:cubicBezTo>
                  <a:cubicBezTo>
                    <a:pt x="20782" y="24011"/>
                    <a:pt x="20686" y="24749"/>
                    <a:pt x="20492" y="25462"/>
                  </a:cubicBezTo>
                  <a:cubicBezTo>
                    <a:pt x="20259" y="26369"/>
                    <a:pt x="19905" y="27236"/>
                    <a:pt x="19435" y="28042"/>
                  </a:cubicBezTo>
                  <a:cubicBezTo>
                    <a:pt x="19381" y="28135"/>
                    <a:pt x="19320" y="28225"/>
                    <a:pt x="19249" y="28304"/>
                  </a:cubicBezTo>
                  <a:cubicBezTo>
                    <a:pt x="18618" y="28999"/>
                    <a:pt x="17891" y="29543"/>
                    <a:pt x="16934" y="29708"/>
                  </a:cubicBezTo>
                  <a:cubicBezTo>
                    <a:pt x="16789" y="29734"/>
                    <a:pt x="16641" y="29747"/>
                    <a:pt x="16495" y="29747"/>
                  </a:cubicBezTo>
                  <a:cubicBezTo>
                    <a:pt x="16190" y="29747"/>
                    <a:pt x="15887" y="29692"/>
                    <a:pt x="15601" y="29583"/>
                  </a:cubicBezTo>
                  <a:cubicBezTo>
                    <a:pt x="15402" y="29508"/>
                    <a:pt x="15205" y="29429"/>
                    <a:pt x="14994" y="29429"/>
                  </a:cubicBezTo>
                  <a:cubicBezTo>
                    <a:pt x="14951" y="29429"/>
                    <a:pt x="14907" y="29432"/>
                    <a:pt x="14863" y="29439"/>
                  </a:cubicBezTo>
                  <a:cubicBezTo>
                    <a:pt x="14688" y="29468"/>
                    <a:pt x="14516" y="29525"/>
                    <a:pt x="14322" y="29572"/>
                  </a:cubicBezTo>
                  <a:cubicBezTo>
                    <a:pt x="14329" y="29522"/>
                    <a:pt x="14336" y="29472"/>
                    <a:pt x="14347" y="29425"/>
                  </a:cubicBezTo>
                  <a:cubicBezTo>
                    <a:pt x="14394" y="29278"/>
                    <a:pt x="14447" y="29135"/>
                    <a:pt x="14490" y="28988"/>
                  </a:cubicBezTo>
                  <a:cubicBezTo>
                    <a:pt x="14562" y="28744"/>
                    <a:pt x="14519" y="28648"/>
                    <a:pt x="14283" y="28551"/>
                  </a:cubicBezTo>
                  <a:cubicBezTo>
                    <a:pt x="13961" y="28423"/>
                    <a:pt x="13618" y="28357"/>
                    <a:pt x="13274" y="28357"/>
                  </a:cubicBezTo>
                  <a:cubicBezTo>
                    <a:pt x="13192" y="28357"/>
                    <a:pt x="13110" y="28361"/>
                    <a:pt x="13029" y="28368"/>
                  </a:cubicBezTo>
                  <a:cubicBezTo>
                    <a:pt x="12724" y="28393"/>
                    <a:pt x="12419" y="28440"/>
                    <a:pt x="12118" y="28501"/>
                  </a:cubicBezTo>
                  <a:cubicBezTo>
                    <a:pt x="11610" y="28608"/>
                    <a:pt x="11155" y="28841"/>
                    <a:pt x="10728" y="29135"/>
                  </a:cubicBezTo>
                  <a:cubicBezTo>
                    <a:pt x="10345" y="29404"/>
                    <a:pt x="9969" y="29680"/>
                    <a:pt x="9585" y="29945"/>
                  </a:cubicBezTo>
                  <a:cubicBezTo>
                    <a:pt x="9428" y="30045"/>
                    <a:pt x="9266" y="30138"/>
                    <a:pt x="9098" y="30221"/>
                  </a:cubicBezTo>
                  <a:cubicBezTo>
                    <a:pt x="9023" y="30260"/>
                    <a:pt x="8940" y="30289"/>
                    <a:pt x="8854" y="30307"/>
                  </a:cubicBezTo>
                  <a:cubicBezTo>
                    <a:pt x="8782" y="30318"/>
                    <a:pt x="8713" y="30325"/>
                    <a:pt x="8648" y="30325"/>
                  </a:cubicBezTo>
                  <a:cubicBezTo>
                    <a:pt x="8401" y="30325"/>
                    <a:pt x="8212" y="30221"/>
                    <a:pt x="8113" y="29841"/>
                  </a:cubicBezTo>
                  <a:cubicBezTo>
                    <a:pt x="8048" y="29597"/>
                    <a:pt x="8059" y="29361"/>
                    <a:pt x="8188" y="29146"/>
                  </a:cubicBezTo>
                  <a:cubicBezTo>
                    <a:pt x="8338" y="28898"/>
                    <a:pt x="8492" y="28658"/>
                    <a:pt x="8661" y="28429"/>
                  </a:cubicBezTo>
                  <a:cubicBezTo>
                    <a:pt x="8886" y="28121"/>
                    <a:pt x="9109" y="27813"/>
                    <a:pt x="9205" y="27437"/>
                  </a:cubicBezTo>
                  <a:cubicBezTo>
                    <a:pt x="9288" y="27153"/>
                    <a:pt x="9302" y="26856"/>
                    <a:pt x="9252" y="26566"/>
                  </a:cubicBezTo>
                  <a:cubicBezTo>
                    <a:pt x="9137" y="25978"/>
                    <a:pt x="9012" y="25394"/>
                    <a:pt x="8894" y="24807"/>
                  </a:cubicBezTo>
                  <a:cubicBezTo>
                    <a:pt x="8765" y="24172"/>
                    <a:pt x="8732" y="23538"/>
                    <a:pt x="8872" y="22904"/>
                  </a:cubicBezTo>
                  <a:cubicBezTo>
                    <a:pt x="9048" y="22116"/>
                    <a:pt x="9650" y="21603"/>
                    <a:pt x="10366" y="21471"/>
                  </a:cubicBezTo>
                  <a:cubicBezTo>
                    <a:pt x="10427" y="21567"/>
                    <a:pt x="10488" y="21678"/>
                    <a:pt x="10556" y="21782"/>
                  </a:cubicBezTo>
                  <a:cubicBezTo>
                    <a:pt x="10757" y="22105"/>
                    <a:pt x="10940" y="22442"/>
                    <a:pt x="11165" y="22743"/>
                  </a:cubicBezTo>
                  <a:cubicBezTo>
                    <a:pt x="11706" y="23470"/>
                    <a:pt x="12441" y="23828"/>
                    <a:pt x="13351" y="23832"/>
                  </a:cubicBezTo>
                  <a:cubicBezTo>
                    <a:pt x="13364" y="23832"/>
                    <a:pt x="13378" y="23832"/>
                    <a:pt x="13391" y="23832"/>
                  </a:cubicBezTo>
                  <a:cubicBezTo>
                    <a:pt x="13864" y="23832"/>
                    <a:pt x="14320" y="23769"/>
                    <a:pt x="14756" y="23570"/>
                  </a:cubicBezTo>
                  <a:cubicBezTo>
                    <a:pt x="14981" y="23466"/>
                    <a:pt x="15229" y="23441"/>
                    <a:pt x="15476" y="23431"/>
                  </a:cubicBezTo>
                  <a:cubicBezTo>
                    <a:pt x="15841" y="23416"/>
                    <a:pt x="16185" y="23262"/>
                    <a:pt x="16436" y="23001"/>
                  </a:cubicBezTo>
                  <a:cubicBezTo>
                    <a:pt x="16780" y="22664"/>
                    <a:pt x="16970" y="22245"/>
                    <a:pt x="17081" y="21779"/>
                  </a:cubicBezTo>
                  <a:cubicBezTo>
                    <a:pt x="17128" y="21575"/>
                    <a:pt x="17185" y="21374"/>
                    <a:pt x="17246" y="21148"/>
                  </a:cubicBezTo>
                  <a:cubicBezTo>
                    <a:pt x="17379" y="21172"/>
                    <a:pt x="17510" y="21185"/>
                    <a:pt x="17638" y="21185"/>
                  </a:cubicBezTo>
                  <a:cubicBezTo>
                    <a:pt x="18082" y="21185"/>
                    <a:pt x="18493" y="21036"/>
                    <a:pt x="18865" y="20711"/>
                  </a:cubicBezTo>
                  <a:close/>
                  <a:moveTo>
                    <a:pt x="13229" y="28503"/>
                  </a:moveTo>
                  <a:cubicBezTo>
                    <a:pt x="13472" y="28503"/>
                    <a:pt x="13715" y="28529"/>
                    <a:pt x="13957" y="28594"/>
                  </a:cubicBezTo>
                  <a:cubicBezTo>
                    <a:pt x="14096" y="28630"/>
                    <a:pt x="14229" y="28691"/>
                    <a:pt x="14376" y="28744"/>
                  </a:cubicBezTo>
                  <a:lnTo>
                    <a:pt x="14372" y="28744"/>
                  </a:lnTo>
                  <a:cubicBezTo>
                    <a:pt x="14376" y="29113"/>
                    <a:pt x="14129" y="29389"/>
                    <a:pt x="14164" y="29751"/>
                  </a:cubicBezTo>
                  <a:cubicBezTo>
                    <a:pt x="14187" y="29753"/>
                    <a:pt x="14208" y="29754"/>
                    <a:pt x="14230" y="29754"/>
                  </a:cubicBezTo>
                  <a:cubicBezTo>
                    <a:pt x="14260" y="29754"/>
                    <a:pt x="14289" y="29752"/>
                    <a:pt x="14318" y="29748"/>
                  </a:cubicBezTo>
                  <a:cubicBezTo>
                    <a:pt x="14383" y="29730"/>
                    <a:pt x="14444" y="29705"/>
                    <a:pt x="14505" y="29676"/>
                  </a:cubicBezTo>
                  <a:cubicBezTo>
                    <a:pt x="14665" y="29609"/>
                    <a:pt x="14822" y="29571"/>
                    <a:pt x="14982" y="29571"/>
                  </a:cubicBezTo>
                  <a:cubicBezTo>
                    <a:pt x="15112" y="29571"/>
                    <a:pt x="15244" y="29596"/>
                    <a:pt x="15379" y="29651"/>
                  </a:cubicBezTo>
                  <a:cubicBezTo>
                    <a:pt x="15687" y="29780"/>
                    <a:pt x="16006" y="29869"/>
                    <a:pt x="16343" y="29877"/>
                  </a:cubicBezTo>
                  <a:cubicBezTo>
                    <a:pt x="16375" y="29878"/>
                    <a:pt x="16407" y="29878"/>
                    <a:pt x="16438" y="29878"/>
                  </a:cubicBezTo>
                  <a:cubicBezTo>
                    <a:pt x="17147" y="29878"/>
                    <a:pt x="17834" y="29650"/>
                    <a:pt x="18400" y="29225"/>
                  </a:cubicBezTo>
                  <a:cubicBezTo>
                    <a:pt x="18554" y="29106"/>
                    <a:pt x="18711" y="28999"/>
                    <a:pt x="18883" y="28906"/>
                  </a:cubicBezTo>
                  <a:lnTo>
                    <a:pt x="18883" y="28906"/>
                  </a:lnTo>
                  <a:cubicBezTo>
                    <a:pt x="18855" y="28956"/>
                    <a:pt x="18830" y="29010"/>
                    <a:pt x="18797" y="29053"/>
                  </a:cubicBezTo>
                  <a:cubicBezTo>
                    <a:pt x="18511" y="29472"/>
                    <a:pt x="18188" y="29862"/>
                    <a:pt x="17830" y="30224"/>
                  </a:cubicBezTo>
                  <a:cubicBezTo>
                    <a:pt x="17468" y="30590"/>
                    <a:pt x="17038" y="30851"/>
                    <a:pt x="16576" y="31070"/>
                  </a:cubicBezTo>
                  <a:cubicBezTo>
                    <a:pt x="16304" y="31196"/>
                    <a:pt x="16025" y="31255"/>
                    <a:pt x="15742" y="31255"/>
                  </a:cubicBezTo>
                  <a:cubicBezTo>
                    <a:pt x="15552" y="31255"/>
                    <a:pt x="15360" y="31228"/>
                    <a:pt x="15168" y="31177"/>
                  </a:cubicBezTo>
                  <a:cubicBezTo>
                    <a:pt x="14397" y="30977"/>
                    <a:pt x="13627" y="30762"/>
                    <a:pt x="12860" y="30540"/>
                  </a:cubicBezTo>
                  <a:cubicBezTo>
                    <a:pt x="12347" y="30394"/>
                    <a:pt x="11832" y="30269"/>
                    <a:pt x="11300" y="30269"/>
                  </a:cubicBezTo>
                  <a:cubicBezTo>
                    <a:pt x="11205" y="30269"/>
                    <a:pt x="11108" y="30273"/>
                    <a:pt x="11011" y="30282"/>
                  </a:cubicBezTo>
                  <a:cubicBezTo>
                    <a:pt x="10682" y="30314"/>
                    <a:pt x="10356" y="30371"/>
                    <a:pt x="10026" y="30425"/>
                  </a:cubicBezTo>
                  <a:cubicBezTo>
                    <a:pt x="9781" y="30469"/>
                    <a:pt x="9532" y="30490"/>
                    <a:pt x="9283" y="30490"/>
                  </a:cubicBezTo>
                  <a:cubicBezTo>
                    <a:pt x="9124" y="30490"/>
                    <a:pt x="8965" y="30481"/>
                    <a:pt x="8808" y="30464"/>
                  </a:cubicBezTo>
                  <a:cubicBezTo>
                    <a:pt x="8843" y="30432"/>
                    <a:pt x="8858" y="30407"/>
                    <a:pt x="8876" y="30403"/>
                  </a:cubicBezTo>
                  <a:cubicBezTo>
                    <a:pt x="9144" y="30350"/>
                    <a:pt x="9399" y="30239"/>
                    <a:pt x="9621" y="30077"/>
                  </a:cubicBezTo>
                  <a:cubicBezTo>
                    <a:pt x="9972" y="29834"/>
                    <a:pt x="10323" y="29590"/>
                    <a:pt x="10671" y="29343"/>
                  </a:cubicBezTo>
                  <a:cubicBezTo>
                    <a:pt x="11215" y="28952"/>
                    <a:pt x="11803" y="28669"/>
                    <a:pt x="12470" y="28569"/>
                  </a:cubicBezTo>
                  <a:cubicBezTo>
                    <a:pt x="12723" y="28531"/>
                    <a:pt x="12976" y="28503"/>
                    <a:pt x="13229" y="28503"/>
                  </a:cubicBezTo>
                  <a:close/>
                  <a:moveTo>
                    <a:pt x="19914" y="1"/>
                  </a:moveTo>
                  <a:cubicBezTo>
                    <a:pt x="19737" y="1"/>
                    <a:pt x="19560" y="18"/>
                    <a:pt x="19381" y="54"/>
                  </a:cubicBezTo>
                  <a:cubicBezTo>
                    <a:pt x="18719" y="191"/>
                    <a:pt x="18127" y="474"/>
                    <a:pt x="17701" y="1018"/>
                  </a:cubicBezTo>
                  <a:cubicBezTo>
                    <a:pt x="17339" y="1488"/>
                    <a:pt x="17031" y="1996"/>
                    <a:pt x="16891" y="2580"/>
                  </a:cubicBezTo>
                  <a:cubicBezTo>
                    <a:pt x="16848" y="2756"/>
                    <a:pt x="16798" y="2928"/>
                    <a:pt x="16769" y="3107"/>
                  </a:cubicBezTo>
                  <a:cubicBezTo>
                    <a:pt x="16712" y="3530"/>
                    <a:pt x="16547" y="3931"/>
                    <a:pt x="16286" y="4272"/>
                  </a:cubicBezTo>
                  <a:cubicBezTo>
                    <a:pt x="16056" y="4576"/>
                    <a:pt x="15899" y="4931"/>
                    <a:pt x="15827" y="5304"/>
                  </a:cubicBezTo>
                  <a:cubicBezTo>
                    <a:pt x="15798" y="5440"/>
                    <a:pt x="15777" y="5580"/>
                    <a:pt x="15745" y="5759"/>
                  </a:cubicBezTo>
                  <a:cubicBezTo>
                    <a:pt x="15712" y="5651"/>
                    <a:pt x="15691" y="5590"/>
                    <a:pt x="15673" y="5529"/>
                  </a:cubicBezTo>
                  <a:cubicBezTo>
                    <a:pt x="15483" y="4906"/>
                    <a:pt x="15232" y="4315"/>
                    <a:pt x="14877" y="3766"/>
                  </a:cubicBezTo>
                  <a:cubicBezTo>
                    <a:pt x="14516" y="3208"/>
                    <a:pt x="13978" y="2889"/>
                    <a:pt x="13373" y="2663"/>
                  </a:cubicBezTo>
                  <a:cubicBezTo>
                    <a:pt x="13283" y="2631"/>
                    <a:pt x="13193" y="2613"/>
                    <a:pt x="13100" y="2613"/>
                  </a:cubicBezTo>
                  <a:cubicBezTo>
                    <a:pt x="12817" y="2606"/>
                    <a:pt x="12541" y="2545"/>
                    <a:pt x="12287" y="2434"/>
                  </a:cubicBezTo>
                  <a:cubicBezTo>
                    <a:pt x="12058" y="2337"/>
                    <a:pt x="11825" y="2258"/>
                    <a:pt x="11588" y="2197"/>
                  </a:cubicBezTo>
                  <a:cubicBezTo>
                    <a:pt x="11379" y="2146"/>
                    <a:pt x="11164" y="2117"/>
                    <a:pt x="10950" y="2117"/>
                  </a:cubicBezTo>
                  <a:cubicBezTo>
                    <a:pt x="10926" y="2117"/>
                    <a:pt x="10903" y="2118"/>
                    <a:pt x="10879" y="2118"/>
                  </a:cubicBezTo>
                  <a:cubicBezTo>
                    <a:pt x="10578" y="2133"/>
                    <a:pt x="10320" y="2294"/>
                    <a:pt x="10098" y="2491"/>
                  </a:cubicBezTo>
                  <a:cubicBezTo>
                    <a:pt x="9836" y="2717"/>
                    <a:pt x="9646" y="3000"/>
                    <a:pt x="9481" y="3301"/>
                  </a:cubicBezTo>
                  <a:cubicBezTo>
                    <a:pt x="9338" y="3562"/>
                    <a:pt x="9191" y="3824"/>
                    <a:pt x="9041" y="4085"/>
                  </a:cubicBezTo>
                  <a:cubicBezTo>
                    <a:pt x="8818" y="4472"/>
                    <a:pt x="8474" y="4691"/>
                    <a:pt x="8037" y="4777"/>
                  </a:cubicBezTo>
                  <a:cubicBezTo>
                    <a:pt x="7966" y="4791"/>
                    <a:pt x="7894" y="4806"/>
                    <a:pt x="7822" y="4820"/>
                  </a:cubicBezTo>
                  <a:cubicBezTo>
                    <a:pt x="7163" y="4931"/>
                    <a:pt x="6690" y="5296"/>
                    <a:pt x="6396" y="5895"/>
                  </a:cubicBezTo>
                  <a:cubicBezTo>
                    <a:pt x="6357" y="5977"/>
                    <a:pt x="6314" y="6063"/>
                    <a:pt x="6278" y="6146"/>
                  </a:cubicBezTo>
                  <a:cubicBezTo>
                    <a:pt x="6067" y="6626"/>
                    <a:pt x="5995" y="7135"/>
                    <a:pt x="5963" y="7647"/>
                  </a:cubicBezTo>
                  <a:cubicBezTo>
                    <a:pt x="5920" y="8339"/>
                    <a:pt x="5991" y="9034"/>
                    <a:pt x="6185" y="9704"/>
                  </a:cubicBezTo>
                  <a:cubicBezTo>
                    <a:pt x="6593" y="11094"/>
                    <a:pt x="7238" y="12405"/>
                    <a:pt x="8095" y="13573"/>
                  </a:cubicBezTo>
                  <a:cubicBezTo>
                    <a:pt x="8145" y="13642"/>
                    <a:pt x="8195" y="13710"/>
                    <a:pt x="8245" y="13778"/>
                  </a:cubicBezTo>
                  <a:lnTo>
                    <a:pt x="8220" y="13799"/>
                  </a:lnTo>
                  <a:lnTo>
                    <a:pt x="8113" y="13728"/>
                  </a:lnTo>
                  <a:cubicBezTo>
                    <a:pt x="7808" y="13520"/>
                    <a:pt x="7514" y="13298"/>
                    <a:pt x="7202" y="13111"/>
                  </a:cubicBezTo>
                  <a:cubicBezTo>
                    <a:pt x="6587" y="12733"/>
                    <a:pt x="5883" y="12536"/>
                    <a:pt x="5169" y="12536"/>
                  </a:cubicBezTo>
                  <a:cubicBezTo>
                    <a:pt x="4964" y="12536"/>
                    <a:pt x="4759" y="12552"/>
                    <a:pt x="4554" y="12585"/>
                  </a:cubicBezTo>
                  <a:cubicBezTo>
                    <a:pt x="3490" y="12742"/>
                    <a:pt x="2673" y="13272"/>
                    <a:pt x="2154" y="14218"/>
                  </a:cubicBezTo>
                  <a:cubicBezTo>
                    <a:pt x="2013" y="14476"/>
                    <a:pt x="1829" y="14596"/>
                    <a:pt x="1551" y="14596"/>
                  </a:cubicBezTo>
                  <a:cubicBezTo>
                    <a:pt x="1531" y="14596"/>
                    <a:pt x="1511" y="14596"/>
                    <a:pt x="1491" y="14595"/>
                  </a:cubicBezTo>
                  <a:cubicBezTo>
                    <a:pt x="1351" y="14585"/>
                    <a:pt x="1210" y="14581"/>
                    <a:pt x="1069" y="14581"/>
                  </a:cubicBezTo>
                  <a:cubicBezTo>
                    <a:pt x="943" y="14581"/>
                    <a:pt x="817" y="14584"/>
                    <a:pt x="692" y="14591"/>
                  </a:cubicBezTo>
                  <a:cubicBezTo>
                    <a:pt x="262" y="14609"/>
                    <a:pt x="61" y="14817"/>
                    <a:pt x="29" y="15232"/>
                  </a:cubicBezTo>
                  <a:cubicBezTo>
                    <a:pt x="0" y="15555"/>
                    <a:pt x="40" y="15874"/>
                    <a:pt x="140" y="16178"/>
                  </a:cubicBezTo>
                  <a:cubicBezTo>
                    <a:pt x="570" y="17454"/>
                    <a:pt x="1226" y="18597"/>
                    <a:pt x="2165" y="19572"/>
                  </a:cubicBezTo>
                  <a:cubicBezTo>
                    <a:pt x="3282" y="20733"/>
                    <a:pt x="4669" y="21456"/>
                    <a:pt x="6188" y="21940"/>
                  </a:cubicBezTo>
                  <a:cubicBezTo>
                    <a:pt x="6686" y="22098"/>
                    <a:pt x="7193" y="22190"/>
                    <a:pt x="7709" y="22190"/>
                  </a:cubicBezTo>
                  <a:cubicBezTo>
                    <a:pt x="7988" y="22190"/>
                    <a:pt x="8270" y="22163"/>
                    <a:pt x="8553" y="22105"/>
                  </a:cubicBezTo>
                  <a:cubicBezTo>
                    <a:pt x="8722" y="22073"/>
                    <a:pt x="8890" y="22037"/>
                    <a:pt x="9091" y="21990"/>
                  </a:cubicBezTo>
                  <a:lnTo>
                    <a:pt x="9091" y="21990"/>
                  </a:lnTo>
                  <a:cubicBezTo>
                    <a:pt x="9030" y="22065"/>
                    <a:pt x="8990" y="22112"/>
                    <a:pt x="8958" y="22159"/>
                  </a:cubicBezTo>
                  <a:cubicBezTo>
                    <a:pt x="8790" y="22409"/>
                    <a:pt x="8600" y="22646"/>
                    <a:pt x="8464" y="22911"/>
                  </a:cubicBezTo>
                  <a:cubicBezTo>
                    <a:pt x="8105" y="23610"/>
                    <a:pt x="7937" y="24373"/>
                    <a:pt x="7844" y="25151"/>
                  </a:cubicBezTo>
                  <a:cubicBezTo>
                    <a:pt x="7761" y="25810"/>
                    <a:pt x="7829" y="26469"/>
                    <a:pt x="7851" y="27128"/>
                  </a:cubicBezTo>
                  <a:cubicBezTo>
                    <a:pt x="7869" y="27712"/>
                    <a:pt x="7898" y="28300"/>
                    <a:pt x="7919" y="28888"/>
                  </a:cubicBezTo>
                  <a:cubicBezTo>
                    <a:pt x="7923" y="29081"/>
                    <a:pt x="7912" y="29275"/>
                    <a:pt x="7923" y="29468"/>
                  </a:cubicBezTo>
                  <a:cubicBezTo>
                    <a:pt x="7933" y="29633"/>
                    <a:pt x="7958" y="29798"/>
                    <a:pt x="7998" y="29959"/>
                  </a:cubicBezTo>
                  <a:cubicBezTo>
                    <a:pt x="8059" y="30235"/>
                    <a:pt x="8267" y="30454"/>
                    <a:pt x="8535" y="30532"/>
                  </a:cubicBezTo>
                  <a:cubicBezTo>
                    <a:pt x="8707" y="30583"/>
                    <a:pt x="8883" y="30618"/>
                    <a:pt x="9062" y="30633"/>
                  </a:cubicBezTo>
                  <a:cubicBezTo>
                    <a:pt x="9128" y="30638"/>
                    <a:pt x="9193" y="30640"/>
                    <a:pt x="9258" y="30640"/>
                  </a:cubicBezTo>
                  <a:cubicBezTo>
                    <a:pt x="9654" y="30640"/>
                    <a:pt x="10040" y="30555"/>
                    <a:pt x="10431" y="30497"/>
                  </a:cubicBezTo>
                  <a:cubicBezTo>
                    <a:pt x="10768" y="30443"/>
                    <a:pt x="11104" y="30414"/>
                    <a:pt x="11445" y="30411"/>
                  </a:cubicBezTo>
                  <a:cubicBezTo>
                    <a:pt x="11832" y="30414"/>
                    <a:pt x="12208" y="30507"/>
                    <a:pt x="12581" y="30615"/>
                  </a:cubicBezTo>
                  <a:cubicBezTo>
                    <a:pt x="13390" y="30840"/>
                    <a:pt x="14197" y="31070"/>
                    <a:pt x="15006" y="31288"/>
                  </a:cubicBezTo>
                  <a:cubicBezTo>
                    <a:pt x="15254" y="31356"/>
                    <a:pt x="15503" y="31398"/>
                    <a:pt x="15752" y="31398"/>
                  </a:cubicBezTo>
                  <a:cubicBezTo>
                    <a:pt x="15989" y="31398"/>
                    <a:pt x="16227" y="31360"/>
                    <a:pt x="16461" y="31270"/>
                  </a:cubicBezTo>
                  <a:cubicBezTo>
                    <a:pt x="16866" y="31113"/>
                    <a:pt x="17257" y="30923"/>
                    <a:pt x="17586" y="30633"/>
                  </a:cubicBezTo>
                  <a:cubicBezTo>
                    <a:pt x="17823" y="30432"/>
                    <a:pt x="18048" y="30213"/>
                    <a:pt x="18256" y="29977"/>
                  </a:cubicBezTo>
                  <a:cubicBezTo>
                    <a:pt x="19202" y="28888"/>
                    <a:pt x="19930" y="27623"/>
                    <a:pt x="20403" y="26258"/>
                  </a:cubicBezTo>
                  <a:cubicBezTo>
                    <a:pt x="20421" y="26204"/>
                    <a:pt x="20442" y="26157"/>
                    <a:pt x="20471" y="26089"/>
                  </a:cubicBezTo>
                  <a:cubicBezTo>
                    <a:pt x="20492" y="26114"/>
                    <a:pt x="20510" y="26143"/>
                    <a:pt x="20528" y="26175"/>
                  </a:cubicBezTo>
                  <a:cubicBezTo>
                    <a:pt x="20653" y="26476"/>
                    <a:pt x="20825" y="26756"/>
                    <a:pt x="21037" y="27007"/>
                  </a:cubicBezTo>
                  <a:cubicBezTo>
                    <a:pt x="21994" y="28185"/>
                    <a:pt x="23201" y="29013"/>
                    <a:pt x="24627" y="29518"/>
                  </a:cubicBezTo>
                  <a:cubicBezTo>
                    <a:pt x="25185" y="29715"/>
                    <a:pt x="25754" y="29866"/>
                    <a:pt x="26342" y="29866"/>
                  </a:cubicBezTo>
                  <a:cubicBezTo>
                    <a:pt x="26494" y="29866"/>
                    <a:pt x="26647" y="29856"/>
                    <a:pt x="26802" y="29834"/>
                  </a:cubicBezTo>
                  <a:cubicBezTo>
                    <a:pt x="27472" y="29737"/>
                    <a:pt x="28024" y="29457"/>
                    <a:pt x="28321" y="28809"/>
                  </a:cubicBezTo>
                  <a:cubicBezTo>
                    <a:pt x="28350" y="28748"/>
                    <a:pt x="28386" y="28691"/>
                    <a:pt x="28411" y="28630"/>
                  </a:cubicBezTo>
                  <a:cubicBezTo>
                    <a:pt x="28672" y="28060"/>
                    <a:pt x="29117" y="27698"/>
                    <a:pt x="29697" y="27505"/>
                  </a:cubicBezTo>
                  <a:cubicBezTo>
                    <a:pt x="30120" y="27361"/>
                    <a:pt x="30546" y="27229"/>
                    <a:pt x="30980" y="27121"/>
                  </a:cubicBezTo>
                  <a:cubicBezTo>
                    <a:pt x="31768" y="26921"/>
                    <a:pt x="32374" y="26480"/>
                    <a:pt x="32822" y="25803"/>
                  </a:cubicBezTo>
                  <a:cubicBezTo>
                    <a:pt x="33184" y="25254"/>
                    <a:pt x="33284" y="24652"/>
                    <a:pt x="33148" y="24025"/>
                  </a:cubicBezTo>
                  <a:cubicBezTo>
                    <a:pt x="32983" y="23251"/>
                    <a:pt x="32553" y="22621"/>
                    <a:pt x="31969" y="22098"/>
                  </a:cubicBezTo>
                  <a:cubicBezTo>
                    <a:pt x="31797" y="21944"/>
                    <a:pt x="31621" y="21804"/>
                    <a:pt x="31446" y="21661"/>
                  </a:cubicBezTo>
                  <a:cubicBezTo>
                    <a:pt x="31009" y="21299"/>
                    <a:pt x="30528" y="20991"/>
                    <a:pt x="30181" y="20532"/>
                  </a:cubicBezTo>
                  <a:cubicBezTo>
                    <a:pt x="30156" y="20500"/>
                    <a:pt x="30127" y="20471"/>
                    <a:pt x="30095" y="20446"/>
                  </a:cubicBezTo>
                  <a:cubicBezTo>
                    <a:pt x="29256" y="19661"/>
                    <a:pt x="28293" y="19106"/>
                    <a:pt x="27157" y="18862"/>
                  </a:cubicBezTo>
                  <a:cubicBezTo>
                    <a:pt x="27092" y="18848"/>
                    <a:pt x="27028" y="18826"/>
                    <a:pt x="26963" y="18805"/>
                  </a:cubicBezTo>
                  <a:cubicBezTo>
                    <a:pt x="26988" y="18773"/>
                    <a:pt x="27028" y="18751"/>
                    <a:pt x="27071" y="18744"/>
                  </a:cubicBezTo>
                  <a:cubicBezTo>
                    <a:pt x="27916" y="18593"/>
                    <a:pt x="28737" y="18321"/>
                    <a:pt x="29507" y="17941"/>
                  </a:cubicBezTo>
                  <a:cubicBezTo>
                    <a:pt x="30453" y="17475"/>
                    <a:pt x="31274" y="16870"/>
                    <a:pt x="31890" y="16006"/>
                  </a:cubicBezTo>
                  <a:cubicBezTo>
                    <a:pt x="32438" y="15240"/>
                    <a:pt x="32847" y="14383"/>
                    <a:pt x="33105" y="13477"/>
                  </a:cubicBezTo>
                  <a:cubicBezTo>
                    <a:pt x="33230" y="13075"/>
                    <a:pt x="33277" y="12653"/>
                    <a:pt x="33244" y="12233"/>
                  </a:cubicBezTo>
                  <a:cubicBezTo>
                    <a:pt x="33201" y="11760"/>
                    <a:pt x="33076" y="11305"/>
                    <a:pt x="32918" y="10857"/>
                  </a:cubicBezTo>
                  <a:cubicBezTo>
                    <a:pt x="32736" y="10349"/>
                    <a:pt x="32546" y="9843"/>
                    <a:pt x="32406" y="9324"/>
                  </a:cubicBezTo>
                  <a:cubicBezTo>
                    <a:pt x="32302" y="8926"/>
                    <a:pt x="32266" y="8511"/>
                    <a:pt x="32220" y="8102"/>
                  </a:cubicBezTo>
                  <a:cubicBezTo>
                    <a:pt x="32105" y="7052"/>
                    <a:pt x="31614" y="6196"/>
                    <a:pt x="30883" y="5458"/>
                  </a:cubicBezTo>
                  <a:cubicBezTo>
                    <a:pt x="30636" y="5203"/>
                    <a:pt x="30331" y="5013"/>
                    <a:pt x="29998" y="4895"/>
                  </a:cubicBezTo>
                  <a:cubicBezTo>
                    <a:pt x="29752" y="4811"/>
                    <a:pt x="29508" y="4771"/>
                    <a:pt x="29268" y="4771"/>
                  </a:cubicBezTo>
                  <a:cubicBezTo>
                    <a:pt x="28895" y="4771"/>
                    <a:pt x="28530" y="4868"/>
                    <a:pt x="28174" y="5042"/>
                  </a:cubicBezTo>
                  <a:cubicBezTo>
                    <a:pt x="27282" y="5486"/>
                    <a:pt x="26630" y="6171"/>
                    <a:pt x="26214" y="7077"/>
                  </a:cubicBezTo>
                  <a:cubicBezTo>
                    <a:pt x="26139" y="7239"/>
                    <a:pt x="26068" y="7400"/>
                    <a:pt x="25996" y="7561"/>
                  </a:cubicBezTo>
                  <a:cubicBezTo>
                    <a:pt x="25992" y="7389"/>
                    <a:pt x="25999" y="7213"/>
                    <a:pt x="26017" y="7041"/>
                  </a:cubicBezTo>
                  <a:cubicBezTo>
                    <a:pt x="26085" y="6293"/>
                    <a:pt x="26057" y="5554"/>
                    <a:pt x="25849" y="4823"/>
                  </a:cubicBezTo>
                  <a:cubicBezTo>
                    <a:pt x="25591" y="3903"/>
                    <a:pt x="25122" y="3157"/>
                    <a:pt x="24262" y="2688"/>
                  </a:cubicBezTo>
                  <a:cubicBezTo>
                    <a:pt x="24222" y="2666"/>
                    <a:pt x="24183" y="2638"/>
                    <a:pt x="24143" y="2613"/>
                  </a:cubicBezTo>
                  <a:cubicBezTo>
                    <a:pt x="23857" y="2430"/>
                    <a:pt x="23592" y="2211"/>
                    <a:pt x="23366" y="1957"/>
                  </a:cubicBezTo>
                  <a:cubicBezTo>
                    <a:pt x="23151" y="1728"/>
                    <a:pt x="22932" y="1502"/>
                    <a:pt x="22703" y="1291"/>
                  </a:cubicBezTo>
                  <a:cubicBezTo>
                    <a:pt x="22198" y="818"/>
                    <a:pt x="21635" y="431"/>
                    <a:pt x="20976" y="194"/>
                  </a:cubicBezTo>
                  <a:cubicBezTo>
                    <a:pt x="20628" y="72"/>
                    <a:pt x="20273" y="1"/>
                    <a:pt x="199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2770850" y="4419125"/>
              <a:ext cx="90125" cy="147650"/>
            </a:xfrm>
            <a:custGeom>
              <a:avLst/>
              <a:gdLst/>
              <a:ahLst/>
              <a:cxnLst/>
              <a:rect l="l" t="t" r="r" b="b"/>
              <a:pathLst>
                <a:path w="3605" h="590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44"/>
                    <a:pt x="57" y="80"/>
                    <a:pt x="97" y="108"/>
                  </a:cubicBezTo>
                  <a:cubicBezTo>
                    <a:pt x="821" y="689"/>
                    <a:pt x="1544" y="1266"/>
                    <a:pt x="2082" y="2040"/>
                  </a:cubicBezTo>
                  <a:cubicBezTo>
                    <a:pt x="2680" y="2896"/>
                    <a:pt x="3150" y="3817"/>
                    <a:pt x="3386" y="4842"/>
                  </a:cubicBezTo>
                  <a:cubicBezTo>
                    <a:pt x="3393" y="4867"/>
                    <a:pt x="3400" y="4895"/>
                    <a:pt x="3404" y="4920"/>
                  </a:cubicBezTo>
                  <a:cubicBezTo>
                    <a:pt x="3400" y="4949"/>
                    <a:pt x="3393" y="4981"/>
                    <a:pt x="3383" y="5010"/>
                  </a:cubicBezTo>
                  <a:cubicBezTo>
                    <a:pt x="3053" y="4254"/>
                    <a:pt x="2684" y="3562"/>
                    <a:pt x="2193" y="2942"/>
                  </a:cubicBezTo>
                  <a:lnTo>
                    <a:pt x="2193" y="2942"/>
                  </a:lnTo>
                  <a:cubicBezTo>
                    <a:pt x="2318" y="3183"/>
                    <a:pt x="2462" y="3412"/>
                    <a:pt x="2594" y="3648"/>
                  </a:cubicBezTo>
                  <a:cubicBezTo>
                    <a:pt x="2734" y="3892"/>
                    <a:pt x="2874" y="4143"/>
                    <a:pt x="2992" y="4386"/>
                  </a:cubicBezTo>
                  <a:cubicBezTo>
                    <a:pt x="3110" y="4634"/>
                    <a:pt x="3218" y="4888"/>
                    <a:pt x="3311" y="5139"/>
                  </a:cubicBezTo>
                  <a:cubicBezTo>
                    <a:pt x="3408" y="5390"/>
                    <a:pt x="3483" y="5651"/>
                    <a:pt x="3565" y="5906"/>
                  </a:cubicBezTo>
                  <a:lnTo>
                    <a:pt x="3601" y="5891"/>
                  </a:lnTo>
                  <a:lnTo>
                    <a:pt x="3601" y="5655"/>
                  </a:lnTo>
                  <a:lnTo>
                    <a:pt x="3605" y="5662"/>
                  </a:lnTo>
                  <a:cubicBezTo>
                    <a:pt x="3576" y="5544"/>
                    <a:pt x="3537" y="5426"/>
                    <a:pt x="3519" y="5304"/>
                  </a:cubicBezTo>
                  <a:cubicBezTo>
                    <a:pt x="3494" y="5128"/>
                    <a:pt x="3501" y="4945"/>
                    <a:pt x="3461" y="4770"/>
                  </a:cubicBezTo>
                  <a:cubicBezTo>
                    <a:pt x="3211" y="3663"/>
                    <a:pt x="2691" y="2670"/>
                    <a:pt x="2003" y="1782"/>
                  </a:cubicBezTo>
                  <a:cubicBezTo>
                    <a:pt x="1473" y="1101"/>
                    <a:pt x="806" y="549"/>
                    <a:pt x="100" y="51"/>
                  </a:cubicBezTo>
                  <a:cubicBezTo>
                    <a:pt x="68" y="29"/>
                    <a:pt x="36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2943550" y="4374600"/>
              <a:ext cx="106075" cy="169425"/>
            </a:xfrm>
            <a:custGeom>
              <a:avLst/>
              <a:gdLst/>
              <a:ahLst/>
              <a:cxnLst/>
              <a:rect l="l" t="t" r="r" b="b"/>
              <a:pathLst>
                <a:path w="4243" h="6777" extrusionOk="0">
                  <a:moveTo>
                    <a:pt x="4207" y="1"/>
                  </a:moveTo>
                  <a:cubicBezTo>
                    <a:pt x="3920" y="277"/>
                    <a:pt x="3623" y="546"/>
                    <a:pt x="3343" y="829"/>
                  </a:cubicBezTo>
                  <a:cubicBezTo>
                    <a:pt x="2412" y="1778"/>
                    <a:pt x="1520" y="2756"/>
                    <a:pt x="921" y="3964"/>
                  </a:cubicBezTo>
                  <a:cubicBezTo>
                    <a:pt x="545" y="4723"/>
                    <a:pt x="187" y="5487"/>
                    <a:pt x="47" y="6332"/>
                  </a:cubicBezTo>
                  <a:cubicBezTo>
                    <a:pt x="22" y="6476"/>
                    <a:pt x="0" y="6626"/>
                    <a:pt x="65" y="6777"/>
                  </a:cubicBezTo>
                  <a:cubicBezTo>
                    <a:pt x="111" y="6515"/>
                    <a:pt x="140" y="6264"/>
                    <a:pt x="201" y="6021"/>
                  </a:cubicBezTo>
                  <a:cubicBezTo>
                    <a:pt x="423" y="5114"/>
                    <a:pt x="835" y="4286"/>
                    <a:pt x="1290" y="3480"/>
                  </a:cubicBezTo>
                  <a:cubicBezTo>
                    <a:pt x="1756" y="2656"/>
                    <a:pt x="2369" y="1939"/>
                    <a:pt x="3021" y="1259"/>
                  </a:cubicBezTo>
                  <a:cubicBezTo>
                    <a:pt x="3419" y="850"/>
                    <a:pt x="3834" y="452"/>
                    <a:pt x="4243" y="51"/>
                  </a:cubicBezTo>
                  <a:lnTo>
                    <a:pt x="42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2888100" y="4294700"/>
              <a:ext cx="5475" cy="188050"/>
            </a:xfrm>
            <a:custGeom>
              <a:avLst/>
              <a:gdLst/>
              <a:ahLst/>
              <a:cxnLst/>
              <a:rect l="l" t="t" r="r" b="b"/>
              <a:pathLst>
                <a:path w="219" h="7522" extrusionOk="0">
                  <a:moveTo>
                    <a:pt x="68" y="1"/>
                  </a:moveTo>
                  <a:cubicBezTo>
                    <a:pt x="51" y="452"/>
                    <a:pt x="68" y="907"/>
                    <a:pt x="76" y="1359"/>
                  </a:cubicBezTo>
                  <a:cubicBezTo>
                    <a:pt x="94" y="2065"/>
                    <a:pt x="111" y="2771"/>
                    <a:pt x="111" y="3476"/>
                  </a:cubicBezTo>
                  <a:cubicBezTo>
                    <a:pt x="108" y="4430"/>
                    <a:pt x="94" y="5383"/>
                    <a:pt x="72" y="6336"/>
                  </a:cubicBezTo>
                  <a:cubicBezTo>
                    <a:pt x="68" y="6594"/>
                    <a:pt x="25" y="6852"/>
                    <a:pt x="8" y="7110"/>
                  </a:cubicBezTo>
                  <a:cubicBezTo>
                    <a:pt x="0" y="7246"/>
                    <a:pt x="8" y="7386"/>
                    <a:pt x="8" y="7518"/>
                  </a:cubicBezTo>
                  <a:lnTo>
                    <a:pt x="65" y="7522"/>
                  </a:lnTo>
                  <a:cubicBezTo>
                    <a:pt x="90" y="7307"/>
                    <a:pt x="133" y="7088"/>
                    <a:pt x="144" y="6873"/>
                  </a:cubicBezTo>
                  <a:cubicBezTo>
                    <a:pt x="176" y="6253"/>
                    <a:pt x="219" y="5633"/>
                    <a:pt x="215" y="5017"/>
                  </a:cubicBezTo>
                  <a:cubicBezTo>
                    <a:pt x="212" y="4071"/>
                    <a:pt x="180" y="3125"/>
                    <a:pt x="154" y="2179"/>
                  </a:cubicBezTo>
                  <a:cubicBezTo>
                    <a:pt x="133" y="1452"/>
                    <a:pt x="97" y="725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2739750" y="4549100"/>
              <a:ext cx="146400" cy="56025"/>
            </a:xfrm>
            <a:custGeom>
              <a:avLst/>
              <a:gdLst/>
              <a:ahLst/>
              <a:cxnLst/>
              <a:rect l="l" t="t" r="r" b="b"/>
              <a:pathLst>
                <a:path w="5856" h="2241" extrusionOk="0">
                  <a:moveTo>
                    <a:pt x="50" y="1"/>
                  </a:moveTo>
                  <a:cubicBezTo>
                    <a:pt x="34" y="1"/>
                    <a:pt x="17" y="1"/>
                    <a:pt x="1" y="1"/>
                  </a:cubicBezTo>
                  <a:cubicBezTo>
                    <a:pt x="198" y="26"/>
                    <a:pt x="377" y="33"/>
                    <a:pt x="553" y="69"/>
                  </a:cubicBezTo>
                  <a:cubicBezTo>
                    <a:pt x="1409" y="230"/>
                    <a:pt x="2251" y="449"/>
                    <a:pt x="3079" y="714"/>
                  </a:cubicBezTo>
                  <a:cubicBezTo>
                    <a:pt x="4068" y="1040"/>
                    <a:pt x="4996" y="1481"/>
                    <a:pt x="5777" y="2190"/>
                  </a:cubicBezTo>
                  <a:cubicBezTo>
                    <a:pt x="5802" y="2208"/>
                    <a:pt x="5830" y="2226"/>
                    <a:pt x="5856" y="2240"/>
                  </a:cubicBezTo>
                  <a:cubicBezTo>
                    <a:pt x="5827" y="2058"/>
                    <a:pt x="5691" y="1968"/>
                    <a:pt x="5572" y="1868"/>
                  </a:cubicBezTo>
                  <a:cubicBezTo>
                    <a:pt x="5082" y="1463"/>
                    <a:pt x="4526" y="1158"/>
                    <a:pt x="3942" y="915"/>
                  </a:cubicBezTo>
                  <a:cubicBezTo>
                    <a:pt x="3054" y="542"/>
                    <a:pt x="2129" y="309"/>
                    <a:pt x="1187" y="119"/>
                  </a:cubicBezTo>
                  <a:cubicBezTo>
                    <a:pt x="812" y="40"/>
                    <a:pt x="432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3031875" y="4523725"/>
              <a:ext cx="161350" cy="38750"/>
            </a:xfrm>
            <a:custGeom>
              <a:avLst/>
              <a:gdLst/>
              <a:ahLst/>
              <a:cxnLst/>
              <a:rect l="l" t="t" r="r" b="b"/>
              <a:pathLst>
                <a:path w="6454" h="1550" extrusionOk="0">
                  <a:moveTo>
                    <a:pt x="5413" y="1"/>
                  </a:moveTo>
                  <a:cubicBezTo>
                    <a:pt x="5326" y="1"/>
                    <a:pt x="5239" y="1"/>
                    <a:pt x="5153" y="2"/>
                  </a:cubicBezTo>
                  <a:cubicBezTo>
                    <a:pt x="4562" y="5"/>
                    <a:pt x="3974" y="81"/>
                    <a:pt x="3386" y="156"/>
                  </a:cubicBezTo>
                  <a:cubicBezTo>
                    <a:pt x="2734" y="242"/>
                    <a:pt x="2093" y="407"/>
                    <a:pt x="1480" y="647"/>
                  </a:cubicBezTo>
                  <a:cubicBezTo>
                    <a:pt x="1018" y="819"/>
                    <a:pt x="577" y="1052"/>
                    <a:pt x="176" y="1335"/>
                  </a:cubicBezTo>
                  <a:cubicBezTo>
                    <a:pt x="111" y="1388"/>
                    <a:pt x="54" y="1446"/>
                    <a:pt x="0" y="1507"/>
                  </a:cubicBezTo>
                  <a:cubicBezTo>
                    <a:pt x="15" y="1521"/>
                    <a:pt x="29" y="1535"/>
                    <a:pt x="43" y="1550"/>
                  </a:cubicBezTo>
                  <a:cubicBezTo>
                    <a:pt x="65" y="1539"/>
                    <a:pt x="86" y="1528"/>
                    <a:pt x="108" y="1514"/>
                  </a:cubicBezTo>
                  <a:cubicBezTo>
                    <a:pt x="577" y="1166"/>
                    <a:pt x="1097" y="912"/>
                    <a:pt x="1638" y="704"/>
                  </a:cubicBezTo>
                  <a:cubicBezTo>
                    <a:pt x="2458" y="392"/>
                    <a:pt x="3311" y="231"/>
                    <a:pt x="4182" y="149"/>
                  </a:cubicBezTo>
                  <a:cubicBezTo>
                    <a:pt x="4834" y="91"/>
                    <a:pt x="5482" y="30"/>
                    <a:pt x="6135" y="30"/>
                  </a:cubicBezTo>
                  <a:lnTo>
                    <a:pt x="6453" y="30"/>
                  </a:lnTo>
                  <a:cubicBezTo>
                    <a:pt x="6104" y="8"/>
                    <a:pt x="5759" y="1"/>
                    <a:pt x="54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2994975" y="4244275"/>
              <a:ext cx="119500" cy="105275"/>
            </a:xfrm>
            <a:custGeom>
              <a:avLst/>
              <a:gdLst/>
              <a:ahLst/>
              <a:cxnLst/>
              <a:rect l="l" t="t" r="r" b="b"/>
              <a:pathLst>
                <a:path w="4780" h="4211" extrusionOk="0">
                  <a:moveTo>
                    <a:pt x="4766" y="0"/>
                  </a:moveTo>
                  <a:cubicBezTo>
                    <a:pt x="4680" y="18"/>
                    <a:pt x="4586" y="26"/>
                    <a:pt x="4508" y="65"/>
                  </a:cubicBezTo>
                  <a:cubicBezTo>
                    <a:pt x="4164" y="237"/>
                    <a:pt x="3812" y="402"/>
                    <a:pt x="3483" y="602"/>
                  </a:cubicBezTo>
                  <a:cubicBezTo>
                    <a:pt x="2558" y="1165"/>
                    <a:pt x="1802" y="1928"/>
                    <a:pt x="1089" y="2734"/>
                  </a:cubicBezTo>
                  <a:cubicBezTo>
                    <a:pt x="681" y="3193"/>
                    <a:pt x="301" y="3673"/>
                    <a:pt x="0" y="4211"/>
                  </a:cubicBezTo>
                  <a:cubicBezTo>
                    <a:pt x="201" y="3956"/>
                    <a:pt x="394" y="3695"/>
                    <a:pt x="602" y="3447"/>
                  </a:cubicBezTo>
                  <a:cubicBezTo>
                    <a:pt x="1251" y="2673"/>
                    <a:pt x="1921" y="1921"/>
                    <a:pt x="2709" y="1287"/>
                  </a:cubicBezTo>
                  <a:cubicBezTo>
                    <a:pt x="3300" y="807"/>
                    <a:pt x="3934" y="391"/>
                    <a:pt x="4644" y="104"/>
                  </a:cubicBezTo>
                  <a:cubicBezTo>
                    <a:pt x="4690" y="86"/>
                    <a:pt x="4733" y="65"/>
                    <a:pt x="4780" y="43"/>
                  </a:cubicBezTo>
                  <a:cubicBezTo>
                    <a:pt x="4776" y="29"/>
                    <a:pt x="4769" y="15"/>
                    <a:pt x="47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2666400" y="4320675"/>
              <a:ext cx="140825" cy="101000"/>
            </a:xfrm>
            <a:custGeom>
              <a:avLst/>
              <a:gdLst/>
              <a:ahLst/>
              <a:cxnLst/>
              <a:rect l="l" t="t" r="r" b="b"/>
              <a:pathLst>
                <a:path w="5633" h="4040" extrusionOk="0">
                  <a:moveTo>
                    <a:pt x="11" y="1"/>
                  </a:moveTo>
                  <a:lnTo>
                    <a:pt x="0" y="62"/>
                  </a:lnTo>
                  <a:cubicBezTo>
                    <a:pt x="90" y="87"/>
                    <a:pt x="176" y="108"/>
                    <a:pt x="265" y="133"/>
                  </a:cubicBezTo>
                  <a:cubicBezTo>
                    <a:pt x="1681" y="549"/>
                    <a:pt x="2985" y="1280"/>
                    <a:pt x="4081" y="2273"/>
                  </a:cubicBezTo>
                  <a:cubicBezTo>
                    <a:pt x="4640" y="2771"/>
                    <a:pt x="5092" y="3369"/>
                    <a:pt x="5550" y="3960"/>
                  </a:cubicBezTo>
                  <a:cubicBezTo>
                    <a:pt x="5575" y="3989"/>
                    <a:pt x="5604" y="4014"/>
                    <a:pt x="5633" y="4039"/>
                  </a:cubicBezTo>
                  <a:cubicBezTo>
                    <a:pt x="4737" y="2699"/>
                    <a:pt x="3633" y="1599"/>
                    <a:pt x="2204" y="836"/>
                  </a:cubicBezTo>
                  <a:cubicBezTo>
                    <a:pt x="1562" y="495"/>
                    <a:pt x="914" y="176"/>
                    <a:pt x="197" y="22"/>
                  </a:cubicBezTo>
                  <a:cubicBezTo>
                    <a:pt x="133" y="12"/>
                    <a:pt x="72" y="4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2800300" y="4277675"/>
              <a:ext cx="40350" cy="156900"/>
            </a:xfrm>
            <a:custGeom>
              <a:avLst/>
              <a:gdLst/>
              <a:ahLst/>
              <a:cxnLst/>
              <a:rect l="l" t="t" r="r" b="b"/>
              <a:pathLst>
                <a:path w="1614" h="6276" extrusionOk="0">
                  <a:moveTo>
                    <a:pt x="40" y="1"/>
                  </a:moveTo>
                  <a:lnTo>
                    <a:pt x="1" y="5"/>
                  </a:lnTo>
                  <a:cubicBezTo>
                    <a:pt x="12" y="119"/>
                    <a:pt x="26" y="234"/>
                    <a:pt x="30" y="349"/>
                  </a:cubicBezTo>
                  <a:cubicBezTo>
                    <a:pt x="47" y="925"/>
                    <a:pt x="119" y="1502"/>
                    <a:pt x="241" y="2068"/>
                  </a:cubicBezTo>
                  <a:cubicBezTo>
                    <a:pt x="513" y="3358"/>
                    <a:pt x="929" y="4605"/>
                    <a:pt x="1398" y="5834"/>
                  </a:cubicBezTo>
                  <a:cubicBezTo>
                    <a:pt x="1456" y="5985"/>
                    <a:pt x="1527" y="6128"/>
                    <a:pt x="1592" y="6275"/>
                  </a:cubicBezTo>
                  <a:cubicBezTo>
                    <a:pt x="1606" y="6257"/>
                    <a:pt x="1613" y="6232"/>
                    <a:pt x="1606" y="6211"/>
                  </a:cubicBezTo>
                  <a:cubicBezTo>
                    <a:pt x="1459" y="5777"/>
                    <a:pt x="1305" y="5343"/>
                    <a:pt x="1158" y="4910"/>
                  </a:cubicBezTo>
                  <a:cubicBezTo>
                    <a:pt x="667" y="3448"/>
                    <a:pt x="230" y="1972"/>
                    <a:pt x="90" y="427"/>
                  </a:cubicBezTo>
                  <a:cubicBezTo>
                    <a:pt x="76" y="284"/>
                    <a:pt x="58" y="144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2815100" y="4151550"/>
              <a:ext cx="14875" cy="139425"/>
            </a:xfrm>
            <a:custGeom>
              <a:avLst/>
              <a:gdLst/>
              <a:ahLst/>
              <a:cxnLst/>
              <a:rect l="l" t="t" r="r" b="b"/>
              <a:pathLst>
                <a:path w="595" h="5577" extrusionOk="0">
                  <a:moveTo>
                    <a:pt x="391" y="1"/>
                  </a:moveTo>
                  <a:cubicBezTo>
                    <a:pt x="376" y="12"/>
                    <a:pt x="355" y="19"/>
                    <a:pt x="348" y="33"/>
                  </a:cubicBezTo>
                  <a:cubicBezTo>
                    <a:pt x="326" y="69"/>
                    <a:pt x="308" y="105"/>
                    <a:pt x="294" y="141"/>
                  </a:cubicBezTo>
                  <a:cubicBezTo>
                    <a:pt x="161" y="531"/>
                    <a:pt x="75" y="936"/>
                    <a:pt x="43" y="1348"/>
                  </a:cubicBezTo>
                  <a:cubicBezTo>
                    <a:pt x="0" y="1900"/>
                    <a:pt x="14" y="2452"/>
                    <a:pt x="86" y="3000"/>
                  </a:cubicBezTo>
                  <a:cubicBezTo>
                    <a:pt x="161" y="3573"/>
                    <a:pt x="258" y="4143"/>
                    <a:pt x="366" y="4709"/>
                  </a:cubicBezTo>
                  <a:cubicBezTo>
                    <a:pt x="419" y="5003"/>
                    <a:pt x="516" y="5286"/>
                    <a:pt x="595" y="5576"/>
                  </a:cubicBezTo>
                  <a:cubicBezTo>
                    <a:pt x="513" y="5078"/>
                    <a:pt x="416" y="4584"/>
                    <a:pt x="333" y="4089"/>
                  </a:cubicBezTo>
                  <a:cubicBezTo>
                    <a:pt x="276" y="3717"/>
                    <a:pt x="229" y="3340"/>
                    <a:pt x="190" y="2964"/>
                  </a:cubicBezTo>
                  <a:cubicBezTo>
                    <a:pt x="154" y="2613"/>
                    <a:pt x="111" y="2262"/>
                    <a:pt x="122" y="1911"/>
                  </a:cubicBezTo>
                  <a:cubicBezTo>
                    <a:pt x="133" y="1398"/>
                    <a:pt x="186" y="886"/>
                    <a:pt x="333" y="395"/>
                  </a:cubicBezTo>
                  <a:cubicBezTo>
                    <a:pt x="369" y="270"/>
                    <a:pt x="398" y="144"/>
                    <a:pt x="434" y="19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2664425" y="4557700"/>
              <a:ext cx="160000" cy="19825"/>
            </a:xfrm>
            <a:custGeom>
              <a:avLst/>
              <a:gdLst/>
              <a:ahLst/>
              <a:cxnLst/>
              <a:rect l="l" t="t" r="r" b="b"/>
              <a:pathLst>
                <a:path w="6400" h="793" extrusionOk="0">
                  <a:moveTo>
                    <a:pt x="1887" y="1"/>
                  </a:moveTo>
                  <a:cubicBezTo>
                    <a:pt x="1449" y="1"/>
                    <a:pt x="1012" y="29"/>
                    <a:pt x="577" y="90"/>
                  </a:cubicBezTo>
                  <a:cubicBezTo>
                    <a:pt x="480" y="105"/>
                    <a:pt x="380" y="119"/>
                    <a:pt x="283" y="137"/>
                  </a:cubicBezTo>
                  <a:cubicBezTo>
                    <a:pt x="187" y="158"/>
                    <a:pt x="93" y="184"/>
                    <a:pt x="0" y="209"/>
                  </a:cubicBezTo>
                  <a:cubicBezTo>
                    <a:pt x="27" y="221"/>
                    <a:pt x="56" y="226"/>
                    <a:pt x="85" y="226"/>
                  </a:cubicBezTo>
                  <a:cubicBezTo>
                    <a:pt x="98" y="226"/>
                    <a:pt x="112" y="225"/>
                    <a:pt x="126" y="223"/>
                  </a:cubicBezTo>
                  <a:cubicBezTo>
                    <a:pt x="566" y="173"/>
                    <a:pt x="1007" y="101"/>
                    <a:pt x="1451" y="80"/>
                  </a:cubicBezTo>
                  <a:cubicBezTo>
                    <a:pt x="1583" y="73"/>
                    <a:pt x="1715" y="70"/>
                    <a:pt x="1847" y="70"/>
                  </a:cubicBezTo>
                  <a:cubicBezTo>
                    <a:pt x="2378" y="70"/>
                    <a:pt x="2909" y="119"/>
                    <a:pt x="3440" y="191"/>
                  </a:cubicBezTo>
                  <a:cubicBezTo>
                    <a:pt x="4085" y="273"/>
                    <a:pt x="4723" y="391"/>
                    <a:pt x="5357" y="545"/>
                  </a:cubicBezTo>
                  <a:lnTo>
                    <a:pt x="6396" y="793"/>
                  </a:lnTo>
                  <a:lnTo>
                    <a:pt x="6400" y="775"/>
                  </a:lnTo>
                  <a:cubicBezTo>
                    <a:pt x="6314" y="743"/>
                    <a:pt x="6231" y="710"/>
                    <a:pt x="6142" y="685"/>
                  </a:cubicBezTo>
                  <a:cubicBezTo>
                    <a:pt x="5465" y="481"/>
                    <a:pt x="4773" y="320"/>
                    <a:pt x="4071" y="201"/>
                  </a:cubicBezTo>
                  <a:cubicBezTo>
                    <a:pt x="3476" y="94"/>
                    <a:pt x="2874" y="29"/>
                    <a:pt x="2272" y="8"/>
                  </a:cubicBezTo>
                  <a:cubicBezTo>
                    <a:pt x="2144" y="3"/>
                    <a:pt x="2015" y="1"/>
                    <a:pt x="1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2951700" y="4572875"/>
              <a:ext cx="104750" cy="70675"/>
            </a:xfrm>
            <a:custGeom>
              <a:avLst/>
              <a:gdLst/>
              <a:ahLst/>
              <a:cxnLst/>
              <a:rect l="l" t="t" r="r" b="b"/>
              <a:pathLst>
                <a:path w="4190" h="2827" extrusionOk="0">
                  <a:moveTo>
                    <a:pt x="912" y="1"/>
                  </a:moveTo>
                  <a:cubicBezTo>
                    <a:pt x="882" y="1"/>
                    <a:pt x="851" y="2"/>
                    <a:pt x="821" y="3"/>
                  </a:cubicBezTo>
                  <a:cubicBezTo>
                    <a:pt x="534" y="14"/>
                    <a:pt x="255" y="85"/>
                    <a:pt x="0" y="211"/>
                  </a:cubicBezTo>
                  <a:cubicBezTo>
                    <a:pt x="29" y="218"/>
                    <a:pt x="61" y="225"/>
                    <a:pt x="90" y="225"/>
                  </a:cubicBezTo>
                  <a:cubicBezTo>
                    <a:pt x="162" y="211"/>
                    <a:pt x="233" y="193"/>
                    <a:pt x="301" y="175"/>
                  </a:cubicBezTo>
                  <a:cubicBezTo>
                    <a:pt x="491" y="121"/>
                    <a:pt x="686" y="94"/>
                    <a:pt x="881" y="94"/>
                  </a:cubicBezTo>
                  <a:cubicBezTo>
                    <a:pt x="1164" y="94"/>
                    <a:pt x="1446" y="151"/>
                    <a:pt x="1710" y="261"/>
                  </a:cubicBezTo>
                  <a:cubicBezTo>
                    <a:pt x="2154" y="447"/>
                    <a:pt x="2559" y="712"/>
                    <a:pt x="2903" y="1049"/>
                  </a:cubicBezTo>
                  <a:cubicBezTo>
                    <a:pt x="3397" y="1519"/>
                    <a:pt x="3759" y="2088"/>
                    <a:pt x="4096" y="2669"/>
                  </a:cubicBezTo>
                  <a:lnTo>
                    <a:pt x="4189" y="2826"/>
                  </a:lnTo>
                  <a:cubicBezTo>
                    <a:pt x="4060" y="2429"/>
                    <a:pt x="3838" y="2085"/>
                    <a:pt x="3605" y="1744"/>
                  </a:cubicBezTo>
                  <a:cubicBezTo>
                    <a:pt x="3204" y="1167"/>
                    <a:pt x="2720" y="680"/>
                    <a:pt x="2096" y="340"/>
                  </a:cubicBezTo>
                  <a:cubicBezTo>
                    <a:pt x="1725" y="139"/>
                    <a:pt x="1335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2931275" y="4166700"/>
              <a:ext cx="9775" cy="136800"/>
            </a:xfrm>
            <a:custGeom>
              <a:avLst/>
              <a:gdLst/>
              <a:ahLst/>
              <a:cxnLst/>
              <a:rect l="l" t="t" r="r" b="b"/>
              <a:pathLst>
                <a:path w="391" h="5472" extrusionOk="0">
                  <a:moveTo>
                    <a:pt x="72" y="1"/>
                  </a:moveTo>
                  <a:cubicBezTo>
                    <a:pt x="72" y="47"/>
                    <a:pt x="76" y="94"/>
                    <a:pt x="86" y="137"/>
                  </a:cubicBezTo>
                  <a:cubicBezTo>
                    <a:pt x="219" y="542"/>
                    <a:pt x="255" y="961"/>
                    <a:pt x="266" y="1376"/>
                  </a:cubicBezTo>
                  <a:cubicBezTo>
                    <a:pt x="280" y="1989"/>
                    <a:pt x="266" y="2602"/>
                    <a:pt x="226" y="3215"/>
                  </a:cubicBezTo>
                  <a:cubicBezTo>
                    <a:pt x="187" y="3838"/>
                    <a:pt x="108" y="4458"/>
                    <a:pt x="43" y="5078"/>
                  </a:cubicBezTo>
                  <a:cubicBezTo>
                    <a:pt x="29" y="5210"/>
                    <a:pt x="15" y="5343"/>
                    <a:pt x="0" y="5472"/>
                  </a:cubicBezTo>
                  <a:cubicBezTo>
                    <a:pt x="33" y="5397"/>
                    <a:pt x="51" y="5321"/>
                    <a:pt x="61" y="5239"/>
                  </a:cubicBezTo>
                  <a:cubicBezTo>
                    <a:pt x="122" y="4820"/>
                    <a:pt x="183" y="4393"/>
                    <a:pt x="230" y="3978"/>
                  </a:cubicBezTo>
                  <a:cubicBezTo>
                    <a:pt x="276" y="3562"/>
                    <a:pt x="323" y="3143"/>
                    <a:pt x="341" y="2727"/>
                  </a:cubicBezTo>
                  <a:cubicBezTo>
                    <a:pt x="369" y="2054"/>
                    <a:pt x="391" y="1384"/>
                    <a:pt x="305" y="710"/>
                  </a:cubicBezTo>
                  <a:cubicBezTo>
                    <a:pt x="273" y="463"/>
                    <a:pt x="237" y="212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2930475" y="4595800"/>
              <a:ext cx="68550" cy="81150"/>
            </a:xfrm>
            <a:custGeom>
              <a:avLst/>
              <a:gdLst/>
              <a:ahLst/>
              <a:cxnLst/>
              <a:rect l="l" t="t" r="r" b="b"/>
              <a:pathLst>
                <a:path w="2742" h="3246" extrusionOk="0">
                  <a:moveTo>
                    <a:pt x="234" y="1"/>
                  </a:moveTo>
                  <a:cubicBezTo>
                    <a:pt x="147" y="1"/>
                    <a:pt x="66" y="24"/>
                    <a:pt x="0" y="71"/>
                  </a:cubicBezTo>
                  <a:cubicBezTo>
                    <a:pt x="8" y="71"/>
                    <a:pt x="15" y="71"/>
                    <a:pt x="22" y="71"/>
                  </a:cubicBezTo>
                  <a:cubicBezTo>
                    <a:pt x="427" y="71"/>
                    <a:pt x="732" y="266"/>
                    <a:pt x="1007" y="519"/>
                  </a:cubicBezTo>
                  <a:cubicBezTo>
                    <a:pt x="1158" y="648"/>
                    <a:pt x="1294" y="795"/>
                    <a:pt x="1416" y="956"/>
                  </a:cubicBezTo>
                  <a:cubicBezTo>
                    <a:pt x="1656" y="1297"/>
                    <a:pt x="1888" y="1648"/>
                    <a:pt x="2096" y="2010"/>
                  </a:cubicBezTo>
                  <a:cubicBezTo>
                    <a:pt x="2326" y="2404"/>
                    <a:pt x="2519" y="2820"/>
                    <a:pt x="2741" y="3246"/>
                  </a:cubicBezTo>
                  <a:cubicBezTo>
                    <a:pt x="2731" y="3203"/>
                    <a:pt x="2723" y="3178"/>
                    <a:pt x="2716" y="3160"/>
                  </a:cubicBezTo>
                  <a:cubicBezTo>
                    <a:pt x="2473" y="2433"/>
                    <a:pt x="2111" y="1770"/>
                    <a:pt x="1691" y="1135"/>
                  </a:cubicBezTo>
                  <a:cubicBezTo>
                    <a:pt x="1501" y="845"/>
                    <a:pt x="1269" y="584"/>
                    <a:pt x="1000" y="365"/>
                  </a:cubicBezTo>
                  <a:cubicBezTo>
                    <a:pt x="824" y="211"/>
                    <a:pt x="620" y="93"/>
                    <a:pt x="394" y="25"/>
                  </a:cubicBezTo>
                  <a:cubicBezTo>
                    <a:pt x="340" y="9"/>
                    <a:pt x="286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2831225" y="4351600"/>
              <a:ext cx="37375" cy="123625"/>
            </a:xfrm>
            <a:custGeom>
              <a:avLst/>
              <a:gdLst/>
              <a:ahLst/>
              <a:cxnLst/>
              <a:rect l="l" t="t" r="r" b="b"/>
              <a:pathLst>
                <a:path w="1495" h="4945" extrusionOk="0">
                  <a:moveTo>
                    <a:pt x="0" y="0"/>
                  </a:moveTo>
                  <a:lnTo>
                    <a:pt x="0" y="0"/>
                  </a:lnTo>
                  <a:cubicBezTo>
                    <a:pt x="237" y="1745"/>
                    <a:pt x="796" y="3368"/>
                    <a:pt x="1494" y="4945"/>
                  </a:cubicBezTo>
                  <a:cubicBezTo>
                    <a:pt x="1215" y="4135"/>
                    <a:pt x="914" y="3340"/>
                    <a:pt x="667" y="2515"/>
                  </a:cubicBezTo>
                  <a:cubicBezTo>
                    <a:pt x="416" y="1691"/>
                    <a:pt x="222" y="85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2551375" y="4351600"/>
              <a:ext cx="103225" cy="18650"/>
            </a:xfrm>
            <a:custGeom>
              <a:avLst/>
              <a:gdLst/>
              <a:ahLst/>
              <a:cxnLst/>
              <a:rect l="l" t="t" r="r" b="b"/>
              <a:pathLst>
                <a:path w="4129" h="746" extrusionOk="0">
                  <a:moveTo>
                    <a:pt x="577" y="1"/>
                  </a:moveTo>
                  <a:cubicBezTo>
                    <a:pt x="507" y="1"/>
                    <a:pt x="436" y="2"/>
                    <a:pt x="366" y="4"/>
                  </a:cubicBezTo>
                  <a:cubicBezTo>
                    <a:pt x="244" y="7"/>
                    <a:pt x="122" y="32"/>
                    <a:pt x="0" y="50"/>
                  </a:cubicBezTo>
                  <a:cubicBezTo>
                    <a:pt x="0" y="65"/>
                    <a:pt x="0" y="82"/>
                    <a:pt x="0" y="97"/>
                  </a:cubicBezTo>
                  <a:cubicBezTo>
                    <a:pt x="470" y="115"/>
                    <a:pt x="939" y="111"/>
                    <a:pt x="1401" y="161"/>
                  </a:cubicBezTo>
                  <a:cubicBezTo>
                    <a:pt x="1864" y="219"/>
                    <a:pt x="2319" y="301"/>
                    <a:pt x="2770" y="405"/>
                  </a:cubicBezTo>
                  <a:cubicBezTo>
                    <a:pt x="3225" y="505"/>
                    <a:pt x="3677" y="631"/>
                    <a:pt x="4128" y="745"/>
                  </a:cubicBezTo>
                  <a:cubicBezTo>
                    <a:pt x="4031" y="688"/>
                    <a:pt x="3931" y="641"/>
                    <a:pt x="3824" y="606"/>
                  </a:cubicBezTo>
                  <a:cubicBezTo>
                    <a:pt x="3179" y="394"/>
                    <a:pt x="2523" y="233"/>
                    <a:pt x="1853" y="118"/>
                  </a:cubicBezTo>
                  <a:cubicBezTo>
                    <a:pt x="1435" y="38"/>
                    <a:pt x="1006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3091800" y="4483650"/>
              <a:ext cx="114150" cy="24100"/>
            </a:xfrm>
            <a:custGeom>
              <a:avLst/>
              <a:gdLst/>
              <a:ahLst/>
              <a:cxnLst/>
              <a:rect l="l" t="t" r="r" b="b"/>
              <a:pathLst>
                <a:path w="4566" h="964" extrusionOk="0">
                  <a:moveTo>
                    <a:pt x="4164" y="0"/>
                  </a:moveTo>
                  <a:cubicBezTo>
                    <a:pt x="3760" y="0"/>
                    <a:pt x="3358" y="41"/>
                    <a:pt x="2960" y="121"/>
                  </a:cubicBezTo>
                  <a:cubicBezTo>
                    <a:pt x="2010" y="311"/>
                    <a:pt x="1072" y="548"/>
                    <a:pt x="162" y="892"/>
                  </a:cubicBezTo>
                  <a:cubicBezTo>
                    <a:pt x="104" y="913"/>
                    <a:pt x="47" y="942"/>
                    <a:pt x="0" y="963"/>
                  </a:cubicBezTo>
                  <a:cubicBezTo>
                    <a:pt x="728" y="770"/>
                    <a:pt x="1462" y="562"/>
                    <a:pt x="2200" y="379"/>
                  </a:cubicBezTo>
                  <a:cubicBezTo>
                    <a:pt x="2899" y="206"/>
                    <a:pt x="3606" y="77"/>
                    <a:pt x="4330" y="77"/>
                  </a:cubicBezTo>
                  <a:cubicBezTo>
                    <a:pt x="4368" y="77"/>
                    <a:pt x="4406" y="78"/>
                    <a:pt x="4443" y="78"/>
                  </a:cubicBezTo>
                  <a:cubicBezTo>
                    <a:pt x="4476" y="78"/>
                    <a:pt x="4508" y="71"/>
                    <a:pt x="4565" y="68"/>
                  </a:cubicBezTo>
                  <a:cubicBezTo>
                    <a:pt x="4526" y="32"/>
                    <a:pt x="4519" y="17"/>
                    <a:pt x="4508" y="17"/>
                  </a:cubicBezTo>
                  <a:cubicBezTo>
                    <a:pt x="4454" y="10"/>
                    <a:pt x="4404" y="7"/>
                    <a:pt x="4350" y="3"/>
                  </a:cubicBezTo>
                  <a:cubicBezTo>
                    <a:pt x="4288" y="1"/>
                    <a:pt x="4226" y="0"/>
                    <a:pt x="4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2497100" y="4398700"/>
              <a:ext cx="96125" cy="12825"/>
            </a:xfrm>
            <a:custGeom>
              <a:avLst/>
              <a:gdLst/>
              <a:ahLst/>
              <a:cxnLst/>
              <a:rect l="l" t="t" r="r" b="b"/>
              <a:pathLst>
                <a:path w="3845" h="513" extrusionOk="0">
                  <a:moveTo>
                    <a:pt x="22" y="1"/>
                  </a:moveTo>
                  <a:lnTo>
                    <a:pt x="0" y="47"/>
                  </a:lnTo>
                  <a:cubicBezTo>
                    <a:pt x="50" y="90"/>
                    <a:pt x="108" y="126"/>
                    <a:pt x="165" y="158"/>
                  </a:cubicBezTo>
                  <a:cubicBezTo>
                    <a:pt x="520" y="323"/>
                    <a:pt x="899" y="395"/>
                    <a:pt x="1283" y="431"/>
                  </a:cubicBezTo>
                  <a:cubicBezTo>
                    <a:pt x="1541" y="456"/>
                    <a:pt x="1802" y="452"/>
                    <a:pt x="2060" y="481"/>
                  </a:cubicBezTo>
                  <a:cubicBezTo>
                    <a:pt x="2289" y="503"/>
                    <a:pt x="2517" y="512"/>
                    <a:pt x="2746" y="512"/>
                  </a:cubicBezTo>
                  <a:cubicBezTo>
                    <a:pt x="3110" y="512"/>
                    <a:pt x="3475" y="489"/>
                    <a:pt x="3845" y="456"/>
                  </a:cubicBezTo>
                  <a:cubicBezTo>
                    <a:pt x="3433" y="438"/>
                    <a:pt x="3035" y="424"/>
                    <a:pt x="2634" y="402"/>
                  </a:cubicBezTo>
                  <a:cubicBezTo>
                    <a:pt x="2204" y="381"/>
                    <a:pt x="1770" y="352"/>
                    <a:pt x="1340" y="320"/>
                  </a:cubicBezTo>
                  <a:cubicBezTo>
                    <a:pt x="935" y="295"/>
                    <a:pt x="538" y="198"/>
                    <a:pt x="161" y="40"/>
                  </a:cubicBezTo>
                  <a:cubicBezTo>
                    <a:pt x="118" y="22"/>
                    <a:pt x="72" y="8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3023550" y="4402550"/>
              <a:ext cx="81875" cy="64525"/>
            </a:xfrm>
            <a:custGeom>
              <a:avLst/>
              <a:gdLst/>
              <a:ahLst/>
              <a:cxnLst/>
              <a:rect l="l" t="t" r="r" b="b"/>
              <a:pathLst>
                <a:path w="3275" h="2581" extrusionOk="0">
                  <a:moveTo>
                    <a:pt x="3275" y="1"/>
                  </a:moveTo>
                  <a:lnTo>
                    <a:pt x="0" y="2581"/>
                  </a:lnTo>
                  <a:cubicBezTo>
                    <a:pt x="1179" y="1832"/>
                    <a:pt x="2282" y="990"/>
                    <a:pt x="3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2746575" y="4599000"/>
              <a:ext cx="101675" cy="6525"/>
            </a:xfrm>
            <a:custGeom>
              <a:avLst/>
              <a:gdLst/>
              <a:ahLst/>
              <a:cxnLst/>
              <a:rect l="l" t="t" r="r" b="b"/>
              <a:pathLst>
                <a:path w="4067" h="261" extrusionOk="0">
                  <a:moveTo>
                    <a:pt x="1691" y="0"/>
                  </a:moveTo>
                  <a:cubicBezTo>
                    <a:pt x="1393" y="0"/>
                    <a:pt x="1094" y="16"/>
                    <a:pt x="795" y="44"/>
                  </a:cubicBezTo>
                  <a:cubicBezTo>
                    <a:pt x="530" y="62"/>
                    <a:pt x="265" y="137"/>
                    <a:pt x="0" y="187"/>
                  </a:cubicBezTo>
                  <a:lnTo>
                    <a:pt x="4" y="255"/>
                  </a:lnTo>
                  <a:cubicBezTo>
                    <a:pt x="32" y="259"/>
                    <a:pt x="60" y="260"/>
                    <a:pt x="88" y="260"/>
                  </a:cubicBezTo>
                  <a:cubicBezTo>
                    <a:pt x="116" y="260"/>
                    <a:pt x="143" y="259"/>
                    <a:pt x="172" y="255"/>
                  </a:cubicBezTo>
                  <a:cubicBezTo>
                    <a:pt x="647" y="130"/>
                    <a:pt x="1129" y="100"/>
                    <a:pt x="1614" y="100"/>
                  </a:cubicBezTo>
                  <a:cubicBezTo>
                    <a:pt x="1740" y="100"/>
                    <a:pt x="1866" y="102"/>
                    <a:pt x="1992" y="105"/>
                  </a:cubicBezTo>
                  <a:cubicBezTo>
                    <a:pt x="2483" y="119"/>
                    <a:pt x="2974" y="151"/>
                    <a:pt x="3465" y="180"/>
                  </a:cubicBezTo>
                  <a:cubicBezTo>
                    <a:pt x="3666" y="191"/>
                    <a:pt x="3866" y="208"/>
                    <a:pt x="4067" y="223"/>
                  </a:cubicBezTo>
                  <a:cubicBezTo>
                    <a:pt x="4006" y="191"/>
                    <a:pt x="3941" y="173"/>
                    <a:pt x="3877" y="162"/>
                  </a:cubicBezTo>
                  <a:cubicBezTo>
                    <a:pt x="3268" y="108"/>
                    <a:pt x="2662" y="36"/>
                    <a:pt x="2050" y="8"/>
                  </a:cubicBezTo>
                  <a:cubicBezTo>
                    <a:pt x="1930" y="3"/>
                    <a:pt x="1811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2864625" y="4174400"/>
              <a:ext cx="10500" cy="146850"/>
            </a:xfrm>
            <a:custGeom>
              <a:avLst/>
              <a:gdLst/>
              <a:ahLst/>
              <a:cxnLst/>
              <a:rect l="l" t="t" r="r" b="b"/>
              <a:pathLst>
                <a:path w="420" h="5874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1950"/>
                    <a:pt x="348" y="3910"/>
                    <a:pt x="402" y="5873"/>
                  </a:cubicBezTo>
                  <a:cubicBezTo>
                    <a:pt x="402" y="5243"/>
                    <a:pt x="420" y="4612"/>
                    <a:pt x="398" y="3982"/>
                  </a:cubicBezTo>
                  <a:cubicBezTo>
                    <a:pt x="380" y="3344"/>
                    <a:pt x="337" y="2706"/>
                    <a:pt x="287" y="2068"/>
                  </a:cubicBezTo>
                  <a:cubicBezTo>
                    <a:pt x="248" y="1552"/>
                    <a:pt x="183" y="1036"/>
                    <a:pt x="119" y="524"/>
                  </a:cubicBezTo>
                  <a:cubicBezTo>
                    <a:pt x="97" y="348"/>
                    <a:pt x="40" y="17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3138550" y="4299375"/>
              <a:ext cx="70700" cy="58875"/>
            </a:xfrm>
            <a:custGeom>
              <a:avLst/>
              <a:gdLst/>
              <a:ahLst/>
              <a:cxnLst/>
              <a:rect l="l" t="t" r="r" b="b"/>
              <a:pathLst>
                <a:path w="2828" h="2355" extrusionOk="0">
                  <a:moveTo>
                    <a:pt x="2785" y="0"/>
                  </a:moveTo>
                  <a:cubicBezTo>
                    <a:pt x="1950" y="874"/>
                    <a:pt x="911" y="1501"/>
                    <a:pt x="1" y="2354"/>
                  </a:cubicBezTo>
                  <a:cubicBezTo>
                    <a:pt x="29" y="2343"/>
                    <a:pt x="62" y="2329"/>
                    <a:pt x="87" y="2311"/>
                  </a:cubicBezTo>
                  <a:cubicBezTo>
                    <a:pt x="814" y="1759"/>
                    <a:pt x="1541" y="1211"/>
                    <a:pt x="2265" y="652"/>
                  </a:cubicBezTo>
                  <a:cubicBezTo>
                    <a:pt x="2423" y="520"/>
                    <a:pt x="2570" y="376"/>
                    <a:pt x="2710" y="222"/>
                  </a:cubicBezTo>
                  <a:cubicBezTo>
                    <a:pt x="2756" y="165"/>
                    <a:pt x="2796" y="100"/>
                    <a:pt x="2828" y="36"/>
                  </a:cubicBezTo>
                  <a:lnTo>
                    <a:pt x="278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3083275" y="4566300"/>
              <a:ext cx="94275" cy="14300"/>
            </a:xfrm>
            <a:custGeom>
              <a:avLst/>
              <a:gdLst/>
              <a:ahLst/>
              <a:cxnLst/>
              <a:rect l="l" t="t" r="r" b="b"/>
              <a:pathLst>
                <a:path w="3771" h="572" extrusionOk="0">
                  <a:moveTo>
                    <a:pt x="3770" y="1"/>
                  </a:moveTo>
                  <a:cubicBezTo>
                    <a:pt x="3602" y="62"/>
                    <a:pt x="3441" y="130"/>
                    <a:pt x="3269" y="180"/>
                  </a:cubicBezTo>
                  <a:cubicBezTo>
                    <a:pt x="2789" y="320"/>
                    <a:pt x="2291" y="366"/>
                    <a:pt x="1796" y="416"/>
                  </a:cubicBezTo>
                  <a:cubicBezTo>
                    <a:pt x="1320" y="463"/>
                    <a:pt x="839" y="477"/>
                    <a:pt x="363" y="510"/>
                  </a:cubicBezTo>
                  <a:cubicBezTo>
                    <a:pt x="241" y="517"/>
                    <a:pt x="123" y="535"/>
                    <a:pt x="1" y="545"/>
                  </a:cubicBezTo>
                  <a:cubicBezTo>
                    <a:pt x="60" y="561"/>
                    <a:pt x="117" y="571"/>
                    <a:pt x="175" y="571"/>
                  </a:cubicBezTo>
                  <a:cubicBezTo>
                    <a:pt x="184" y="571"/>
                    <a:pt x="193" y="571"/>
                    <a:pt x="202" y="571"/>
                  </a:cubicBezTo>
                  <a:cubicBezTo>
                    <a:pt x="240" y="571"/>
                    <a:pt x="278" y="571"/>
                    <a:pt x="315" y="571"/>
                  </a:cubicBezTo>
                  <a:cubicBezTo>
                    <a:pt x="811" y="571"/>
                    <a:pt x="1307" y="549"/>
                    <a:pt x="1800" y="502"/>
                  </a:cubicBezTo>
                  <a:cubicBezTo>
                    <a:pt x="2244" y="467"/>
                    <a:pt x="2685" y="427"/>
                    <a:pt x="3122" y="330"/>
                  </a:cubicBezTo>
                  <a:cubicBezTo>
                    <a:pt x="3362" y="277"/>
                    <a:pt x="3595" y="205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2649825" y="4512650"/>
              <a:ext cx="115750" cy="12200"/>
            </a:xfrm>
            <a:custGeom>
              <a:avLst/>
              <a:gdLst/>
              <a:ahLst/>
              <a:cxnLst/>
              <a:rect l="l" t="t" r="r" b="b"/>
              <a:pathLst>
                <a:path w="4630" h="488" extrusionOk="0">
                  <a:moveTo>
                    <a:pt x="2162" y="1"/>
                  </a:moveTo>
                  <a:cubicBezTo>
                    <a:pt x="2107" y="1"/>
                    <a:pt x="2051" y="2"/>
                    <a:pt x="1996" y="4"/>
                  </a:cubicBezTo>
                  <a:cubicBezTo>
                    <a:pt x="1691" y="15"/>
                    <a:pt x="1383" y="15"/>
                    <a:pt x="1079" y="51"/>
                  </a:cubicBezTo>
                  <a:cubicBezTo>
                    <a:pt x="756" y="87"/>
                    <a:pt x="441" y="158"/>
                    <a:pt x="119" y="219"/>
                  </a:cubicBezTo>
                  <a:cubicBezTo>
                    <a:pt x="79" y="233"/>
                    <a:pt x="36" y="255"/>
                    <a:pt x="0" y="280"/>
                  </a:cubicBezTo>
                  <a:cubicBezTo>
                    <a:pt x="650" y="143"/>
                    <a:pt x="1313" y="73"/>
                    <a:pt x="1978" y="73"/>
                  </a:cubicBezTo>
                  <a:cubicBezTo>
                    <a:pt x="2094" y="73"/>
                    <a:pt x="2210" y="75"/>
                    <a:pt x="2326" y="79"/>
                  </a:cubicBezTo>
                  <a:cubicBezTo>
                    <a:pt x="3107" y="108"/>
                    <a:pt x="3856" y="327"/>
                    <a:pt x="4630" y="488"/>
                  </a:cubicBezTo>
                  <a:cubicBezTo>
                    <a:pt x="4425" y="430"/>
                    <a:pt x="4225" y="366"/>
                    <a:pt x="4017" y="312"/>
                  </a:cubicBezTo>
                  <a:cubicBezTo>
                    <a:pt x="3410" y="147"/>
                    <a:pt x="2797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2902150" y="4608850"/>
              <a:ext cx="18850" cy="80475"/>
            </a:xfrm>
            <a:custGeom>
              <a:avLst/>
              <a:gdLst/>
              <a:ahLst/>
              <a:cxnLst/>
              <a:rect l="l" t="t" r="r" b="b"/>
              <a:pathLst>
                <a:path w="754" h="3219" extrusionOk="0">
                  <a:moveTo>
                    <a:pt x="381" y="1"/>
                  </a:moveTo>
                  <a:cubicBezTo>
                    <a:pt x="341" y="29"/>
                    <a:pt x="309" y="65"/>
                    <a:pt x="280" y="105"/>
                  </a:cubicBezTo>
                  <a:cubicBezTo>
                    <a:pt x="126" y="409"/>
                    <a:pt x="1" y="721"/>
                    <a:pt x="65" y="1072"/>
                  </a:cubicBezTo>
                  <a:cubicBezTo>
                    <a:pt x="90" y="1212"/>
                    <a:pt x="126" y="1352"/>
                    <a:pt x="159" y="1491"/>
                  </a:cubicBezTo>
                  <a:cubicBezTo>
                    <a:pt x="198" y="1681"/>
                    <a:pt x="234" y="1871"/>
                    <a:pt x="280" y="2057"/>
                  </a:cubicBezTo>
                  <a:cubicBezTo>
                    <a:pt x="388" y="2462"/>
                    <a:pt x="531" y="2860"/>
                    <a:pt x="753" y="3218"/>
                  </a:cubicBezTo>
                  <a:cubicBezTo>
                    <a:pt x="513" y="2645"/>
                    <a:pt x="359" y="2050"/>
                    <a:pt x="248" y="1441"/>
                  </a:cubicBezTo>
                  <a:cubicBezTo>
                    <a:pt x="166" y="979"/>
                    <a:pt x="162" y="524"/>
                    <a:pt x="406" y="101"/>
                  </a:cubicBezTo>
                  <a:cubicBezTo>
                    <a:pt x="413" y="80"/>
                    <a:pt x="420" y="55"/>
                    <a:pt x="420" y="29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2903950" y="4389925"/>
              <a:ext cx="13375" cy="87000"/>
            </a:xfrm>
            <a:custGeom>
              <a:avLst/>
              <a:gdLst/>
              <a:ahLst/>
              <a:cxnLst/>
              <a:rect l="l" t="t" r="r" b="b"/>
              <a:pathLst>
                <a:path w="535" h="348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91" y="165"/>
                    <a:pt x="474" y="330"/>
                    <a:pt x="456" y="495"/>
                  </a:cubicBezTo>
                  <a:cubicBezTo>
                    <a:pt x="438" y="667"/>
                    <a:pt x="420" y="839"/>
                    <a:pt x="405" y="1011"/>
                  </a:cubicBezTo>
                  <a:cubicBezTo>
                    <a:pt x="391" y="1176"/>
                    <a:pt x="380" y="1344"/>
                    <a:pt x="362" y="1509"/>
                  </a:cubicBezTo>
                  <a:cubicBezTo>
                    <a:pt x="348" y="1681"/>
                    <a:pt x="334" y="1853"/>
                    <a:pt x="312" y="2025"/>
                  </a:cubicBezTo>
                  <a:cubicBezTo>
                    <a:pt x="291" y="2190"/>
                    <a:pt x="269" y="2355"/>
                    <a:pt x="241" y="2516"/>
                  </a:cubicBezTo>
                  <a:cubicBezTo>
                    <a:pt x="212" y="2688"/>
                    <a:pt x="151" y="2853"/>
                    <a:pt x="144" y="3025"/>
                  </a:cubicBezTo>
                  <a:cubicBezTo>
                    <a:pt x="133" y="3186"/>
                    <a:pt x="1" y="3308"/>
                    <a:pt x="40" y="3480"/>
                  </a:cubicBezTo>
                  <a:cubicBezTo>
                    <a:pt x="101" y="3444"/>
                    <a:pt x="147" y="3390"/>
                    <a:pt x="176" y="3326"/>
                  </a:cubicBezTo>
                  <a:cubicBezTo>
                    <a:pt x="233" y="3129"/>
                    <a:pt x="280" y="2928"/>
                    <a:pt x="316" y="2724"/>
                  </a:cubicBezTo>
                  <a:cubicBezTo>
                    <a:pt x="370" y="2344"/>
                    <a:pt x="402" y="1957"/>
                    <a:pt x="448" y="1577"/>
                  </a:cubicBezTo>
                  <a:cubicBezTo>
                    <a:pt x="513" y="1054"/>
                    <a:pt x="534" y="527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3084550" y="4241950"/>
              <a:ext cx="113250" cy="73125"/>
            </a:xfrm>
            <a:custGeom>
              <a:avLst/>
              <a:gdLst/>
              <a:ahLst/>
              <a:cxnLst/>
              <a:rect l="l" t="t" r="r" b="b"/>
              <a:pathLst>
                <a:path w="4530" h="2925" extrusionOk="0">
                  <a:moveTo>
                    <a:pt x="4499" y="0"/>
                  </a:moveTo>
                  <a:cubicBezTo>
                    <a:pt x="4483" y="0"/>
                    <a:pt x="4467" y="3"/>
                    <a:pt x="4454" y="8"/>
                  </a:cubicBezTo>
                  <a:cubicBezTo>
                    <a:pt x="3920" y="179"/>
                    <a:pt x="3418" y="430"/>
                    <a:pt x="2935" y="710"/>
                  </a:cubicBezTo>
                  <a:cubicBezTo>
                    <a:pt x="1899" y="1308"/>
                    <a:pt x="982" y="2071"/>
                    <a:pt x="72" y="2842"/>
                  </a:cubicBezTo>
                  <a:cubicBezTo>
                    <a:pt x="47" y="2867"/>
                    <a:pt x="22" y="2892"/>
                    <a:pt x="0" y="2924"/>
                  </a:cubicBezTo>
                  <a:cubicBezTo>
                    <a:pt x="728" y="2365"/>
                    <a:pt x="1430" y="1806"/>
                    <a:pt x="2154" y="1283"/>
                  </a:cubicBezTo>
                  <a:cubicBezTo>
                    <a:pt x="2888" y="753"/>
                    <a:pt x="3684" y="323"/>
                    <a:pt x="4529" y="4"/>
                  </a:cubicBezTo>
                  <a:cubicBezTo>
                    <a:pt x="4520" y="1"/>
                    <a:pt x="4510" y="0"/>
                    <a:pt x="44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3036075" y="4667450"/>
              <a:ext cx="14725" cy="75450"/>
            </a:xfrm>
            <a:custGeom>
              <a:avLst/>
              <a:gdLst/>
              <a:ahLst/>
              <a:cxnLst/>
              <a:rect l="l" t="t" r="r" b="b"/>
              <a:pathLst>
                <a:path w="589" h="3018" extrusionOk="0">
                  <a:moveTo>
                    <a:pt x="1" y="0"/>
                  </a:moveTo>
                  <a:cubicBezTo>
                    <a:pt x="54" y="265"/>
                    <a:pt x="105" y="495"/>
                    <a:pt x="151" y="717"/>
                  </a:cubicBezTo>
                  <a:cubicBezTo>
                    <a:pt x="277" y="1329"/>
                    <a:pt x="402" y="1939"/>
                    <a:pt x="370" y="2569"/>
                  </a:cubicBezTo>
                  <a:cubicBezTo>
                    <a:pt x="366" y="2684"/>
                    <a:pt x="366" y="2795"/>
                    <a:pt x="370" y="2910"/>
                  </a:cubicBezTo>
                  <a:cubicBezTo>
                    <a:pt x="380" y="2949"/>
                    <a:pt x="395" y="2985"/>
                    <a:pt x="420" y="3017"/>
                  </a:cubicBezTo>
                  <a:cubicBezTo>
                    <a:pt x="588" y="2093"/>
                    <a:pt x="294" y="6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2957350" y="4681150"/>
              <a:ext cx="50975" cy="86275"/>
            </a:xfrm>
            <a:custGeom>
              <a:avLst/>
              <a:gdLst/>
              <a:ahLst/>
              <a:cxnLst/>
              <a:rect l="l" t="t" r="r" b="b"/>
              <a:pathLst>
                <a:path w="2039" h="3451" extrusionOk="0">
                  <a:moveTo>
                    <a:pt x="0" y="0"/>
                  </a:moveTo>
                  <a:lnTo>
                    <a:pt x="0" y="0"/>
                  </a:lnTo>
                  <a:cubicBezTo>
                    <a:pt x="115" y="706"/>
                    <a:pt x="1552" y="3118"/>
                    <a:pt x="2039" y="3451"/>
                  </a:cubicBezTo>
                  <a:cubicBezTo>
                    <a:pt x="1265" y="2358"/>
                    <a:pt x="498" y="1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2941400" y="4434725"/>
              <a:ext cx="33175" cy="86200"/>
            </a:xfrm>
            <a:custGeom>
              <a:avLst/>
              <a:gdLst/>
              <a:ahLst/>
              <a:cxnLst/>
              <a:rect l="l" t="t" r="r" b="b"/>
              <a:pathLst>
                <a:path w="1327" h="3448" extrusionOk="0">
                  <a:moveTo>
                    <a:pt x="1326" y="0"/>
                  </a:moveTo>
                  <a:lnTo>
                    <a:pt x="1326" y="0"/>
                  </a:lnTo>
                  <a:cubicBezTo>
                    <a:pt x="1276" y="50"/>
                    <a:pt x="1233" y="108"/>
                    <a:pt x="1197" y="169"/>
                  </a:cubicBezTo>
                  <a:cubicBezTo>
                    <a:pt x="918" y="624"/>
                    <a:pt x="678" y="1100"/>
                    <a:pt x="473" y="1591"/>
                  </a:cubicBezTo>
                  <a:cubicBezTo>
                    <a:pt x="240" y="2136"/>
                    <a:pt x="83" y="2709"/>
                    <a:pt x="4" y="3297"/>
                  </a:cubicBezTo>
                  <a:cubicBezTo>
                    <a:pt x="0" y="3347"/>
                    <a:pt x="4" y="3393"/>
                    <a:pt x="11" y="3440"/>
                  </a:cubicBezTo>
                  <a:lnTo>
                    <a:pt x="54" y="3447"/>
                  </a:lnTo>
                  <a:cubicBezTo>
                    <a:pt x="215" y="2200"/>
                    <a:pt x="731" y="1086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2559425" y="4541125"/>
              <a:ext cx="64625" cy="25375"/>
            </a:xfrm>
            <a:custGeom>
              <a:avLst/>
              <a:gdLst/>
              <a:ahLst/>
              <a:cxnLst/>
              <a:rect l="l" t="t" r="r" b="b"/>
              <a:pathLst>
                <a:path w="2585" h="1015" extrusionOk="0">
                  <a:moveTo>
                    <a:pt x="2563" y="1"/>
                  </a:moveTo>
                  <a:cubicBezTo>
                    <a:pt x="2008" y="1"/>
                    <a:pt x="248" y="668"/>
                    <a:pt x="1" y="1015"/>
                  </a:cubicBezTo>
                  <a:cubicBezTo>
                    <a:pt x="406" y="800"/>
                    <a:pt x="825" y="610"/>
                    <a:pt x="1259" y="456"/>
                  </a:cubicBezTo>
                  <a:lnTo>
                    <a:pt x="2584" y="1"/>
                  </a:lnTo>
                  <a:cubicBezTo>
                    <a:pt x="2577" y="1"/>
                    <a:pt x="2570" y="1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2904675" y="4500125"/>
              <a:ext cx="12200" cy="62725"/>
            </a:xfrm>
            <a:custGeom>
              <a:avLst/>
              <a:gdLst/>
              <a:ahLst/>
              <a:cxnLst/>
              <a:rect l="l" t="t" r="r" b="b"/>
              <a:pathLst>
                <a:path w="488" h="2509" extrusionOk="0">
                  <a:moveTo>
                    <a:pt x="26" y="1"/>
                  </a:moveTo>
                  <a:cubicBezTo>
                    <a:pt x="18" y="1"/>
                    <a:pt x="9" y="2"/>
                    <a:pt x="0" y="3"/>
                  </a:cubicBezTo>
                  <a:cubicBezTo>
                    <a:pt x="75" y="165"/>
                    <a:pt x="176" y="312"/>
                    <a:pt x="208" y="473"/>
                  </a:cubicBezTo>
                  <a:cubicBezTo>
                    <a:pt x="283" y="813"/>
                    <a:pt x="337" y="1161"/>
                    <a:pt x="373" y="1512"/>
                  </a:cubicBezTo>
                  <a:cubicBezTo>
                    <a:pt x="409" y="1842"/>
                    <a:pt x="412" y="2175"/>
                    <a:pt x="430" y="2508"/>
                  </a:cubicBezTo>
                  <a:lnTo>
                    <a:pt x="448" y="2508"/>
                  </a:lnTo>
                  <a:cubicBezTo>
                    <a:pt x="459" y="2243"/>
                    <a:pt x="488" y="1981"/>
                    <a:pt x="480" y="1716"/>
                  </a:cubicBezTo>
                  <a:cubicBezTo>
                    <a:pt x="470" y="1419"/>
                    <a:pt x="445" y="1121"/>
                    <a:pt x="405" y="824"/>
                  </a:cubicBezTo>
                  <a:cubicBezTo>
                    <a:pt x="373" y="573"/>
                    <a:pt x="312" y="326"/>
                    <a:pt x="161" y="115"/>
                  </a:cubicBezTo>
                  <a:cubicBezTo>
                    <a:pt x="126" y="66"/>
                    <a:pt x="97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036525" y="4540900"/>
              <a:ext cx="64975" cy="25975"/>
            </a:xfrm>
            <a:custGeom>
              <a:avLst/>
              <a:gdLst/>
              <a:ahLst/>
              <a:cxnLst/>
              <a:rect l="l" t="t" r="r" b="b"/>
              <a:pathLst>
                <a:path w="2599" h="1039" extrusionOk="0">
                  <a:moveTo>
                    <a:pt x="2547" y="0"/>
                  </a:moveTo>
                  <a:cubicBezTo>
                    <a:pt x="2530" y="0"/>
                    <a:pt x="2514" y="1"/>
                    <a:pt x="2498" y="3"/>
                  </a:cubicBezTo>
                  <a:cubicBezTo>
                    <a:pt x="1763" y="164"/>
                    <a:pt x="1050" y="408"/>
                    <a:pt x="373" y="730"/>
                  </a:cubicBezTo>
                  <a:cubicBezTo>
                    <a:pt x="262" y="791"/>
                    <a:pt x="155" y="859"/>
                    <a:pt x="54" y="934"/>
                  </a:cubicBezTo>
                  <a:cubicBezTo>
                    <a:pt x="26" y="956"/>
                    <a:pt x="18" y="1002"/>
                    <a:pt x="1" y="1038"/>
                  </a:cubicBezTo>
                  <a:cubicBezTo>
                    <a:pt x="807" y="551"/>
                    <a:pt x="1692" y="304"/>
                    <a:pt x="2598" y="3"/>
                  </a:cubicBezTo>
                  <a:cubicBezTo>
                    <a:pt x="2580" y="1"/>
                    <a:pt x="2563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2822525" y="4151300"/>
              <a:ext cx="8000" cy="67100"/>
            </a:xfrm>
            <a:custGeom>
              <a:avLst/>
              <a:gdLst/>
              <a:ahLst/>
              <a:cxnLst/>
              <a:rect l="l" t="t" r="r" b="b"/>
              <a:pathLst>
                <a:path w="320" h="2684" extrusionOk="0">
                  <a:moveTo>
                    <a:pt x="319" y="0"/>
                  </a:moveTo>
                  <a:cubicBezTo>
                    <a:pt x="108" y="273"/>
                    <a:pt x="1" y="1788"/>
                    <a:pt x="112" y="2684"/>
                  </a:cubicBezTo>
                  <a:cubicBezTo>
                    <a:pt x="122" y="2322"/>
                    <a:pt x="133" y="1860"/>
                    <a:pt x="169" y="1394"/>
                  </a:cubicBezTo>
                  <a:cubicBezTo>
                    <a:pt x="205" y="928"/>
                    <a:pt x="269" y="466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2860775" y="4503775"/>
              <a:ext cx="18300" cy="63625"/>
            </a:xfrm>
            <a:custGeom>
              <a:avLst/>
              <a:gdLst/>
              <a:ahLst/>
              <a:cxnLst/>
              <a:rect l="l" t="t" r="r" b="b"/>
              <a:pathLst>
                <a:path w="732" h="2545" extrusionOk="0">
                  <a:moveTo>
                    <a:pt x="731" y="1"/>
                  </a:moveTo>
                  <a:lnTo>
                    <a:pt x="731" y="1"/>
                  </a:lnTo>
                  <a:cubicBezTo>
                    <a:pt x="699" y="19"/>
                    <a:pt x="674" y="47"/>
                    <a:pt x="653" y="76"/>
                  </a:cubicBezTo>
                  <a:cubicBezTo>
                    <a:pt x="448" y="366"/>
                    <a:pt x="287" y="682"/>
                    <a:pt x="172" y="1018"/>
                  </a:cubicBezTo>
                  <a:cubicBezTo>
                    <a:pt x="26" y="1427"/>
                    <a:pt x="1" y="1850"/>
                    <a:pt x="11" y="2276"/>
                  </a:cubicBezTo>
                  <a:lnTo>
                    <a:pt x="4" y="2269"/>
                  </a:lnTo>
                  <a:lnTo>
                    <a:pt x="115" y="2545"/>
                  </a:lnTo>
                  <a:lnTo>
                    <a:pt x="162" y="2538"/>
                  </a:lnTo>
                  <a:cubicBezTo>
                    <a:pt x="40" y="2090"/>
                    <a:pt x="90" y="1660"/>
                    <a:pt x="194" y="1219"/>
                  </a:cubicBezTo>
                  <a:cubicBezTo>
                    <a:pt x="298" y="778"/>
                    <a:pt x="524" y="395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2583350" y="4346625"/>
              <a:ext cx="55125" cy="9200"/>
            </a:xfrm>
            <a:custGeom>
              <a:avLst/>
              <a:gdLst/>
              <a:ahLst/>
              <a:cxnLst/>
              <a:rect l="l" t="t" r="r" b="b"/>
              <a:pathLst>
                <a:path w="2205" h="368" extrusionOk="0">
                  <a:moveTo>
                    <a:pt x="148" y="1"/>
                  </a:moveTo>
                  <a:cubicBezTo>
                    <a:pt x="90" y="1"/>
                    <a:pt x="31" y="15"/>
                    <a:pt x="1" y="109"/>
                  </a:cubicBezTo>
                  <a:cubicBezTo>
                    <a:pt x="120" y="95"/>
                    <a:pt x="239" y="89"/>
                    <a:pt x="357" y="89"/>
                  </a:cubicBezTo>
                  <a:cubicBezTo>
                    <a:pt x="987" y="89"/>
                    <a:pt x="1588" y="268"/>
                    <a:pt x="2204" y="367"/>
                  </a:cubicBezTo>
                  <a:cubicBezTo>
                    <a:pt x="2172" y="350"/>
                    <a:pt x="2133" y="335"/>
                    <a:pt x="2097" y="321"/>
                  </a:cubicBezTo>
                  <a:cubicBezTo>
                    <a:pt x="1735" y="231"/>
                    <a:pt x="1380" y="117"/>
                    <a:pt x="1015" y="52"/>
                  </a:cubicBezTo>
                  <a:cubicBezTo>
                    <a:pt x="742" y="2"/>
                    <a:pt x="459" y="13"/>
                    <a:pt x="180" y="2"/>
                  </a:cubicBezTo>
                  <a:cubicBezTo>
                    <a:pt x="169" y="1"/>
                    <a:pt x="159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2937375" y="4591100"/>
              <a:ext cx="45800" cy="30400"/>
            </a:xfrm>
            <a:custGeom>
              <a:avLst/>
              <a:gdLst/>
              <a:ahLst/>
              <a:cxnLst/>
              <a:rect l="l" t="t" r="r" b="b"/>
              <a:pathLst>
                <a:path w="1832" h="1216" extrusionOk="0">
                  <a:moveTo>
                    <a:pt x="190" y="0"/>
                  </a:moveTo>
                  <a:cubicBezTo>
                    <a:pt x="129" y="0"/>
                    <a:pt x="66" y="14"/>
                    <a:pt x="0" y="55"/>
                  </a:cubicBezTo>
                  <a:cubicBezTo>
                    <a:pt x="25" y="69"/>
                    <a:pt x="57" y="80"/>
                    <a:pt x="86" y="84"/>
                  </a:cubicBezTo>
                  <a:cubicBezTo>
                    <a:pt x="90" y="84"/>
                    <a:pt x="94" y="84"/>
                    <a:pt x="98" y="84"/>
                  </a:cubicBezTo>
                  <a:cubicBezTo>
                    <a:pt x="483" y="84"/>
                    <a:pt x="795" y="262"/>
                    <a:pt x="1071" y="507"/>
                  </a:cubicBezTo>
                  <a:cubicBezTo>
                    <a:pt x="1329" y="736"/>
                    <a:pt x="1577" y="980"/>
                    <a:pt x="1831" y="1216"/>
                  </a:cubicBezTo>
                  <a:cubicBezTo>
                    <a:pt x="1598" y="872"/>
                    <a:pt x="1186" y="456"/>
                    <a:pt x="853" y="241"/>
                  </a:cubicBezTo>
                  <a:cubicBezTo>
                    <a:pt x="731" y="159"/>
                    <a:pt x="598" y="98"/>
                    <a:pt x="459" y="59"/>
                  </a:cubicBezTo>
                  <a:cubicBezTo>
                    <a:pt x="374" y="35"/>
                    <a:pt x="28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2554250" y="4558425"/>
              <a:ext cx="41125" cy="19100"/>
            </a:xfrm>
            <a:custGeom>
              <a:avLst/>
              <a:gdLst/>
              <a:ahLst/>
              <a:cxnLst/>
              <a:rect l="l" t="t" r="r" b="b"/>
              <a:pathLst>
                <a:path w="1645" h="764" extrusionOk="0">
                  <a:moveTo>
                    <a:pt x="1645" y="0"/>
                  </a:moveTo>
                  <a:lnTo>
                    <a:pt x="1645" y="0"/>
                  </a:lnTo>
                  <a:cubicBezTo>
                    <a:pt x="1050" y="112"/>
                    <a:pt x="143" y="531"/>
                    <a:pt x="0" y="764"/>
                  </a:cubicBezTo>
                  <a:cubicBezTo>
                    <a:pt x="194" y="706"/>
                    <a:pt x="344" y="581"/>
                    <a:pt x="534" y="499"/>
                  </a:cubicBezTo>
                  <a:cubicBezTo>
                    <a:pt x="720" y="416"/>
                    <a:pt x="914" y="323"/>
                    <a:pt x="1093" y="244"/>
                  </a:cubicBezTo>
                  <a:cubicBezTo>
                    <a:pt x="1276" y="162"/>
                    <a:pt x="1462" y="83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3174750" y="4310300"/>
              <a:ext cx="33975" cy="32075"/>
            </a:xfrm>
            <a:custGeom>
              <a:avLst/>
              <a:gdLst/>
              <a:ahLst/>
              <a:cxnLst/>
              <a:rect l="l" t="t" r="r" b="b"/>
              <a:pathLst>
                <a:path w="1359" h="1283" extrusionOk="0">
                  <a:moveTo>
                    <a:pt x="1358" y="0"/>
                  </a:moveTo>
                  <a:lnTo>
                    <a:pt x="0" y="1283"/>
                  </a:lnTo>
                  <a:cubicBezTo>
                    <a:pt x="33" y="1265"/>
                    <a:pt x="65" y="1247"/>
                    <a:pt x="97" y="1226"/>
                  </a:cubicBezTo>
                  <a:cubicBezTo>
                    <a:pt x="452" y="925"/>
                    <a:pt x="807" y="624"/>
                    <a:pt x="1158" y="319"/>
                  </a:cubicBezTo>
                  <a:cubicBezTo>
                    <a:pt x="1229" y="247"/>
                    <a:pt x="1290" y="169"/>
                    <a:pt x="1344" y="83"/>
                  </a:cubicBezTo>
                  <a:cubicBezTo>
                    <a:pt x="1355" y="58"/>
                    <a:pt x="1358" y="29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3112925" y="4581975"/>
              <a:ext cx="44825" cy="5650"/>
            </a:xfrm>
            <a:custGeom>
              <a:avLst/>
              <a:gdLst/>
              <a:ahLst/>
              <a:cxnLst/>
              <a:rect l="l" t="t" r="r" b="b"/>
              <a:pathLst>
                <a:path w="1793" h="226" extrusionOk="0">
                  <a:moveTo>
                    <a:pt x="1793" y="1"/>
                  </a:moveTo>
                  <a:lnTo>
                    <a:pt x="1" y="216"/>
                  </a:lnTo>
                  <a:cubicBezTo>
                    <a:pt x="133" y="222"/>
                    <a:pt x="263" y="226"/>
                    <a:pt x="391" y="226"/>
                  </a:cubicBezTo>
                  <a:cubicBezTo>
                    <a:pt x="1017" y="226"/>
                    <a:pt x="1569" y="147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048625" y="4686175"/>
              <a:ext cx="9075" cy="35475"/>
            </a:xfrm>
            <a:custGeom>
              <a:avLst/>
              <a:gdLst/>
              <a:ahLst/>
              <a:cxnLst/>
              <a:rect l="l" t="t" r="r" b="b"/>
              <a:pathLst>
                <a:path w="363" h="1419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61"/>
                    <a:pt x="68" y="322"/>
                    <a:pt x="104" y="477"/>
                  </a:cubicBezTo>
                  <a:cubicBezTo>
                    <a:pt x="140" y="631"/>
                    <a:pt x="183" y="785"/>
                    <a:pt x="208" y="942"/>
                  </a:cubicBezTo>
                  <a:cubicBezTo>
                    <a:pt x="233" y="1100"/>
                    <a:pt x="237" y="1261"/>
                    <a:pt x="251" y="1419"/>
                  </a:cubicBezTo>
                  <a:lnTo>
                    <a:pt x="330" y="1408"/>
                  </a:lnTo>
                  <a:cubicBezTo>
                    <a:pt x="362" y="907"/>
                    <a:pt x="201" y="4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3234050" y="4527125"/>
              <a:ext cx="38000" cy="9375"/>
            </a:xfrm>
            <a:custGeom>
              <a:avLst/>
              <a:gdLst/>
              <a:ahLst/>
              <a:cxnLst/>
              <a:rect l="l" t="t" r="r" b="b"/>
              <a:pathLst>
                <a:path w="1520" h="375" extrusionOk="0">
                  <a:moveTo>
                    <a:pt x="45" y="1"/>
                  </a:moveTo>
                  <a:cubicBezTo>
                    <a:pt x="29" y="1"/>
                    <a:pt x="14" y="1"/>
                    <a:pt x="0" y="2"/>
                  </a:cubicBezTo>
                  <a:lnTo>
                    <a:pt x="1509" y="375"/>
                  </a:lnTo>
                  <a:lnTo>
                    <a:pt x="1520" y="332"/>
                  </a:lnTo>
                  <a:cubicBezTo>
                    <a:pt x="1378" y="204"/>
                    <a:pt x="42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2912025" y="4440900"/>
              <a:ext cx="8250" cy="35125"/>
            </a:xfrm>
            <a:custGeom>
              <a:avLst/>
              <a:gdLst/>
              <a:ahLst/>
              <a:cxnLst/>
              <a:rect l="l" t="t" r="r" b="b"/>
              <a:pathLst>
                <a:path w="330" h="1405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04" y="463"/>
                    <a:pt x="100" y="936"/>
                    <a:pt x="0" y="1405"/>
                  </a:cubicBezTo>
                  <a:cubicBezTo>
                    <a:pt x="179" y="1219"/>
                    <a:pt x="330" y="423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2910575" y="4497425"/>
              <a:ext cx="11225" cy="33800"/>
            </a:xfrm>
            <a:custGeom>
              <a:avLst/>
              <a:gdLst/>
              <a:ahLst/>
              <a:cxnLst/>
              <a:rect l="l" t="t" r="r" b="b"/>
              <a:pathLst>
                <a:path w="449" h="1352" extrusionOk="0">
                  <a:moveTo>
                    <a:pt x="1" y="0"/>
                  </a:moveTo>
                  <a:lnTo>
                    <a:pt x="1" y="0"/>
                  </a:lnTo>
                  <a:cubicBezTo>
                    <a:pt x="87" y="215"/>
                    <a:pt x="187" y="434"/>
                    <a:pt x="262" y="660"/>
                  </a:cubicBezTo>
                  <a:cubicBezTo>
                    <a:pt x="334" y="878"/>
                    <a:pt x="381" y="1104"/>
                    <a:pt x="445" y="1351"/>
                  </a:cubicBezTo>
                  <a:cubicBezTo>
                    <a:pt x="449" y="864"/>
                    <a:pt x="212" y="1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3140425" y="4256275"/>
              <a:ext cx="39450" cy="23575"/>
            </a:xfrm>
            <a:custGeom>
              <a:avLst/>
              <a:gdLst/>
              <a:ahLst/>
              <a:cxnLst/>
              <a:rect l="l" t="t" r="r" b="b"/>
              <a:pathLst>
                <a:path w="1578" h="943" extrusionOk="0">
                  <a:moveTo>
                    <a:pt x="1578" y="1"/>
                  </a:moveTo>
                  <a:lnTo>
                    <a:pt x="1578" y="1"/>
                  </a:lnTo>
                  <a:cubicBezTo>
                    <a:pt x="1004" y="241"/>
                    <a:pt x="495" y="585"/>
                    <a:pt x="1" y="943"/>
                  </a:cubicBezTo>
                  <a:lnTo>
                    <a:pt x="157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2975250" y="4707750"/>
              <a:ext cx="17675" cy="30650"/>
            </a:xfrm>
            <a:custGeom>
              <a:avLst/>
              <a:gdLst/>
              <a:ahLst/>
              <a:cxnLst/>
              <a:rect l="l" t="t" r="r" b="b"/>
              <a:pathLst>
                <a:path w="707" h="1226" extrusionOk="0">
                  <a:moveTo>
                    <a:pt x="1" y="1"/>
                  </a:moveTo>
                  <a:cubicBezTo>
                    <a:pt x="176" y="438"/>
                    <a:pt x="413" y="835"/>
                    <a:pt x="667" y="1226"/>
                  </a:cubicBezTo>
                  <a:lnTo>
                    <a:pt x="707" y="1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2900725" y="4480050"/>
              <a:ext cx="2975" cy="13450"/>
            </a:xfrm>
            <a:custGeom>
              <a:avLst/>
              <a:gdLst/>
              <a:ahLst/>
              <a:cxnLst/>
              <a:rect l="l" t="t" r="r" b="b"/>
              <a:pathLst>
                <a:path w="119" h="538" extrusionOk="0">
                  <a:moveTo>
                    <a:pt x="26" y="0"/>
                  </a:moveTo>
                  <a:lnTo>
                    <a:pt x="26" y="0"/>
                  </a:lnTo>
                  <a:cubicBezTo>
                    <a:pt x="15" y="187"/>
                    <a:pt x="8" y="359"/>
                    <a:pt x="1" y="538"/>
                  </a:cubicBezTo>
                  <a:cubicBezTo>
                    <a:pt x="112" y="434"/>
                    <a:pt x="119" y="215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2903675" y="4711525"/>
              <a:ext cx="287575" cy="456850"/>
            </a:xfrm>
            <a:custGeom>
              <a:avLst/>
              <a:gdLst/>
              <a:ahLst/>
              <a:cxnLst/>
              <a:rect l="l" t="t" r="r" b="b"/>
              <a:pathLst>
                <a:path w="11503" h="18274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5"/>
                    <a:pt x="8" y="147"/>
                    <a:pt x="19" y="219"/>
                  </a:cubicBezTo>
                  <a:cubicBezTo>
                    <a:pt x="133" y="763"/>
                    <a:pt x="237" y="1308"/>
                    <a:pt x="363" y="1845"/>
                  </a:cubicBezTo>
                  <a:cubicBezTo>
                    <a:pt x="592" y="2838"/>
                    <a:pt x="983" y="3773"/>
                    <a:pt x="1387" y="4701"/>
                  </a:cubicBezTo>
                  <a:cubicBezTo>
                    <a:pt x="1542" y="5052"/>
                    <a:pt x="1760" y="5378"/>
                    <a:pt x="1964" y="5708"/>
                  </a:cubicBezTo>
                  <a:cubicBezTo>
                    <a:pt x="2581" y="6700"/>
                    <a:pt x="3394" y="7528"/>
                    <a:pt x="4182" y="8381"/>
                  </a:cubicBezTo>
                  <a:cubicBezTo>
                    <a:pt x="4809" y="9055"/>
                    <a:pt x="5483" y="9682"/>
                    <a:pt x="6124" y="10341"/>
                  </a:cubicBezTo>
                  <a:cubicBezTo>
                    <a:pt x="6669" y="10900"/>
                    <a:pt x="7214" y="11462"/>
                    <a:pt x="7722" y="12054"/>
                  </a:cubicBezTo>
                  <a:cubicBezTo>
                    <a:pt x="8819" y="13326"/>
                    <a:pt x="9700" y="14737"/>
                    <a:pt x="10324" y="16303"/>
                  </a:cubicBezTo>
                  <a:cubicBezTo>
                    <a:pt x="10578" y="16945"/>
                    <a:pt x="10765" y="17615"/>
                    <a:pt x="10983" y="18274"/>
                  </a:cubicBezTo>
                  <a:lnTo>
                    <a:pt x="11101" y="18274"/>
                  </a:lnTo>
                  <a:cubicBezTo>
                    <a:pt x="11058" y="18131"/>
                    <a:pt x="11015" y="17991"/>
                    <a:pt x="10972" y="17851"/>
                  </a:cubicBezTo>
                  <a:cubicBezTo>
                    <a:pt x="10259" y="15382"/>
                    <a:pt x="8998" y="13229"/>
                    <a:pt x="7239" y="11362"/>
                  </a:cubicBezTo>
                  <a:cubicBezTo>
                    <a:pt x="6791" y="10886"/>
                    <a:pt x="6321" y="10434"/>
                    <a:pt x="5866" y="9965"/>
                  </a:cubicBezTo>
                  <a:cubicBezTo>
                    <a:pt x="5193" y="9266"/>
                    <a:pt x="4519" y="8560"/>
                    <a:pt x="3849" y="7858"/>
                  </a:cubicBezTo>
                  <a:cubicBezTo>
                    <a:pt x="3720" y="7722"/>
                    <a:pt x="3588" y="7589"/>
                    <a:pt x="3466" y="7449"/>
                  </a:cubicBezTo>
                  <a:cubicBezTo>
                    <a:pt x="2552" y="6435"/>
                    <a:pt x="1735" y="5364"/>
                    <a:pt x="1226" y="4074"/>
                  </a:cubicBezTo>
                  <a:cubicBezTo>
                    <a:pt x="843" y="3110"/>
                    <a:pt x="517" y="2136"/>
                    <a:pt x="295" y="1122"/>
                  </a:cubicBezTo>
                  <a:cubicBezTo>
                    <a:pt x="291" y="1071"/>
                    <a:pt x="291" y="1025"/>
                    <a:pt x="295" y="975"/>
                  </a:cubicBezTo>
                  <a:lnTo>
                    <a:pt x="578" y="1122"/>
                  </a:lnTo>
                  <a:cubicBezTo>
                    <a:pt x="592" y="1193"/>
                    <a:pt x="610" y="1254"/>
                    <a:pt x="628" y="1319"/>
                  </a:cubicBezTo>
                  <a:cubicBezTo>
                    <a:pt x="814" y="2182"/>
                    <a:pt x="1097" y="3013"/>
                    <a:pt x="1413" y="3834"/>
                  </a:cubicBezTo>
                  <a:cubicBezTo>
                    <a:pt x="1771" y="4755"/>
                    <a:pt x="2280" y="5611"/>
                    <a:pt x="2925" y="6367"/>
                  </a:cubicBezTo>
                  <a:cubicBezTo>
                    <a:pt x="3505" y="7059"/>
                    <a:pt x="4118" y="7729"/>
                    <a:pt x="4738" y="8388"/>
                  </a:cubicBezTo>
                  <a:cubicBezTo>
                    <a:pt x="5186" y="8872"/>
                    <a:pt x="5673" y="9316"/>
                    <a:pt x="6132" y="9789"/>
                  </a:cubicBezTo>
                  <a:cubicBezTo>
                    <a:pt x="6673" y="10341"/>
                    <a:pt x="7214" y="10896"/>
                    <a:pt x="7733" y="11470"/>
                  </a:cubicBezTo>
                  <a:cubicBezTo>
                    <a:pt x="9141" y="13043"/>
                    <a:pt x="10227" y="14809"/>
                    <a:pt x="10933" y="16805"/>
                  </a:cubicBezTo>
                  <a:cubicBezTo>
                    <a:pt x="11105" y="17289"/>
                    <a:pt x="11234" y="17783"/>
                    <a:pt x="11384" y="18274"/>
                  </a:cubicBezTo>
                  <a:lnTo>
                    <a:pt x="11503" y="18274"/>
                  </a:lnTo>
                  <a:cubicBezTo>
                    <a:pt x="11474" y="18177"/>
                    <a:pt x="11445" y="18080"/>
                    <a:pt x="11417" y="17984"/>
                  </a:cubicBezTo>
                  <a:cubicBezTo>
                    <a:pt x="10675" y="15307"/>
                    <a:pt x="9324" y="12974"/>
                    <a:pt x="7404" y="10968"/>
                  </a:cubicBezTo>
                  <a:cubicBezTo>
                    <a:pt x="6902" y="10445"/>
                    <a:pt x="6382" y="9940"/>
                    <a:pt x="5877" y="9416"/>
                  </a:cubicBezTo>
                  <a:cubicBezTo>
                    <a:pt x="5214" y="8732"/>
                    <a:pt x="4559" y="8041"/>
                    <a:pt x="3903" y="7349"/>
                  </a:cubicBezTo>
                  <a:cubicBezTo>
                    <a:pt x="3774" y="7216"/>
                    <a:pt x="3645" y="7077"/>
                    <a:pt x="3523" y="6937"/>
                  </a:cubicBezTo>
                  <a:cubicBezTo>
                    <a:pt x="2541" y="5812"/>
                    <a:pt x="1728" y="4594"/>
                    <a:pt x="1269" y="3150"/>
                  </a:cubicBezTo>
                  <a:cubicBezTo>
                    <a:pt x="990" y="2272"/>
                    <a:pt x="725" y="1394"/>
                    <a:pt x="556" y="484"/>
                  </a:cubicBezTo>
                  <a:cubicBezTo>
                    <a:pt x="538" y="387"/>
                    <a:pt x="517" y="290"/>
                    <a:pt x="495" y="190"/>
                  </a:cubicBezTo>
                  <a:cubicBezTo>
                    <a:pt x="316" y="183"/>
                    <a:pt x="148" y="1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2492800" y="4115225"/>
              <a:ext cx="856825" cy="681450"/>
            </a:xfrm>
            <a:custGeom>
              <a:avLst/>
              <a:gdLst/>
              <a:ahLst/>
              <a:cxnLst/>
              <a:rect l="l" t="t" r="r" b="b"/>
              <a:pathLst>
                <a:path w="34273" h="27258" extrusionOk="0">
                  <a:moveTo>
                    <a:pt x="16424" y="14492"/>
                  </a:moveTo>
                  <a:cubicBezTo>
                    <a:pt x="16809" y="14492"/>
                    <a:pt x="17178" y="14712"/>
                    <a:pt x="17274" y="15016"/>
                  </a:cubicBezTo>
                  <a:cubicBezTo>
                    <a:pt x="17156" y="14999"/>
                    <a:pt x="17038" y="14977"/>
                    <a:pt x="16925" y="14977"/>
                  </a:cubicBezTo>
                  <a:cubicBezTo>
                    <a:pt x="16778" y="14977"/>
                    <a:pt x="16641" y="15015"/>
                    <a:pt x="16529" y="15149"/>
                  </a:cubicBezTo>
                  <a:cubicBezTo>
                    <a:pt x="16509" y="15150"/>
                    <a:pt x="16489" y="15150"/>
                    <a:pt x="16469" y="15150"/>
                  </a:cubicBezTo>
                  <a:cubicBezTo>
                    <a:pt x="16256" y="15150"/>
                    <a:pt x="16079" y="15094"/>
                    <a:pt x="15938" y="14934"/>
                  </a:cubicBezTo>
                  <a:cubicBezTo>
                    <a:pt x="15888" y="14876"/>
                    <a:pt x="15809" y="14844"/>
                    <a:pt x="15737" y="14794"/>
                  </a:cubicBezTo>
                  <a:cubicBezTo>
                    <a:pt x="15928" y="14581"/>
                    <a:pt x="16179" y="14492"/>
                    <a:pt x="16424" y="14492"/>
                  </a:cubicBezTo>
                  <a:close/>
                  <a:moveTo>
                    <a:pt x="15542" y="132"/>
                  </a:moveTo>
                  <a:cubicBezTo>
                    <a:pt x="15721" y="132"/>
                    <a:pt x="15905" y="174"/>
                    <a:pt x="16092" y="257"/>
                  </a:cubicBezTo>
                  <a:cubicBezTo>
                    <a:pt x="16224" y="315"/>
                    <a:pt x="16353" y="390"/>
                    <a:pt x="16472" y="476"/>
                  </a:cubicBezTo>
                  <a:cubicBezTo>
                    <a:pt x="16859" y="766"/>
                    <a:pt x="17192" y="1106"/>
                    <a:pt x="17407" y="1547"/>
                  </a:cubicBezTo>
                  <a:cubicBezTo>
                    <a:pt x="17769" y="2307"/>
                    <a:pt x="18141" y="3059"/>
                    <a:pt x="18485" y="3826"/>
                  </a:cubicBezTo>
                  <a:cubicBezTo>
                    <a:pt x="18725" y="4374"/>
                    <a:pt x="18865" y="4965"/>
                    <a:pt x="18897" y="5564"/>
                  </a:cubicBezTo>
                  <a:cubicBezTo>
                    <a:pt x="18926" y="5994"/>
                    <a:pt x="18969" y="6427"/>
                    <a:pt x="18965" y="6861"/>
                  </a:cubicBezTo>
                  <a:cubicBezTo>
                    <a:pt x="18962" y="7692"/>
                    <a:pt x="18819" y="8488"/>
                    <a:pt x="18432" y="9251"/>
                  </a:cubicBezTo>
                  <a:cubicBezTo>
                    <a:pt x="17883" y="10344"/>
                    <a:pt x="17529" y="11508"/>
                    <a:pt x="17307" y="12716"/>
                  </a:cubicBezTo>
                  <a:cubicBezTo>
                    <a:pt x="17253" y="13006"/>
                    <a:pt x="17242" y="13303"/>
                    <a:pt x="17213" y="13608"/>
                  </a:cubicBezTo>
                  <a:cubicBezTo>
                    <a:pt x="17181" y="13909"/>
                    <a:pt x="17156" y="14213"/>
                    <a:pt x="17127" y="14543"/>
                  </a:cubicBezTo>
                  <a:cubicBezTo>
                    <a:pt x="16881" y="14459"/>
                    <a:pt x="16667" y="14339"/>
                    <a:pt x="16430" y="14339"/>
                  </a:cubicBezTo>
                  <a:cubicBezTo>
                    <a:pt x="16385" y="14339"/>
                    <a:pt x="16339" y="14343"/>
                    <a:pt x="16292" y="14353"/>
                  </a:cubicBezTo>
                  <a:cubicBezTo>
                    <a:pt x="16009" y="14411"/>
                    <a:pt x="15755" y="14511"/>
                    <a:pt x="15590" y="14769"/>
                  </a:cubicBezTo>
                  <a:cubicBezTo>
                    <a:pt x="15375" y="14794"/>
                    <a:pt x="15182" y="14916"/>
                    <a:pt x="15060" y="15095"/>
                  </a:cubicBezTo>
                  <a:cubicBezTo>
                    <a:pt x="14942" y="15270"/>
                    <a:pt x="14845" y="15457"/>
                    <a:pt x="14727" y="15661"/>
                  </a:cubicBezTo>
                  <a:cubicBezTo>
                    <a:pt x="14673" y="15392"/>
                    <a:pt x="14623" y="15141"/>
                    <a:pt x="14576" y="14887"/>
                  </a:cubicBezTo>
                  <a:cubicBezTo>
                    <a:pt x="14354" y="13594"/>
                    <a:pt x="13817" y="12436"/>
                    <a:pt x="13050" y="11383"/>
                  </a:cubicBezTo>
                  <a:cubicBezTo>
                    <a:pt x="12760" y="10978"/>
                    <a:pt x="12502" y="10548"/>
                    <a:pt x="12276" y="10100"/>
                  </a:cubicBezTo>
                  <a:cubicBezTo>
                    <a:pt x="11918" y="9394"/>
                    <a:pt x="11706" y="8642"/>
                    <a:pt x="11559" y="7868"/>
                  </a:cubicBezTo>
                  <a:cubicBezTo>
                    <a:pt x="11409" y="7062"/>
                    <a:pt x="11355" y="6237"/>
                    <a:pt x="11405" y="5420"/>
                  </a:cubicBezTo>
                  <a:cubicBezTo>
                    <a:pt x="11462" y="4195"/>
                    <a:pt x="11928" y="3027"/>
                    <a:pt x="12727" y="2103"/>
                  </a:cubicBezTo>
                  <a:cubicBezTo>
                    <a:pt x="12957" y="1830"/>
                    <a:pt x="13243" y="1622"/>
                    <a:pt x="13530" y="1411"/>
                  </a:cubicBezTo>
                  <a:cubicBezTo>
                    <a:pt x="13852" y="1167"/>
                    <a:pt x="14168" y="909"/>
                    <a:pt x="14483" y="655"/>
                  </a:cubicBezTo>
                  <a:cubicBezTo>
                    <a:pt x="14583" y="576"/>
                    <a:pt x="14677" y="490"/>
                    <a:pt x="14777" y="411"/>
                  </a:cubicBezTo>
                  <a:cubicBezTo>
                    <a:pt x="15019" y="225"/>
                    <a:pt x="15275" y="132"/>
                    <a:pt x="15542" y="132"/>
                  </a:cubicBezTo>
                  <a:close/>
                  <a:moveTo>
                    <a:pt x="8080" y="12536"/>
                  </a:moveTo>
                  <a:cubicBezTo>
                    <a:pt x="8116" y="12536"/>
                    <a:pt x="8152" y="12536"/>
                    <a:pt x="8187" y="12537"/>
                  </a:cubicBezTo>
                  <a:cubicBezTo>
                    <a:pt x="8997" y="12562"/>
                    <a:pt x="9796" y="12662"/>
                    <a:pt x="10538" y="13010"/>
                  </a:cubicBezTo>
                  <a:cubicBezTo>
                    <a:pt x="10864" y="13164"/>
                    <a:pt x="11190" y="13332"/>
                    <a:pt x="11466" y="13554"/>
                  </a:cubicBezTo>
                  <a:cubicBezTo>
                    <a:pt x="12122" y="14084"/>
                    <a:pt x="12656" y="14708"/>
                    <a:pt x="12953" y="15521"/>
                  </a:cubicBezTo>
                  <a:cubicBezTo>
                    <a:pt x="13164" y="16095"/>
                    <a:pt x="13426" y="16650"/>
                    <a:pt x="13666" y="17213"/>
                  </a:cubicBezTo>
                  <a:cubicBezTo>
                    <a:pt x="13673" y="17241"/>
                    <a:pt x="13680" y="17270"/>
                    <a:pt x="13688" y="17299"/>
                  </a:cubicBezTo>
                  <a:cubicBezTo>
                    <a:pt x="13630" y="17256"/>
                    <a:pt x="13594" y="17234"/>
                    <a:pt x="13566" y="17209"/>
                  </a:cubicBezTo>
                  <a:cubicBezTo>
                    <a:pt x="13075" y="16783"/>
                    <a:pt x="12537" y="16421"/>
                    <a:pt x="11961" y="16127"/>
                  </a:cubicBezTo>
                  <a:cubicBezTo>
                    <a:pt x="11860" y="16069"/>
                    <a:pt x="11771" y="16001"/>
                    <a:pt x="11692" y="15923"/>
                  </a:cubicBezTo>
                  <a:cubicBezTo>
                    <a:pt x="11531" y="15783"/>
                    <a:pt x="11387" y="15622"/>
                    <a:pt x="11222" y="15489"/>
                  </a:cubicBezTo>
                  <a:cubicBezTo>
                    <a:pt x="10198" y="14676"/>
                    <a:pt x="9058" y="14092"/>
                    <a:pt x="7783" y="13769"/>
                  </a:cubicBezTo>
                  <a:cubicBezTo>
                    <a:pt x="7288" y="13644"/>
                    <a:pt x="6790" y="13547"/>
                    <a:pt x="6285" y="13475"/>
                  </a:cubicBezTo>
                  <a:cubicBezTo>
                    <a:pt x="5884" y="13418"/>
                    <a:pt x="5479" y="13386"/>
                    <a:pt x="5074" y="13339"/>
                  </a:cubicBezTo>
                  <a:cubicBezTo>
                    <a:pt x="4117" y="13235"/>
                    <a:pt x="3157" y="13131"/>
                    <a:pt x="2229" y="12855"/>
                  </a:cubicBezTo>
                  <a:cubicBezTo>
                    <a:pt x="2157" y="12838"/>
                    <a:pt x="2089" y="12809"/>
                    <a:pt x="2021" y="12787"/>
                  </a:cubicBezTo>
                  <a:cubicBezTo>
                    <a:pt x="2003" y="12777"/>
                    <a:pt x="1985" y="12766"/>
                    <a:pt x="1967" y="12752"/>
                  </a:cubicBezTo>
                  <a:lnTo>
                    <a:pt x="1967" y="12752"/>
                  </a:lnTo>
                  <a:cubicBezTo>
                    <a:pt x="2340" y="12777"/>
                    <a:pt x="2702" y="12802"/>
                    <a:pt x="3067" y="12820"/>
                  </a:cubicBezTo>
                  <a:cubicBezTo>
                    <a:pt x="3265" y="12828"/>
                    <a:pt x="3464" y="12845"/>
                    <a:pt x="3665" y="12845"/>
                  </a:cubicBezTo>
                  <a:cubicBezTo>
                    <a:pt x="3719" y="12845"/>
                    <a:pt x="3773" y="12844"/>
                    <a:pt x="3827" y="12841"/>
                  </a:cubicBezTo>
                  <a:cubicBezTo>
                    <a:pt x="4465" y="12805"/>
                    <a:pt x="5099" y="12748"/>
                    <a:pt x="5737" y="12698"/>
                  </a:cubicBezTo>
                  <a:cubicBezTo>
                    <a:pt x="6267" y="12658"/>
                    <a:pt x="6797" y="12608"/>
                    <a:pt x="7328" y="12569"/>
                  </a:cubicBezTo>
                  <a:cubicBezTo>
                    <a:pt x="7578" y="12547"/>
                    <a:pt x="7829" y="12536"/>
                    <a:pt x="8080" y="12536"/>
                  </a:cubicBezTo>
                  <a:close/>
                  <a:moveTo>
                    <a:pt x="26959" y="11720"/>
                  </a:moveTo>
                  <a:lnTo>
                    <a:pt x="26977" y="11741"/>
                  </a:lnTo>
                  <a:cubicBezTo>
                    <a:pt x="26952" y="11773"/>
                    <a:pt x="26927" y="11802"/>
                    <a:pt x="26906" y="11827"/>
                  </a:cubicBezTo>
                  <a:cubicBezTo>
                    <a:pt x="26379" y="12408"/>
                    <a:pt x="25806" y="12934"/>
                    <a:pt x="25222" y="13454"/>
                  </a:cubicBezTo>
                  <a:cubicBezTo>
                    <a:pt x="24269" y="14310"/>
                    <a:pt x="23161" y="14937"/>
                    <a:pt x="22090" y="15625"/>
                  </a:cubicBezTo>
                  <a:cubicBezTo>
                    <a:pt x="21699" y="15880"/>
                    <a:pt x="21309" y="16134"/>
                    <a:pt x="20925" y="16403"/>
                  </a:cubicBezTo>
                  <a:cubicBezTo>
                    <a:pt x="20732" y="16542"/>
                    <a:pt x="20549" y="16700"/>
                    <a:pt x="20381" y="16869"/>
                  </a:cubicBezTo>
                  <a:cubicBezTo>
                    <a:pt x="20220" y="17033"/>
                    <a:pt x="20087" y="17227"/>
                    <a:pt x="19929" y="17420"/>
                  </a:cubicBezTo>
                  <a:lnTo>
                    <a:pt x="19023" y="17832"/>
                  </a:lnTo>
                  <a:cubicBezTo>
                    <a:pt x="19044" y="17782"/>
                    <a:pt x="19059" y="17736"/>
                    <a:pt x="19077" y="17689"/>
                  </a:cubicBezTo>
                  <a:cubicBezTo>
                    <a:pt x="19216" y="17327"/>
                    <a:pt x="19349" y="16965"/>
                    <a:pt x="19489" y="16607"/>
                  </a:cubicBezTo>
                  <a:cubicBezTo>
                    <a:pt x="19696" y="16077"/>
                    <a:pt x="19940" y="15568"/>
                    <a:pt x="20291" y="15116"/>
                  </a:cubicBezTo>
                  <a:cubicBezTo>
                    <a:pt x="20710" y="14579"/>
                    <a:pt x="21259" y="14206"/>
                    <a:pt x="21825" y="13848"/>
                  </a:cubicBezTo>
                  <a:cubicBezTo>
                    <a:pt x="22681" y="13310"/>
                    <a:pt x="23641" y="13035"/>
                    <a:pt x="24587" y="12730"/>
                  </a:cubicBezTo>
                  <a:cubicBezTo>
                    <a:pt x="25254" y="12515"/>
                    <a:pt x="25924" y="12311"/>
                    <a:pt x="26537" y="11967"/>
                  </a:cubicBezTo>
                  <a:cubicBezTo>
                    <a:pt x="26680" y="11888"/>
                    <a:pt x="26816" y="11802"/>
                    <a:pt x="26959" y="11720"/>
                  </a:cubicBezTo>
                  <a:close/>
                  <a:moveTo>
                    <a:pt x="7774" y="8130"/>
                  </a:moveTo>
                  <a:cubicBezTo>
                    <a:pt x="8199" y="8130"/>
                    <a:pt x="8610" y="8242"/>
                    <a:pt x="9015" y="8387"/>
                  </a:cubicBezTo>
                  <a:cubicBezTo>
                    <a:pt x="10241" y="8824"/>
                    <a:pt x="11262" y="9570"/>
                    <a:pt x="12147" y="10512"/>
                  </a:cubicBezTo>
                  <a:cubicBezTo>
                    <a:pt x="12975" y="11386"/>
                    <a:pt x="13627" y="12379"/>
                    <a:pt x="14060" y="13508"/>
                  </a:cubicBezTo>
                  <a:cubicBezTo>
                    <a:pt x="14286" y="14095"/>
                    <a:pt x="14426" y="14704"/>
                    <a:pt x="14533" y="15321"/>
                  </a:cubicBezTo>
                  <a:cubicBezTo>
                    <a:pt x="14544" y="15414"/>
                    <a:pt x="14562" y="15503"/>
                    <a:pt x="14591" y="15593"/>
                  </a:cubicBezTo>
                  <a:cubicBezTo>
                    <a:pt x="14669" y="15808"/>
                    <a:pt x="14662" y="16012"/>
                    <a:pt x="14616" y="16238"/>
                  </a:cubicBezTo>
                  <a:cubicBezTo>
                    <a:pt x="14472" y="16897"/>
                    <a:pt x="14544" y="17546"/>
                    <a:pt x="14737" y="18187"/>
                  </a:cubicBezTo>
                  <a:cubicBezTo>
                    <a:pt x="14748" y="18227"/>
                    <a:pt x="14759" y="18262"/>
                    <a:pt x="14770" y="18298"/>
                  </a:cubicBezTo>
                  <a:lnTo>
                    <a:pt x="14745" y="18323"/>
                  </a:lnTo>
                  <a:cubicBezTo>
                    <a:pt x="14709" y="18298"/>
                    <a:pt x="14669" y="18270"/>
                    <a:pt x="14641" y="18234"/>
                  </a:cubicBezTo>
                  <a:cubicBezTo>
                    <a:pt x="14171" y="17754"/>
                    <a:pt x="13748" y="17245"/>
                    <a:pt x="13512" y="16603"/>
                  </a:cubicBezTo>
                  <a:cubicBezTo>
                    <a:pt x="13365" y="16202"/>
                    <a:pt x="13197" y="15812"/>
                    <a:pt x="13046" y="15414"/>
                  </a:cubicBezTo>
                  <a:cubicBezTo>
                    <a:pt x="12817" y="14801"/>
                    <a:pt x="12441" y="14296"/>
                    <a:pt x="11986" y="13834"/>
                  </a:cubicBezTo>
                  <a:cubicBezTo>
                    <a:pt x="11244" y="13078"/>
                    <a:pt x="10330" y="12691"/>
                    <a:pt x="9313" y="12511"/>
                  </a:cubicBezTo>
                  <a:cubicBezTo>
                    <a:pt x="8897" y="12438"/>
                    <a:pt x="8478" y="12407"/>
                    <a:pt x="8059" y="12407"/>
                  </a:cubicBezTo>
                  <a:cubicBezTo>
                    <a:pt x="7766" y="12407"/>
                    <a:pt x="7473" y="12422"/>
                    <a:pt x="7181" y="12447"/>
                  </a:cubicBezTo>
                  <a:cubicBezTo>
                    <a:pt x="6812" y="12479"/>
                    <a:pt x="6439" y="12504"/>
                    <a:pt x="6066" y="12540"/>
                  </a:cubicBezTo>
                  <a:cubicBezTo>
                    <a:pt x="5712" y="12572"/>
                    <a:pt x="5353" y="12630"/>
                    <a:pt x="4995" y="12648"/>
                  </a:cubicBezTo>
                  <a:cubicBezTo>
                    <a:pt x="4436" y="12680"/>
                    <a:pt x="3877" y="12694"/>
                    <a:pt x="3318" y="12701"/>
                  </a:cubicBezTo>
                  <a:cubicBezTo>
                    <a:pt x="3274" y="12702"/>
                    <a:pt x="3229" y="12703"/>
                    <a:pt x="3185" y="12703"/>
                  </a:cubicBezTo>
                  <a:cubicBezTo>
                    <a:pt x="2657" y="12703"/>
                    <a:pt x="2131" y="12645"/>
                    <a:pt x="1605" y="12576"/>
                  </a:cubicBezTo>
                  <a:cubicBezTo>
                    <a:pt x="1376" y="12547"/>
                    <a:pt x="1179" y="12436"/>
                    <a:pt x="985" y="12314"/>
                  </a:cubicBezTo>
                  <a:cubicBezTo>
                    <a:pt x="720" y="12157"/>
                    <a:pt x="498" y="11938"/>
                    <a:pt x="333" y="11680"/>
                  </a:cubicBezTo>
                  <a:cubicBezTo>
                    <a:pt x="158" y="11404"/>
                    <a:pt x="140" y="11121"/>
                    <a:pt x="297" y="10827"/>
                  </a:cubicBezTo>
                  <a:cubicBezTo>
                    <a:pt x="516" y="10408"/>
                    <a:pt x="828" y="10104"/>
                    <a:pt x="1268" y="9921"/>
                  </a:cubicBezTo>
                  <a:cubicBezTo>
                    <a:pt x="1838" y="9677"/>
                    <a:pt x="2440" y="9516"/>
                    <a:pt x="3056" y="9441"/>
                  </a:cubicBezTo>
                  <a:cubicBezTo>
                    <a:pt x="3605" y="9380"/>
                    <a:pt x="4139" y="9211"/>
                    <a:pt x="4622" y="8950"/>
                  </a:cubicBezTo>
                  <a:cubicBezTo>
                    <a:pt x="4988" y="8753"/>
                    <a:pt x="5393" y="8660"/>
                    <a:pt x="5808" y="8609"/>
                  </a:cubicBezTo>
                  <a:cubicBezTo>
                    <a:pt x="5847" y="8605"/>
                    <a:pt x="5887" y="8603"/>
                    <a:pt x="5926" y="8603"/>
                  </a:cubicBezTo>
                  <a:cubicBezTo>
                    <a:pt x="6120" y="8603"/>
                    <a:pt x="6312" y="8654"/>
                    <a:pt x="6482" y="8753"/>
                  </a:cubicBezTo>
                  <a:cubicBezTo>
                    <a:pt x="6697" y="8871"/>
                    <a:pt x="6905" y="9004"/>
                    <a:pt x="7116" y="9129"/>
                  </a:cubicBezTo>
                  <a:cubicBezTo>
                    <a:pt x="7184" y="9161"/>
                    <a:pt x="7252" y="9190"/>
                    <a:pt x="7324" y="9215"/>
                  </a:cubicBezTo>
                  <a:lnTo>
                    <a:pt x="7363" y="9176"/>
                  </a:lnTo>
                  <a:cubicBezTo>
                    <a:pt x="7342" y="9122"/>
                    <a:pt x="7335" y="9054"/>
                    <a:pt x="7299" y="9011"/>
                  </a:cubicBezTo>
                  <a:cubicBezTo>
                    <a:pt x="7188" y="8875"/>
                    <a:pt x="7070" y="8749"/>
                    <a:pt x="6955" y="8620"/>
                  </a:cubicBezTo>
                  <a:cubicBezTo>
                    <a:pt x="6901" y="8556"/>
                    <a:pt x="6847" y="8491"/>
                    <a:pt x="6786" y="8420"/>
                  </a:cubicBezTo>
                  <a:cubicBezTo>
                    <a:pt x="6944" y="8230"/>
                    <a:pt x="7152" y="8205"/>
                    <a:pt x="7353" y="8169"/>
                  </a:cubicBezTo>
                  <a:cubicBezTo>
                    <a:pt x="7495" y="8142"/>
                    <a:pt x="7635" y="8130"/>
                    <a:pt x="7774" y="8130"/>
                  </a:cubicBezTo>
                  <a:close/>
                  <a:moveTo>
                    <a:pt x="27835" y="4641"/>
                  </a:moveTo>
                  <a:cubicBezTo>
                    <a:pt x="27895" y="4641"/>
                    <a:pt x="27956" y="4643"/>
                    <a:pt x="28016" y="4647"/>
                  </a:cubicBezTo>
                  <a:cubicBezTo>
                    <a:pt x="28160" y="4654"/>
                    <a:pt x="28307" y="4675"/>
                    <a:pt x="28450" y="4707"/>
                  </a:cubicBezTo>
                  <a:cubicBezTo>
                    <a:pt x="28927" y="4833"/>
                    <a:pt x="29095" y="5119"/>
                    <a:pt x="29142" y="5592"/>
                  </a:cubicBezTo>
                  <a:cubicBezTo>
                    <a:pt x="29170" y="5922"/>
                    <a:pt x="29091" y="6230"/>
                    <a:pt x="28962" y="6528"/>
                  </a:cubicBezTo>
                  <a:cubicBezTo>
                    <a:pt x="28855" y="6768"/>
                    <a:pt x="28737" y="7008"/>
                    <a:pt x="28611" y="7244"/>
                  </a:cubicBezTo>
                  <a:cubicBezTo>
                    <a:pt x="28511" y="7416"/>
                    <a:pt x="28493" y="7624"/>
                    <a:pt x="28565" y="7810"/>
                  </a:cubicBezTo>
                  <a:cubicBezTo>
                    <a:pt x="28633" y="7997"/>
                    <a:pt x="28633" y="8222"/>
                    <a:pt x="28611" y="8423"/>
                  </a:cubicBezTo>
                  <a:cubicBezTo>
                    <a:pt x="28489" y="9462"/>
                    <a:pt x="28049" y="10372"/>
                    <a:pt x="27422" y="11200"/>
                  </a:cubicBezTo>
                  <a:cubicBezTo>
                    <a:pt x="27346" y="11290"/>
                    <a:pt x="27257" y="11372"/>
                    <a:pt x="27157" y="11437"/>
                  </a:cubicBezTo>
                  <a:cubicBezTo>
                    <a:pt x="26512" y="11917"/>
                    <a:pt x="25784" y="12221"/>
                    <a:pt x="25021" y="12458"/>
                  </a:cubicBezTo>
                  <a:cubicBezTo>
                    <a:pt x="24200" y="12716"/>
                    <a:pt x="23376" y="12952"/>
                    <a:pt x="22584" y="13296"/>
                  </a:cubicBezTo>
                  <a:cubicBezTo>
                    <a:pt x="22405" y="13368"/>
                    <a:pt x="22230" y="13450"/>
                    <a:pt x="22061" y="13543"/>
                  </a:cubicBezTo>
                  <a:cubicBezTo>
                    <a:pt x="21320" y="13991"/>
                    <a:pt x="20581" y="14446"/>
                    <a:pt x="20073" y="15177"/>
                  </a:cubicBezTo>
                  <a:cubicBezTo>
                    <a:pt x="19739" y="15657"/>
                    <a:pt x="19503" y="16184"/>
                    <a:pt x="19299" y="16729"/>
                  </a:cubicBezTo>
                  <a:cubicBezTo>
                    <a:pt x="19177" y="17048"/>
                    <a:pt x="19062" y="17367"/>
                    <a:pt x="18937" y="17682"/>
                  </a:cubicBezTo>
                  <a:cubicBezTo>
                    <a:pt x="18844" y="17926"/>
                    <a:pt x="18682" y="18141"/>
                    <a:pt x="18475" y="18302"/>
                  </a:cubicBezTo>
                  <a:cubicBezTo>
                    <a:pt x="18306" y="18431"/>
                    <a:pt x="18159" y="18585"/>
                    <a:pt x="17998" y="18725"/>
                  </a:cubicBezTo>
                  <a:cubicBezTo>
                    <a:pt x="17962" y="18760"/>
                    <a:pt x="17919" y="18789"/>
                    <a:pt x="17862" y="18839"/>
                  </a:cubicBezTo>
                  <a:cubicBezTo>
                    <a:pt x="17934" y="18542"/>
                    <a:pt x="18012" y="18277"/>
                    <a:pt x="18059" y="18004"/>
                  </a:cubicBezTo>
                  <a:cubicBezTo>
                    <a:pt x="18170" y="17331"/>
                    <a:pt x="18184" y="16654"/>
                    <a:pt x="18005" y="15984"/>
                  </a:cubicBezTo>
                  <a:cubicBezTo>
                    <a:pt x="17926" y="15690"/>
                    <a:pt x="17805" y="15417"/>
                    <a:pt x="17572" y="15210"/>
                  </a:cubicBezTo>
                  <a:cubicBezTo>
                    <a:pt x="17543" y="15181"/>
                    <a:pt x="17518" y="15152"/>
                    <a:pt x="17500" y="15116"/>
                  </a:cubicBezTo>
                  <a:cubicBezTo>
                    <a:pt x="17410" y="14959"/>
                    <a:pt x="17324" y="14801"/>
                    <a:pt x="17231" y="14633"/>
                  </a:cubicBezTo>
                  <a:cubicBezTo>
                    <a:pt x="17278" y="14127"/>
                    <a:pt x="17310" y="13604"/>
                    <a:pt x="17375" y="13081"/>
                  </a:cubicBezTo>
                  <a:cubicBezTo>
                    <a:pt x="17453" y="12494"/>
                    <a:pt x="17586" y="11917"/>
                    <a:pt x="17765" y="11351"/>
                  </a:cubicBezTo>
                  <a:cubicBezTo>
                    <a:pt x="18012" y="10555"/>
                    <a:pt x="18295" y="9774"/>
                    <a:pt x="18682" y="9032"/>
                  </a:cubicBezTo>
                  <a:cubicBezTo>
                    <a:pt x="19012" y="8391"/>
                    <a:pt x="19481" y="7825"/>
                    <a:pt x="20051" y="7384"/>
                  </a:cubicBezTo>
                  <a:cubicBezTo>
                    <a:pt x="20685" y="6893"/>
                    <a:pt x="21348" y="6449"/>
                    <a:pt x="22043" y="6044"/>
                  </a:cubicBezTo>
                  <a:cubicBezTo>
                    <a:pt x="22563" y="5747"/>
                    <a:pt x="23125" y="5575"/>
                    <a:pt x="23710" y="5453"/>
                  </a:cubicBezTo>
                  <a:cubicBezTo>
                    <a:pt x="24713" y="5241"/>
                    <a:pt x="25709" y="5016"/>
                    <a:pt x="26709" y="4790"/>
                  </a:cubicBezTo>
                  <a:cubicBezTo>
                    <a:pt x="27080" y="4706"/>
                    <a:pt x="27454" y="4641"/>
                    <a:pt x="27835" y="4641"/>
                  </a:cubicBezTo>
                  <a:close/>
                  <a:moveTo>
                    <a:pt x="15580" y="14929"/>
                  </a:moveTo>
                  <a:cubicBezTo>
                    <a:pt x="15700" y="14929"/>
                    <a:pt x="15816" y="14998"/>
                    <a:pt x="15931" y="15134"/>
                  </a:cubicBezTo>
                  <a:cubicBezTo>
                    <a:pt x="15970" y="15177"/>
                    <a:pt x="16006" y="15227"/>
                    <a:pt x="16049" y="15267"/>
                  </a:cubicBezTo>
                  <a:cubicBezTo>
                    <a:pt x="16124" y="15335"/>
                    <a:pt x="16149" y="15442"/>
                    <a:pt x="16113" y="15536"/>
                  </a:cubicBezTo>
                  <a:cubicBezTo>
                    <a:pt x="15630" y="15933"/>
                    <a:pt x="15519" y="16525"/>
                    <a:pt x="15375" y="17105"/>
                  </a:cubicBezTo>
                  <a:cubicBezTo>
                    <a:pt x="15214" y="17750"/>
                    <a:pt x="15289" y="18384"/>
                    <a:pt x="15511" y="19008"/>
                  </a:cubicBezTo>
                  <a:cubicBezTo>
                    <a:pt x="15536" y="19072"/>
                    <a:pt x="15551" y="19140"/>
                    <a:pt x="15547" y="19212"/>
                  </a:cubicBezTo>
                  <a:cubicBezTo>
                    <a:pt x="15508" y="19183"/>
                    <a:pt x="15468" y="19155"/>
                    <a:pt x="15433" y="19122"/>
                  </a:cubicBezTo>
                  <a:cubicBezTo>
                    <a:pt x="15078" y="18757"/>
                    <a:pt x="14884" y="18305"/>
                    <a:pt x="14773" y="17818"/>
                  </a:cubicBezTo>
                  <a:cubicBezTo>
                    <a:pt x="14612" y="17127"/>
                    <a:pt x="14651" y="16403"/>
                    <a:pt x="14884" y="15733"/>
                  </a:cubicBezTo>
                  <a:cubicBezTo>
                    <a:pt x="14967" y="15503"/>
                    <a:pt x="15063" y="15288"/>
                    <a:pt x="15235" y="15109"/>
                  </a:cubicBezTo>
                  <a:cubicBezTo>
                    <a:pt x="15353" y="14989"/>
                    <a:pt x="15468" y="14929"/>
                    <a:pt x="15580" y="14929"/>
                  </a:cubicBezTo>
                  <a:close/>
                  <a:moveTo>
                    <a:pt x="29522" y="17284"/>
                  </a:moveTo>
                  <a:cubicBezTo>
                    <a:pt x="29858" y="17284"/>
                    <a:pt x="30197" y="17350"/>
                    <a:pt x="30535" y="17478"/>
                  </a:cubicBezTo>
                  <a:cubicBezTo>
                    <a:pt x="30858" y="17599"/>
                    <a:pt x="31162" y="17768"/>
                    <a:pt x="31471" y="17929"/>
                  </a:cubicBezTo>
                  <a:cubicBezTo>
                    <a:pt x="31754" y="18076"/>
                    <a:pt x="32026" y="18244"/>
                    <a:pt x="32302" y="18406"/>
                  </a:cubicBezTo>
                  <a:cubicBezTo>
                    <a:pt x="32334" y="18424"/>
                    <a:pt x="32366" y="18445"/>
                    <a:pt x="32399" y="18467"/>
                  </a:cubicBezTo>
                  <a:cubicBezTo>
                    <a:pt x="31871" y="18397"/>
                    <a:pt x="31351" y="18363"/>
                    <a:pt x="30837" y="18363"/>
                  </a:cubicBezTo>
                  <a:cubicBezTo>
                    <a:pt x="28957" y="18363"/>
                    <a:pt x="27173" y="18827"/>
                    <a:pt x="25472" y="19753"/>
                  </a:cubicBezTo>
                  <a:cubicBezTo>
                    <a:pt x="25465" y="19721"/>
                    <a:pt x="25455" y="19703"/>
                    <a:pt x="25458" y="19699"/>
                  </a:cubicBezTo>
                  <a:cubicBezTo>
                    <a:pt x="26028" y="19215"/>
                    <a:pt x="26565" y="18692"/>
                    <a:pt x="27189" y="18277"/>
                  </a:cubicBezTo>
                  <a:cubicBezTo>
                    <a:pt x="27543" y="18033"/>
                    <a:pt x="27913" y="17804"/>
                    <a:pt x="28292" y="17596"/>
                  </a:cubicBezTo>
                  <a:cubicBezTo>
                    <a:pt x="28693" y="17386"/>
                    <a:pt x="29105" y="17284"/>
                    <a:pt x="29522" y="17284"/>
                  </a:cubicBezTo>
                  <a:close/>
                  <a:moveTo>
                    <a:pt x="16948" y="15115"/>
                  </a:moveTo>
                  <a:cubicBezTo>
                    <a:pt x="16977" y="15115"/>
                    <a:pt x="17005" y="15118"/>
                    <a:pt x="17034" y="15124"/>
                  </a:cubicBezTo>
                  <a:cubicBezTo>
                    <a:pt x="17324" y="15167"/>
                    <a:pt x="17554" y="15313"/>
                    <a:pt x="17683" y="15571"/>
                  </a:cubicBezTo>
                  <a:cubicBezTo>
                    <a:pt x="17794" y="15790"/>
                    <a:pt x="17876" y="16023"/>
                    <a:pt x="17926" y="16263"/>
                  </a:cubicBezTo>
                  <a:cubicBezTo>
                    <a:pt x="18098" y="17098"/>
                    <a:pt x="17998" y="17918"/>
                    <a:pt x="17729" y="18721"/>
                  </a:cubicBezTo>
                  <a:cubicBezTo>
                    <a:pt x="17525" y="19337"/>
                    <a:pt x="17052" y="19638"/>
                    <a:pt x="16450" y="19764"/>
                  </a:cubicBezTo>
                  <a:cubicBezTo>
                    <a:pt x="16415" y="19771"/>
                    <a:pt x="16380" y="19775"/>
                    <a:pt x="16345" y="19775"/>
                  </a:cubicBezTo>
                  <a:cubicBezTo>
                    <a:pt x="16178" y="19775"/>
                    <a:pt x="16019" y="19691"/>
                    <a:pt x="15927" y="19545"/>
                  </a:cubicBezTo>
                  <a:cubicBezTo>
                    <a:pt x="15694" y="19201"/>
                    <a:pt x="15576" y="18814"/>
                    <a:pt x="15490" y="18416"/>
                  </a:cubicBezTo>
                  <a:cubicBezTo>
                    <a:pt x="15443" y="18216"/>
                    <a:pt x="15436" y="18008"/>
                    <a:pt x="15411" y="17804"/>
                  </a:cubicBezTo>
                  <a:cubicBezTo>
                    <a:pt x="15425" y="17266"/>
                    <a:pt x="15579" y="16765"/>
                    <a:pt x="15766" y="16270"/>
                  </a:cubicBezTo>
                  <a:cubicBezTo>
                    <a:pt x="15863" y="16005"/>
                    <a:pt x="16035" y="15776"/>
                    <a:pt x="16264" y="15611"/>
                  </a:cubicBezTo>
                  <a:cubicBezTo>
                    <a:pt x="16386" y="15518"/>
                    <a:pt x="16497" y="15410"/>
                    <a:pt x="16593" y="15292"/>
                  </a:cubicBezTo>
                  <a:cubicBezTo>
                    <a:pt x="16677" y="15179"/>
                    <a:pt x="16809" y="15115"/>
                    <a:pt x="16948" y="15115"/>
                  </a:cubicBezTo>
                  <a:close/>
                  <a:moveTo>
                    <a:pt x="26190" y="14682"/>
                  </a:moveTo>
                  <a:cubicBezTo>
                    <a:pt x="26416" y="14682"/>
                    <a:pt x="26643" y="14695"/>
                    <a:pt x="26870" y="14715"/>
                  </a:cubicBezTo>
                  <a:cubicBezTo>
                    <a:pt x="27246" y="14751"/>
                    <a:pt x="27626" y="14780"/>
                    <a:pt x="28002" y="14812"/>
                  </a:cubicBezTo>
                  <a:cubicBezTo>
                    <a:pt x="28579" y="14862"/>
                    <a:pt x="29163" y="14862"/>
                    <a:pt x="29726" y="15009"/>
                  </a:cubicBezTo>
                  <a:cubicBezTo>
                    <a:pt x="30234" y="15141"/>
                    <a:pt x="30682" y="15382"/>
                    <a:pt x="31051" y="15754"/>
                  </a:cubicBezTo>
                  <a:cubicBezTo>
                    <a:pt x="31148" y="15851"/>
                    <a:pt x="31231" y="15955"/>
                    <a:pt x="31299" y="16069"/>
                  </a:cubicBezTo>
                  <a:cubicBezTo>
                    <a:pt x="31410" y="16252"/>
                    <a:pt x="31392" y="16378"/>
                    <a:pt x="31245" y="16539"/>
                  </a:cubicBezTo>
                  <a:cubicBezTo>
                    <a:pt x="31202" y="16589"/>
                    <a:pt x="31145" y="16628"/>
                    <a:pt x="31102" y="16679"/>
                  </a:cubicBezTo>
                  <a:cubicBezTo>
                    <a:pt x="31073" y="16732"/>
                    <a:pt x="31048" y="16786"/>
                    <a:pt x="31026" y="16843"/>
                  </a:cubicBezTo>
                  <a:cubicBezTo>
                    <a:pt x="31270" y="16865"/>
                    <a:pt x="31463" y="16883"/>
                    <a:pt x="31657" y="16890"/>
                  </a:cubicBezTo>
                  <a:cubicBezTo>
                    <a:pt x="31850" y="16894"/>
                    <a:pt x="32040" y="16944"/>
                    <a:pt x="32212" y="17030"/>
                  </a:cubicBezTo>
                  <a:cubicBezTo>
                    <a:pt x="32542" y="17209"/>
                    <a:pt x="32868" y="17388"/>
                    <a:pt x="33190" y="17578"/>
                  </a:cubicBezTo>
                  <a:cubicBezTo>
                    <a:pt x="33474" y="17743"/>
                    <a:pt x="33717" y="17969"/>
                    <a:pt x="33907" y="18237"/>
                  </a:cubicBezTo>
                  <a:cubicBezTo>
                    <a:pt x="34018" y="18406"/>
                    <a:pt x="34122" y="18578"/>
                    <a:pt x="34108" y="18789"/>
                  </a:cubicBezTo>
                  <a:cubicBezTo>
                    <a:pt x="34097" y="18875"/>
                    <a:pt x="34079" y="18957"/>
                    <a:pt x="34054" y="19040"/>
                  </a:cubicBezTo>
                  <a:cubicBezTo>
                    <a:pt x="33932" y="19000"/>
                    <a:pt x="33835" y="18979"/>
                    <a:pt x="33746" y="18943"/>
                  </a:cubicBezTo>
                  <a:cubicBezTo>
                    <a:pt x="33097" y="18667"/>
                    <a:pt x="32467" y="18352"/>
                    <a:pt x="31854" y="17997"/>
                  </a:cubicBezTo>
                  <a:cubicBezTo>
                    <a:pt x="31485" y="17782"/>
                    <a:pt x="31112" y="17567"/>
                    <a:pt x="30722" y="17406"/>
                  </a:cubicBezTo>
                  <a:cubicBezTo>
                    <a:pt x="30323" y="17241"/>
                    <a:pt x="29926" y="17157"/>
                    <a:pt x="29533" y="17157"/>
                  </a:cubicBezTo>
                  <a:cubicBezTo>
                    <a:pt x="29056" y="17157"/>
                    <a:pt x="28584" y="17280"/>
                    <a:pt x="28120" y="17531"/>
                  </a:cubicBezTo>
                  <a:cubicBezTo>
                    <a:pt x="27371" y="17936"/>
                    <a:pt x="26694" y="18445"/>
                    <a:pt x="26056" y="19004"/>
                  </a:cubicBezTo>
                  <a:cubicBezTo>
                    <a:pt x="25748" y="19269"/>
                    <a:pt x="25437" y="19531"/>
                    <a:pt x="25114" y="19782"/>
                  </a:cubicBezTo>
                  <a:cubicBezTo>
                    <a:pt x="24659" y="20140"/>
                    <a:pt x="24125" y="20294"/>
                    <a:pt x="23555" y="20333"/>
                  </a:cubicBezTo>
                  <a:lnTo>
                    <a:pt x="23477" y="20333"/>
                  </a:lnTo>
                  <a:cubicBezTo>
                    <a:pt x="23412" y="20323"/>
                    <a:pt x="23344" y="20308"/>
                    <a:pt x="23269" y="20294"/>
                  </a:cubicBezTo>
                  <a:cubicBezTo>
                    <a:pt x="23168" y="20065"/>
                    <a:pt x="23068" y="19835"/>
                    <a:pt x="22964" y="19606"/>
                  </a:cubicBezTo>
                  <a:cubicBezTo>
                    <a:pt x="22692" y="19018"/>
                    <a:pt x="22305" y="18488"/>
                    <a:pt x="21821" y="18051"/>
                  </a:cubicBezTo>
                  <a:cubicBezTo>
                    <a:pt x="21549" y="17807"/>
                    <a:pt x="21226" y="17617"/>
                    <a:pt x="20879" y="17499"/>
                  </a:cubicBezTo>
                  <a:cubicBezTo>
                    <a:pt x="20818" y="17478"/>
                    <a:pt x="20757" y="17456"/>
                    <a:pt x="20678" y="17424"/>
                  </a:cubicBezTo>
                  <a:cubicBezTo>
                    <a:pt x="20696" y="17395"/>
                    <a:pt x="20718" y="17367"/>
                    <a:pt x="20743" y="17338"/>
                  </a:cubicBezTo>
                  <a:cubicBezTo>
                    <a:pt x="21373" y="16765"/>
                    <a:pt x="22022" y="16209"/>
                    <a:pt x="22764" y="15776"/>
                  </a:cubicBezTo>
                  <a:cubicBezTo>
                    <a:pt x="23588" y="15292"/>
                    <a:pt x="24455" y="14934"/>
                    <a:pt x="25397" y="14751"/>
                  </a:cubicBezTo>
                  <a:cubicBezTo>
                    <a:pt x="25661" y="14701"/>
                    <a:pt x="25925" y="14682"/>
                    <a:pt x="26190" y="14682"/>
                  </a:cubicBezTo>
                  <a:close/>
                  <a:moveTo>
                    <a:pt x="7372" y="18997"/>
                  </a:moveTo>
                  <a:cubicBezTo>
                    <a:pt x="7794" y="18997"/>
                    <a:pt x="8211" y="19070"/>
                    <a:pt x="8625" y="19198"/>
                  </a:cubicBezTo>
                  <a:cubicBezTo>
                    <a:pt x="8990" y="19309"/>
                    <a:pt x="9345" y="19438"/>
                    <a:pt x="9707" y="19556"/>
                  </a:cubicBezTo>
                  <a:cubicBezTo>
                    <a:pt x="10316" y="19749"/>
                    <a:pt x="10950" y="19850"/>
                    <a:pt x="11591" y="19857"/>
                  </a:cubicBezTo>
                  <a:cubicBezTo>
                    <a:pt x="11644" y="19858"/>
                    <a:pt x="11697" y="19858"/>
                    <a:pt x="11750" y="19858"/>
                  </a:cubicBezTo>
                  <a:cubicBezTo>
                    <a:pt x="11856" y="19858"/>
                    <a:pt x="11963" y="19857"/>
                    <a:pt x="12068" y="19857"/>
                  </a:cubicBezTo>
                  <a:cubicBezTo>
                    <a:pt x="12072" y="19878"/>
                    <a:pt x="12075" y="19896"/>
                    <a:pt x="12079" y="19918"/>
                  </a:cubicBezTo>
                  <a:cubicBezTo>
                    <a:pt x="11996" y="19932"/>
                    <a:pt x="11914" y="19946"/>
                    <a:pt x="11835" y="19964"/>
                  </a:cubicBezTo>
                  <a:cubicBezTo>
                    <a:pt x="11412" y="20065"/>
                    <a:pt x="10993" y="20169"/>
                    <a:pt x="10574" y="20265"/>
                  </a:cubicBezTo>
                  <a:cubicBezTo>
                    <a:pt x="10334" y="20318"/>
                    <a:pt x="10097" y="20342"/>
                    <a:pt x="9861" y="20342"/>
                  </a:cubicBezTo>
                  <a:cubicBezTo>
                    <a:pt x="9472" y="20342"/>
                    <a:pt x="9086" y="20277"/>
                    <a:pt x="8700" y="20165"/>
                  </a:cubicBezTo>
                  <a:cubicBezTo>
                    <a:pt x="8116" y="19997"/>
                    <a:pt x="7532" y="19846"/>
                    <a:pt x="6944" y="19706"/>
                  </a:cubicBezTo>
                  <a:cubicBezTo>
                    <a:pt x="6343" y="19573"/>
                    <a:pt x="5730" y="19505"/>
                    <a:pt x="5116" y="19505"/>
                  </a:cubicBezTo>
                  <a:cubicBezTo>
                    <a:pt x="5071" y="19505"/>
                    <a:pt x="5026" y="19505"/>
                    <a:pt x="4981" y="19506"/>
                  </a:cubicBezTo>
                  <a:cubicBezTo>
                    <a:pt x="4959" y="19507"/>
                    <a:pt x="4937" y="19508"/>
                    <a:pt x="4916" y="19508"/>
                  </a:cubicBezTo>
                  <a:cubicBezTo>
                    <a:pt x="4829" y="19508"/>
                    <a:pt x="4741" y="19496"/>
                    <a:pt x="4658" y="19473"/>
                  </a:cubicBezTo>
                  <a:cubicBezTo>
                    <a:pt x="4905" y="19420"/>
                    <a:pt x="5156" y="19370"/>
                    <a:pt x="5403" y="19319"/>
                  </a:cubicBezTo>
                  <a:cubicBezTo>
                    <a:pt x="5841" y="19230"/>
                    <a:pt x="6274" y="19140"/>
                    <a:pt x="6715" y="19058"/>
                  </a:cubicBezTo>
                  <a:cubicBezTo>
                    <a:pt x="6936" y="19016"/>
                    <a:pt x="7155" y="18997"/>
                    <a:pt x="7372" y="18997"/>
                  </a:cubicBezTo>
                  <a:close/>
                  <a:moveTo>
                    <a:pt x="9196" y="15521"/>
                  </a:moveTo>
                  <a:cubicBezTo>
                    <a:pt x="9340" y="15521"/>
                    <a:pt x="9484" y="15526"/>
                    <a:pt x="9628" y="15536"/>
                  </a:cubicBezTo>
                  <a:cubicBezTo>
                    <a:pt x="10022" y="15561"/>
                    <a:pt x="10395" y="15675"/>
                    <a:pt x="10771" y="15794"/>
                  </a:cubicBezTo>
                  <a:cubicBezTo>
                    <a:pt x="12021" y="16188"/>
                    <a:pt x="13071" y="16890"/>
                    <a:pt x="13999" y="17800"/>
                  </a:cubicBezTo>
                  <a:cubicBezTo>
                    <a:pt x="14214" y="18008"/>
                    <a:pt x="14444" y="18205"/>
                    <a:pt x="14655" y="18420"/>
                  </a:cubicBezTo>
                  <a:cubicBezTo>
                    <a:pt x="14820" y="18592"/>
                    <a:pt x="14977" y="18771"/>
                    <a:pt x="15124" y="18961"/>
                  </a:cubicBezTo>
                  <a:cubicBezTo>
                    <a:pt x="15289" y="19172"/>
                    <a:pt x="15465" y="19373"/>
                    <a:pt x="15734" y="19491"/>
                  </a:cubicBezTo>
                  <a:cubicBezTo>
                    <a:pt x="15848" y="19731"/>
                    <a:pt x="16031" y="19882"/>
                    <a:pt x="16325" y="19896"/>
                  </a:cubicBezTo>
                  <a:lnTo>
                    <a:pt x="15433" y="20523"/>
                  </a:lnTo>
                  <a:cubicBezTo>
                    <a:pt x="14938" y="20165"/>
                    <a:pt x="14336" y="20029"/>
                    <a:pt x="13723" y="19921"/>
                  </a:cubicBezTo>
                  <a:cubicBezTo>
                    <a:pt x="13563" y="19889"/>
                    <a:pt x="13399" y="19871"/>
                    <a:pt x="13232" y="19871"/>
                  </a:cubicBezTo>
                  <a:cubicBezTo>
                    <a:pt x="13217" y="19871"/>
                    <a:pt x="13201" y="19871"/>
                    <a:pt x="13186" y="19871"/>
                  </a:cubicBezTo>
                  <a:cubicBezTo>
                    <a:pt x="13153" y="19872"/>
                    <a:pt x="13121" y="19873"/>
                    <a:pt x="13088" y="19873"/>
                  </a:cubicBezTo>
                  <a:cubicBezTo>
                    <a:pt x="12753" y="19873"/>
                    <a:pt x="12426" y="19810"/>
                    <a:pt x="12097" y="19774"/>
                  </a:cubicBezTo>
                  <a:cubicBezTo>
                    <a:pt x="12004" y="19760"/>
                    <a:pt x="11910" y="19753"/>
                    <a:pt x="11817" y="19749"/>
                  </a:cubicBezTo>
                  <a:cubicBezTo>
                    <a:pt x="10957" y="19739"/>
                    <a:pt x="10104" y="19581"/>
                    <a:pt x="9298" y="19280"/>
                  </a:cubicBezTo>
                  <a:cubicBezTo>
                    <a:pt x="8911" y="19147"/>
                    <a:pt x="8514" y="19033"/>
                    <a:pt x="8112" y="18943"/>
                  </a:cubicBezTo>
                  <a:cubicBezTo>
                    <a:pt x="7872" y="18884"/>
                    <a:pt x="7631" y="18859"/>
                    <a:pt x="7390" y="18859"/>
                  </a:cubicBezTo>
                  <a:cubicBezTo>
                    <a:pt x="7076" y="18859"/>
                    <a:pt x="6761" y="18902"/>
                    <a:pt x="6446" y="18965"/>
                  </a:cubicBezTo>
                  <a:cubicBezTo>
                    <a:pt x="5737" y="19108"/>
                    <a:pt x="5031" y="19266"/>
                    <a:pt x="4318" y="19402"/>
                  </a:cubicBezTo>
                  <a:cubicBezTo>
                    <a:pt x="4071" y="19451"/>
                    <a:pt x="3824" y="19499"/>
                    <a:pt x="3576" y="19499"/>
                  </a:cubicBezTo>
                  <a:cubicBezTo>
                    <a:pt x="3409" y="19499"/>
                    <a:pt x="3242" y="19477"/>
                    <a:pt x="3074" y="19420"/>
                  </a:cubicBezTo>
                  <a:cubicBezTo>
                    <a:pt x="2924" y="19366"/>
                    <a:pt x="2781" y="19301"/>
                    <a:pt x="2641" y="19223"/>
                  </a:cubicBezTo>
                  <a:cubicBezTo>
                    <a:pt x="2458" y="19122"/>
                    <a:pt x="2397" y="18950"/>
                    <a:pt x="2415" y="18746"/>
                  </a:cubicBezTo>
                  <a:cubicBezTo>
                    <a:pt x="2426" y="18560"/>
                    <a:pt x="2494" y="18377"/>
                    <a:pt x="2612" y="18230"/>
                  </a:cubicBezTo>
                  <a:cubicBezTo>
                    <a:pt x="2766" y="18040"/>
                    <a:pt x="2938" y="17861"/>
                    <a:pt x="3121" y="17696"/>
                  </a:cubicBezTo>
                  <a:cubicBezTo>
                    <a:pt x="3314" y="17535"/>
                    <a:pt x="3519" y="17388"/>
                    <a:pt x="3737" y="17256"/>
                  </a:cubicBezTo>
                  <a:cubicBezTo>
                    <a:pt x="4357" y="16876"/>
                    <a:pt x="5024" y="16582"/>
                    <a:pt x="5722" y="16378"/>
                  </a:cubicBezTo>
                  <a:cubicBezTo>
                    <a:pt x="6063" y="16281"/>
                    <a:pt x="6392" y="16163"/>
                    <a:pt x="6718" y="16026"/>
                  </a:cubicBezTo>
                  <a:cubicBezTo>
                    <a:pt x="7503" y="15692"/>
                    <a:pt x="8345" y="15521"/>
                    <a:pt x="9196" y="15521"/>
                  </a:cubicBezTo>
                  <a:close/>
                  <a:moveTo>
                    <a:pt x="20323" y="17530"/>
                  </a:moveTo>
                  <a:cubicBezTo>
                    <a:pt x="20606" y="17530"/>
                    <a:pt x="20887" y="17612"/>
                    <a:pt x="21162" y="17768"/>
                  </a:cubicBezTo>
                  <a:cubicBezTo>
                    <a:pt x="21882" y="18173"/>
                    <a:pt x="22391" y="18782"/>
                    <a:pt x="22785" y="19491"/>
                  </a:cubicBezTo>
                  <a:cubicBezTo>
                    <a:pt x="23075" y="20032"/>
                    <a:pt x="23262" y="20624"/>
                    <a:pt x="23326" y="21233"/>
                  </a:cubicBezTo>
                  <a:cubicBezTo>
                    <a:pt x="23333" y="21340"/>
                    <a:pt x="23333" y="21448"/>
                    <a:pt x="23326" y="21552"/>
                  </a:cubicBezTo>
                  <a:lnTo>
                    <a:pt x="23330" y="21555"/>
                  </a:lnTo>
                  <a:cubicBezTo>
                    <a:pt x="23330" y="22304"/>
                    <a:pt x="23183" y="23024"/>
                    <a:pt x="22850" y="23694"/>
                  </a:cubicBezTo>
                  <a:cubicBezTo>
                    <a:pt x="22746" y="23902"/>
                    <a:pt x="22627" y="24117"/>
                    <a:pt x="22459" y="24268"/>
                  </a:cubicBezTo>
                  <a:cubicBezTo>
                    <a:pt x="22147" y="24554"/>
                    <a:pt x="22076" y="24905"/>
                    <a:pt x="22061" y="25296"/>
                  </a:cubicBezTo>
                  <a:cubicBezTo>
                    <a:pt x="22047" y="25676"/>
                    <a:pt x="21986" y="26048"/>
                    <a:pt x="21828" y="26403"/>
                  </a:cubicBezTo>
                  <a:cubicBezTo>
                    <a:pt x="21717" y="26676"/>
                    <a:pt x="21502" y="26898"/>
                    <a:pt x="21234" y="27023"/>
                  </a:cubicBezTo>
                  <a:cubicBezTo>
                    <a:pt x="21093" y="27088"/>
                    <a:pt x="20947" y="27124"/>
                    <a:pt x="20801" y="27124"/>
                  </a:cubicBezTo>
                  <a:cubicBezTo>
                    <a:pt x="20673" y="27124"/>
                    <a:pt x="20544" y="27096"/>
                    <a:pt x="20420" y="27034"/>
                  </a:cubicBezTo>
                  <a:cubicBezTo>
                    <a:pt x="20227" y="26937"/>
                    <a:pt x="20044" y="26815"/>
                    <a:pt x="19879" y="26672"/>
                  </a:cubicBezTo>
                  <a:cubicBezTo>
                    <a:pt x="19704" y="26514"/>
                    <a:pt x="19560" y="26328"/>
                    <a:pt x="19403" y="26156"/>
                  </a:cubicBezTo>
                  <a:cubicBezTo>
                    <a:pt x="19044" y="25765"/>
                    <a:pt x="18711" y="25339"/>
                    <a:pt x="18313" y="24988"/>
                  </a:cubicBezTo>
                  <a:cubicBezTo>
                    <a:pt x="17891" y="24619"/>
                    <a:pt x="17439" y="24271"/>
                    <a:pt x="16909" y="24049"/>
                  </a:cubicBezTo>
                  <a:cubicBezTo>
                    <a:pt x="16590" y="23913"/>
                    <a:pt x="16282" y="23752"/>
                    <a:pt x="15977" y="23590"/>
                  </a:cubicBezTo>
                  <a:cubicBezTo>
                    <a:pt x="15834" y="23515"/>
                    <a:pt x="15701" y="23429"/>
                    <a:pt x="15572" y="23329"/>
                  </a:cubicBezTo>
                  <a:cubicBezTo>
                    <a:pt x="15124" y="22999"/>
                    <a:pt x="14956" y="22533"/>
                    <a:pt x="14995" y="21996"/>
                  </a:cubicBezTo>
                  <a:cubicBezTo>
                    <a:pt x="15049" y="21226"/>
                    <a:pt x="15411" y="20627"/>
                    <a:pt x="16081" y="20233"/>
                  </a:cubicBezTo>
                  <a:cubicBezTo>
                    <a:pt x="16378" y="20058"/>
                    <a:pt x="16705" y="19932"/>
                    <a:pt x="17002" y="19760"/>
                  </a:cubicBezTo>
                  <a:cubicBezTo>
                    <a:pt x="17210" y="19638"/>
                    <a:pt x="17403" y="19495"/>
                    <a:pt x="17579" y="19334"/>
                  </a:cubicBezTo>
                  <a:cubicBezTo>
                    <a:pt x="17994" y="18968"/>
                    <a:pt x="18381" y="18571"/>
                    <a:pt x="18804" y="18216"/>
                  </a:cubicBezTo>
                  <a:cubicBezTo>
                    <a:pt x="19059" y="18012"/>
                    <a:pt x="19335" y="17836"/>
                    <a:pt x="19632" y="17696"/>
                  </a:cubicBezTo>
                  <a:cubicBezTo>
                    <a:pt x="19862" y="17584"/>
                    <a:pt x="20093" y="17530"/>
                    <a:pt x="20323" y="17530"/>
                  </a:cubicBezTo>
                  <a:close/>
                  <a:moveTo>
                    <a:pt x="15554" y="0"/>
                  </a:moveTo>
                  <a:cubicBezTo>
                    <a:pt x="15428" y="0"/>
                    <a:pt x="15299" y="18"/>
                    <a:pt x="15167" y="57"/>
                  </a:cubicBezTo>
                  <a:cubicBezTo>
                    <a:pt x="14913" y="139"/>
                    <a:pt x="14680" y="279"/>
                    <a:pt x="14487" y="465"/>
                  </a:cubicBezTo>
                  <a:cubicBezTo>
                    <a:pt x="14121" y="805"/>
                    <a:pt x="13727" y="1117"/>
                    <a:pt x="13311" y="1397"/>
                  </a:cubicBezTo>
                  <a:cubicBezTo>
                    <a:pt x="12889" y="1690"/>
                    <a:pt x="12527" y="2063"/>
                    <a:pt x="12247" y="2497"/>
                  </a:cubicBezTo>
                  <a:cubicBezTo>
                    <a:pt x="11577" y="3489"/>
                    <a:pt x="11276" y="4593"/>
                    <a:pt x="11255" y="5779"/>
                  </a:cubicBezTo>
                  <a:cubicBezTo>
                    <a:pt x="11247" y="6424"/>
                    <a:pt x="11298" y="7069"/>
                    <a:pt x="11409" y="7707"/>
                  </a:cubicBezTo>
                  <a:cubicBezTo>
                    <a:pt x="11548" y="8588"/>
                    <a:pt x="11792" y="9434"/>
                    <a:pt x="12208" y="10225"/>
                  </a:cubicBezTo>
                  <a:cubicBezTo>
                    <a:pt x="12233" y="10276"/>
                    <a:pt x="12254" y="10329"/>
                    <a:pt x="12276" y="10383"/>
                  </a:cubicBezTo>
                  <a:cubicBezTo>
                    <a:pt x="12183" y="10326"/>
                    <a:pt x="12097" y="10258"/>
                    <a:pt x="12025" y="10175"/>
                  </a:cubicBezTo>
                  <a:cubicBezTo>
                    <a:pt x="11212" y="9376"/>
                    <a:pt x="10298" y="8731"/>
                    <a:pt x="9230" y="8316"/>
                  </a:cubicBezTo>
                  <a:cubicBezTo>
                    <a:pt x="8750" y="8128"/>
                    <a:pt x="8258" y="8001"/>
                    <a:pt x="7745" y="8001"/>
                  </a:cubicBezTo>
                  <a:cubicBezTo>
                    <a:pt x="7661" y="8001"/>
                    <a:pt x="7577" y="8004"/>
                    <a:pt x="7492" y="8011"/>
                  </a:cubicBezTo>
                  <a:cubicBezTo>
                    <a:pt x="7259" y="8033"/>
                    <a:pt x="7030" y="8072"/>
                    <a:pt x="6822" y="8190"/>
                  </a:cubicBezTo>
                  <a:cubicBezTo>
                    <a:pt x="6647" y="8298"/>
                    <a:pt x="6622" y="8452"/>
                    <a:pt x="6751" y="8609"/>
                  </a:cubicBezTo>
                  <a:cubicBezTo>
                    <a:pt x="6797" y="8667"/>
                    <a:pt x="6847" y="8721"/>
                    <a:pt x="6898" y="8774"/>
                  </a:cubicBezTo>
                  <a:cubicBezTo>
                    <a:pt x="6743" y="8728"/>
                    <a:pt x="6618" y="8645"/>
                    <a:pt x="6482" y="8599"/>
                  </a:cubicBezTo>
                  <a:cubicBezTo>
                    <a:pt x="6307" y="8542"/>
                    <a:pt x="6120" y="8469"/>
                    <a:pt x="5941" y="8469"/>
                  </a:cubicBezTo>
                  <a:cubicBezTo>
                    <a:pt x="5929" y="8469"/>
                    <a:pt x="5917" y="8469"/>
                    <a:pt x="5905" y="8470"/>
                  </a:cubicBezTo>
                  <a:cubicBezTo>
                    <a:pt x="5443" y="8491"/>
                    <a:pt x="4995" y="8613"/>
                    <a:pt x="4583" y="8821"/>
                  </a:cubicBezTo>
                  <a:cubicBezTo>
                    <a:pt x="4124" y="9057"/>
                    <a:pt x="3648" y="9240"/>
                    <a:pt x="3128" y="9294"/>
                  </a:cubicBezTo>
                  <a:cubicBezTo>
                    <a:pt x="2465" y="9369"/>
                    <a:pt x="1817" y="9541"/>
                    <a:pt x="1204" y="9806"/>
                  </a:cubicBezTo>
                  <a:cubicBezTo>
                    <a:pt x="749" y="9993"/>
                    <a:pt x="376" y="10340"/>
                    <a:pt x="165" y="10784"/>
                  </a:cubicBezTo>
                  <a:cubicBezTo>
                    <a:pt x="0" y="11110"/>
                    <a:pt x="18" y="11426"/>
                    <a:pt x="201" y="11738"/>
                  </a:cubicBezTo>
                  <a:cubicBezTo>
                    <a:pt x="344" y="11970"/>
                    <a:pt x="530" y="12175"/>
                    <a:pt x="756" y="12332"/>
                  </a:cubicBezTo>
                  <a:cubicBezTo>
                    <a:pt x="1100" y="12576"/>
                    <a:pt x="1480" y="12762"/>
                    <a:pt x="1881" y="12891"/>
                  </a:cubicBezTo>
                  <a:cubicBezTo>
                    <a:pt x="2974" y="13260"/>
                    <a:pt x="4113" y="13368"/>
                    <a:pt x="5253" y="13493"/>
                  </a:cubicBezTo>
                  <a:cubicBezTo>
                    <a:pt x="5565" y="13529"/>
                    <a:pt x="5876" y="13551"/>
                    <a:pt x="6185" y="13601"/>
                  </a:cubicBezTo>
                  <a:cubicBezTo>
                    <a:pt x="6557" y="13658"/>
                    <a:pt x="6923" y="13740"/>
                    <a:pt x="7295" y="13809"/>
                  </a:cubicBezTo>
                  <a:cubicBezTo>
                    <a:pt x="8786" y="14077"/>
                    <a:pt x="10094" y="14729"/>
                    <a:pt x="11265" y="15679"/>
                  </a:cubicBezTo>
                  <a:cubicBezTo>
                    <a:pt x="11326" y="15726"/>
                    <a:pt x="11380" y="15779"/>
                    <a:pt x="11437" y="15829"/>
                  </a:cubicBezTo>
                  <a:cubicBezTo>
                    <a:pt x="11222" y="15797"/>
                    <a:pt x="11018" y="15740"/>
                    <a:pt x="10817" y="15657"/>
                  </a:cubicBezTo>
                  <a:cubicBezTo>
                    <a:pt x="10359" y="15471"/>
                    <a:pt x="9879" y="15410"/>
                    <a:pt x="9391" y="15389"/>
                  </a:cubicBezTo>
                  <a:cubicBezTo>
                    <a:pt x="9311" y="15386"/>
                    <a:pt x="9231" y="15384"/>
                    <a:pt x="9151" y="15384"/>
                  </a:cubicBezTo>
                  <a:cubicBezTo>
                    <a:pt x="8304" y="15384"/>
                    <a:pt x="7465" y="15556"/>
                    <a:pt x="6683" y="15890"/>
                  </a:cubicBezTo>
                  <a:cubicBezTo>
                    <a:pt x="6346" y="16034"/>
                    <a:pt x="6002" y="16155"/>
                    <a:pt x="5651" y="16256"/>
                  </a:cubicBezTo>
                  <a:cubicBezTo>
                    <a:pt x="4970" y="16446"/>
                    <a:pt x="4339" y="16740"/>
                    <a:pt x="3730" y="17094"/>
                  </a:cubicBezTo>
                  <a:cubicBezTo>
                    <a:pt x="3325" y="17327"/>
                    <a:pt x="2949" y="17603"/>
                    <a:pt x="2637" y="17958"/>
                  </a:cubicBezTo>
                  <a:cubicBezTo>
                    <a:pt x="2480" y="18137"/>
                    <a:pt x="2347" y="18327"/>
                    <a:pt x="2300" y="18563"/>
                  </a:cubicBezTo>
                  <a:cubicBezTo>
                    <a:pt x="2218" y="18997"/>
                    <a:pt x="2311" y="19219"/>
                    <a:pt x="2669" y="19416"/>
                  </a:cubicBezTo>
                  <a:cubicBezTo>
                    <a:pt x="2727" y="19448"/>
                    <a:pt x="2788" y="19477"/>
                    <a:pt x="2852" y="19495"/>
                  </a:cubicBezTo>
                  <a:cubicBezTo>
                    <a:pt x="3117" y="19552"/>
                    <a:pt x="3383" y="19635"/>
                    <a:pt x="3651" y="19653"/>
                  </a:cubicBezTo>
                  <a:cubicBezTo>
                    <a:pt x="3803" y="19660"/>
                    <a:pt x="3955" y="19663"/>
                    <a:pt x="4108" y="19663"/>
                  </a:cubicBezTo>
                  <a:cubicBezTo>
                    <a:pt x="4376" y="19663"/>
                    <a:pt x="4645" y="19655"/>
                    <a:pt x="4913" y="19653"/>
                  </a:cubicBezTo>
                  <a:cubicBezTo>
                    <a:pt x="4974" y="19651"/>
                    <a:pt x="5035" y="19651"/>
                    <a:pt x="5096" y="19651"/>
                  </a:cubicBezTo>
                  <a:cubicBezTo>
                    <a:pt x="5569" y="19651"/>
                    <a:pt x="6041" y="19688"/>
                    <a:pt x="6507" y="19764"/>
                  </a:cubicBezTo>
                  <a:cubicBezTo>
                    <a:pt x="7166" y="19868"/>
                    <a:pt x="7804" y="20054"/>
                    <a:pt x="8445" y="20233"/>
                  </a:cubicBezTo>
                  <a:cubicBezTo>
                    <a:pt x="8764" y="20326"/>
                    <a:pt x="9087" y="20401"/>
                    <a:pt x="9416" y="20452"/>
                  </a:cubicBezTo>
                  <a:cubicBezTo>
                    <a:pt x="9558" y="20473"/>
                    <a:pt x="9699" y="20482"/>
                    <a:pt x="9840" y="20482"/>
                  </a:cubicBezTo>
                  <a:cubicBezTo>
                    <a:pt x="10223" y="20482"/>
                    <a:pt x="10604" y="20412"/>
                    <a:pt x="10979" y="20312"/>
                  </a:cubicBezTo>
                  <a:cubicBezTo>
                    <a:pt x="11623" y="20136"/>
                    <a:pt x="12271" y="19997"/>
                    <a:pt x="12939" y="19997"/>
                  </a:cubicBezTo>
                  <a:cubicBezTo>
                    <a:pt x="13073" y="19997"/>
                    <a:pt x="13208" y="20003"/>
                    <a:pt x="13344" y="20015"/>
                  </a:cubicBezTo>
                  <a:cubicBezTo>
                    <a:pt x="13946" y="20068"/>
                    <a:pt x="14526" y="20194"/>
                    <a:pt x="15074" y="20448"/>
                  </a:cubicBezTo>
                  <a:cubicBezTo>
                    <a:pt x="15175" y="20495"/>
                    <a:pt x="15268" y="20563"/>
                    <a:pt x="15372" y="20624"/>
                  </a:cubicBezTo>
                  <a:cubicBezTo>
                    <a:pt x="15321" y="20699"/>
                    <a:pt x="15286" y="20756"/>
                    <a:pt x="15257" y="20806"/>
                  </a:cubicBezTo>
                  <a:cubicBezTo>
                    <a:pt x="14992" y="21229"/>
                    <a:pt x="14831" y="21677"/>
                    <a:pt x="14856" y="22186"/>
                  </a:cubicBezTo>
                  <a:cubicBezTo>
                    <a:pt x="14877" y="22684"/>
                    <a:pt x="15053" y="23107"/>
                    <a:pt x="15458" y="23415"/>
                  </a:cubicBezTo>
                  <a:cubicBezTo>
                    <a:pt x="15605" y="23530"/>
                    <a:pt x="15759" y="23633"/>
                    <a:pt x="15923" y="23723"/>
                  </a:cubicBezTo>
                  <a:cubicBezTo>
                    <a:pt x="16249" y="23891"/>
                    <a:pt x="16576" y="24063"/>
                    <a:pt x="16912" y="24207"/>
                  </a:cubicBezTo>
                  <a:cubicBezTo>
                    <a:pt x="17346" y="24389"/>
                    <a:pt x="17726" y="24673"/>
                    <a:pt x="18077" y="24966"/>
                  </a:cubicBezTo>
                  <a:cubicBezTo>
                    <a:pt x="18482" y="25310"/>
                    <a:pt x="18819" y="25730"/>
                    <a:pt x="19184" y="26117"/>
                  </a:cubicBezTo>
                  <a:cubicBezTo>
                    <a:pt x="19367" y="26314"/>
                    <a:pt x="19524" y="26529"/>
                    <a:pt x="19718" y="26711"/>
                  </a:cubicBezTo>
                  <a:cubicBezTo>
                    <a:pt x="19876" y="26865"/>
                    <a:pt x="20051" y="26998"/>
                    <a:pt x="20241" y="27105"/>
                  </a:cubicBezTo>
                  <a:cubicBezTo>
                    <a:pt x="20408" y="27206"/>
                    <a:pt x="20598" y="27258"/>
                    <a:pt x="20790" y="27258"/>
                  </a:cubicBezTo>
                  <a:cubicBezTo>
                    <a:pt x="20858" y="27258"/>
                    <a:pt x="20926" y="27251"/>
                    <a:pt x="20994" y="27238"/>
                  </a:cubicBezTo>
                  <a:cubicBezTo>
                    <a:pt x="21467" y="27152"/>
                    <a:pt x="21782" y="26865"/>
                    <a:pt x="21968" y="26435"/>
                  </a:cubicBezTo>
                  <a:cubicBezTo>
                    <a:pt x="22151" y="26020"/>
                    <a:pt x="22194" y="25576"/>
                    <a:pt x="22212" y="25128"/>
                  </a:cubicBezTo>
                  <a:cubicBezTo>
                    <a:pt x="22223" y="24866"/>
                    <a:pt x="22294" y="24651"/>
                    <a:pt x="22481" y="24461"/>
                  </a:cubicBezTo>
                  <a:cubicBezTo>
                    <a:pt x="22631" y="24311"/>
                    <a:pt x="22764" y="24142"/>
                    <a:pt x="22868" y="23956"/>
                  </a:cubicBezTo>
                  <a:cubicBezTo>
                    <a:pt x="23437" y="22895"/>
                    <a:pt x="23616" y="21774"/>
                    <a:pt x="23355" y="20591"/>
                  </a:cubicBezTo>
                  <a:cubicBezTo>
                    <a:pt x="23340" y="20538"/>
                    <a:pt x="23337" y="20480"/>
                    <a:pt x="23330" y="20416"/>
                  </a:cubicBezTo>
                  <a:lnTo>
                    <a:pt x="23330" y="20416"/>
                  </a:lnTo>
                  <a:cubicBezTo>
                    <a:pt x="23419" y="20425"/>
                    <a:pt x="23507" y="20429"/>
                    <a:pt x="23594" y="20429"/>
                  </a:cubicBezTo>
                  <a:cubicBezTo>
                    <a:pt x="24052" y="20429"/>
                    <a:pt x="24475" y="20308"/>
                    <a:pt x="24885" y="20136"/>
                  </a:cubicBezTo>
                  <a:cubicBezTo>
                    <a:pt x="25347" y="19939"/>
                    <a:pt x="25799" y="19728"/>
                    <a:pt x="26250" y="19513"/>
                  </a:cubicBezTo>
                  <a:cubicBezTo>
                    <a:pt x="27701" y="18825"/>
                    <a:pt x="29235" y="18506"/>
                    <a:pt x="30833" y="18495"/>
                  </a:cubicBezTo>
                  <a:cubicBezTo>
                    <a:pt x="30856" y="18495"/>
                    <a:pt x="30879" y="18495"/>
                    <a:pt x="30902" y="18495"/>
                  </a:cubicBezTo>
                  <a:cubicBezTo>
                    <a:pt x="31105" y="18495"/>
                    <a:pt x="31311" y="18509"/>
                    <a:pt x="31510" y="18531"/>
                  </a:cubicBezTo>
                  <a:cubicBezTo>
                    <a:pt x="31868" y="18571"/>
                    <a:pt x="32230" y="18596"/>
                    <a:pt x="32578" y="18682"/>
                  </a:cubicBezTo>
                  <a:cubicBezTo>
                    <a:pt x="32961" y="18778"/>
                    <a:pt x="33334" y="18929"/>
                    <a:pt x="33710" y="19061"/>
                  </a:cubicBezTo>
                  <a:cubicBezTo>
                    <a:pt x="33804" y="19095"/>
                    <a:pt x="33894" y="19135"/>
                    <a:pt x="33998" y="19135"/>
                  </a:cubicBezTo>
                  <a:cubicBezTo>
                    <a:pt x="34049" y="19135"/>
                    <a:pt x="34103" y="19126"/>
                    <a:pt x="34162" y="19101"/>
                  </a:cubicBezTo>
                  <a:cubicBezTo>
                    <a:pt x="34190" y="19033"/>
                    <a:pt x="34208" y="18965"/>
                    <a:pt x="34226" y="18897"/>
                  </a:cubicBezTo>
                  <a:cubicBezTo>
                    <a:pt x="34273" y="18617"/>
                    <a:pt x="34176" y="18370"/>
                    <a:pt x="34015" y="18148"/>
                  </a:cubicBezTo>
                  <a:cubicBezTo>
                    <a:pt x="33821" y="17875"/>
                    <a:pt x="33574" y="17642"/>
                    <a:pt x="33287" y="17470"/>
                  </a:cubicBezTo>
                  <a:cubicBezTo>
                    <a:pt x="32961" y="17277"/>
                    <a:pt x="32632" y="17084"/>
                    <a:pt x="32295" y="16912"/>
                  </a:cubicBezTo>
                  <a:cubicBezTo>
                    <a:pt x="32148" y="16840"/>
                    <a:pt x="31983" y="16808"/>
                    <a:pt x="31818" y="16775"/>
                  </a:cubicBezTo>
                  <a:cubicBezTo>
                    <a:pt x="31653" y="16743"/>
                    <a:pt x="31481" y="16736"/>
                    <a:pt x="31291" y="16718"/>
                  </a:cubicBezTo>
                  <a:cubicBezTo>
                    <a:pt x="31338" y="16654"/>
                    <a:pt x="31377" y="16607"/>
                    <a:pt x="31410" y="16560"/>
                  </a:cubicBezTo>
                  <a:cubicBezTo>
                    <a:pt x="31517" y="16413"/>
                    <a:pt x="31546" y="16252"/>
                    <a:pt x="31467" y="16091"/>
                  </a:cubicBezTo>
                  <a:cubicBezTo>
                    <a:pt x="31410" y="15962"/>
                    <a:pt x="31334" y="15844"/>
                    <a:pt x="31241" y="15740"/>
                  </a:cubicBezTo>
                  <a:cubicBezTo>
                    <a:pt x="30951" y="15425"/>
                    <a:pt x="30596" y="15174"/>
                    <a:pt x="30199" y="15012"/>
                  </a:cubicBezTo>
                  <a:cubicBezTo>
                    <a:pt x="29647" y="14787"/>
                    <a:pt x="29063" y="14744"/>
                    <a:pt x="28479" y="14697"/>
                  </a:cubicBezTo>
                  <a:cubicBezTo>
                    <a:pt x="27902" y="14651"/>
                    <a:pt x="27321" y="14626"/>
                    <a:pt x="26744" y="14561"/>
                  </a:cubicBezTo>
                  <a:cubicBezTo>
                    <a:pt x="26580" y="14544"/>
                    <a:pt x="26415" y="14536"/>
                    <a:pt x="26250" y="14536"/>
                  </a:cubicBezTo>
                  <a:cubicBezTo>
                    <a:pt x="25916" y="14536"/>
                    <a:pt x="25582" y="14570"/>
                    <a:pt x="25254" y="14640"/>
                  </a:cubicBezTo>
                  <a:cubicBezTo>
                    <a:pt x="24369" y="14833"/>
                    <a:pt x="23520" y="15167"/>
                    <a:pt x="22739" y="15629"/>
                  </a:cubicBezTo>
                  <a:cubicBezTo>
                    <a:pt x="21957" y="16080"/>
                    <a:pt x="21277" y="16657"/>
                    <a:pt x="20621" y="17266"/>
                  </a:cubicBezTo>
                  <a:cubicBezTo>
                    <a:pt x="20510" y="17367"/>
                    <a:pt x="20399" y="17412"/>
                    <a:pt x="20262" y="17412"/>
                  </a:cubicBezTo>
                  <a:cubicBezTo>
                    <a:pt x="20214" y="17412"/>
                    <a:pt x="20162" y="17407"/>
                    <a:pt x="20105" y="17395"/>
                  </a:cubicBezTo>
                  <a:cubicBezTo>
                    <a:pt x="20141" y="17327"/>
                    <a:pt x="20184" y="17266"/>
                    <a:pt x="20234" y="17209"/>
                  </a:cubicBezTo>
                  <a:cubicBezTo>
                    <a:pt x="20427" y="17015"/>
                    <a:pt x="20610" y="16808"/>
                    <a:pt x="20829" y="16646"/>
                  </a:cubicBezTo>
                  <a:cubicBezTo>
                    <a:pt x="21266" y="16327"/>
                    <a:pt x="21717" y="16030"/>
                    <a:pt x="22169" y="15740"/>
                  </a:cubicBezTo>
                  <a:cubicBezTo>
                    <a:pt x="23247" y="15041"/>
                    <a:pt x="24369" y="14411"/>
                    <a:pt x="25336" y="13543"/>
                  </a:cubicBezTo>
                  <a:cubicBezTo>
                    <a:pt x="26017" y="12931"/>
                    <a:pt x="26687" y="12314"/>
                    <a:pt x="27275" y="11609"/>
                  </a:cubicBezTo>
                  <a:cubicBezTo>
                    <a:pt x="27959" y="10792"/>
                    <a:pt x="28482" y="9885"/>
                    <a:pt x="28683" y="8821"/>
                  </a:cubicBezTo>
                  <a:cubicBezTo>
                    <a:pt x="28758" y="8398"/>
                    <a:pt x="28815" y="7975"/>
                    <a:pt x="28626" y="7549"/>
                  </a:cubicBezTo>
                  <a:cubicBezTo>
                    <a:pt x="28665" y="7456"/>
                    <a:pt x="28712" y="7352"/>
                    <a:pt x="28758" y="7251"/>
                  </a:cubicBezTo>
                  <a:cubicBezTo>
                    <a:pt x="28851" y="7065"/>
                    <a:pt x="28948" y="6882"/>
                    <a:pt x="29038" y="6696"/>
                  </a:cubicBezTo>
                  <a:cubicBezTo>
                    <a:pt x="29213" y="6334"/>
                    <a:pt x="29288" y="5933"/>
                    <a:pt x="29260" y="5532"/>
                  </a:cubicBezTo>
                  <a:cubicBezTo>
                    <a:pt x="29217" y="4983"/>
                    <a:pt x="28927" y="4693"/>
                    <a:pt x="28529" y="4596"/>
                  </a:cubicBezTo>
                  <a:cubicBezTo>
                    <a:pt x="28375" y="4561"/>
                    <a:pt x="28217" y="4535"/>
                    <a:pt x="28059" y="4525"/>
                  </a:cubicBezTo>
                  <a:cubicBezTo>
                    <a:pt x="27983" y="4520"/>
                    <a:pt x="27907" y="4517"/>
                    <a:pt x="27832" y="4517"/>
                  </a:cubicBezTo>
                  <a:cubicBezTo>
                    <a:pt x="27381" y="4517"/>
                    <a:pt x="26939" y="4603"/>
                    <a:pt x="26497" y="4704"/>
                  </a:cubicBezTo>
                  <a:cubicBezTo>
                    <a:pt x="25616" y="4908"/>
                    <a:pt x="24734" y="5119"/>
                    <a:pt x="23846" y="5288"/>
                  </a:cubicBezTo>
                  <a:cubicBezTo>
                    <a:pt x="23057" y="5438"/>
                    <a:pt x="22312" y="5682"/>
                    <a:pt x="21642" y="6126"/>
                  </a:cubicBezTo>
                  <a:cubicBezTo>
                    <a:pt x="21112" y="6477"/>
                    <a:pt x="20589" y="6832"/>
                    <a:pt x="20073" y="7201"/>
                  </a:cubicBezTo>
                  <a:cubicBezTo>
                    <a:pt x="19689" y="7470"/>
                    <a:pt x="19349" y="7796"/>
                    <a:pt x="19066" y="8169"/>
                  </a:cubicBezTo>
                  <a:cubicBezTo>
                    <a:pt x="19051" y="8197"/>
                    <a:pt x="19037" y="8230"/>
                    <a:pt x="19030" y="8265"/>
                  </a:cubicBezTo>
                  <a:cubicBezTo>
                    <a:pt x="18980" y="8208"/>
                    <a:pt x="18969" y="8190"/>
                    <a:pt x="18969" y="8176"/>
                  </a:cubicBezTo>
                  <a:cubicBezTo>
                    <a:pt x="18973" y="8129"/>
                    <a:pt x="18980" y="8083"/>
                    <a:pt x="18987" y="8036"/>
                  </a:cubicBezTo>
                  <a:cubicBezTo>
                    <a:pt x="19066" y="7585"/>
                    <a:pt x="19094" y="7122"/>
                    <a:pt x="19073" y="6664"/>
                  </a:cubicBezTo>
                  <a:cubicBezTo>
                    <a:pt x="19051" y="6306"/>
                    <a:pt x="19034" y="5947"/>
                    <a:pt x="19008" y="5589"/>
                  </a:cubicBezTo>
                  <a:cubicBezTo>
                    <a:pt x="18983" y="5137"/>
                    <a:pt x="18908" y="4690"/>
                    <a:pt x="18783" y="4252"/>
                  </a:cubicBezTo>
                  <a:cubicBezTo>
                    <a:pt x="18611" y="3672"/>
                    <a:pt x="17629" y="1597"/>
                    <a:pt x="17296" y="1096"/>
                  </a:cubicBezTo>
                  <a:cubicBezTo>
                    <a:pt x="17041" y="712"/>
                    <a:pt x="16694" y="436"/>
                    <a:pt x="16307" y="214"/>
                  </a:cubicBezTo>
                  <a:cubicBezTo>
                    <a:pt x="16069" y="79"/>
                    <a:pt x="15817" y="0"/>
                    <a:pt x="155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2685750" y="3683250"/>
              <a:ext cx="91475" cy="176050"/>
            </a:xfrm>
            <a:custGeom>
              <a:avLst/>
              <a:gdLst/>
              <a:ahLst/>
              <a:cxnLst/>
              <a:rect l="l" t="t" r="r" b="b"/>
              <a:pathLst>
                <a:path w="3659" h="7042" extrusionOk="0">
                  <a:moveTo>
                    <a:pt x="3623" y="0"/>
                  </a:moveTo>
                  <a:cubicBezTo>
                    <a:pt x="3612" y="29"/>
                    <a:pt x="3594" y="58"/>
                    <a:pt x="3583" y="90"/>
                  </a:cubicBezTo>
                  <a:cubicBezTo>
                    <a:pt x="3325" y="785"/>
                    <a:pt x="3074" y="1487"/>
                    <a:pt x="2806" y="2179"/>
                  </a:cubicBezTo>
                  <a:cubicBezTo>
                    <a:pt x="2128" y="3910"/>
                    <a:pt x="1272" y="5536"/>
                    <a:pt x="32" y="6937"/>
                  </a:cubicBezTo>
                  <a:cubicBezTo>
                    <a:pt x="22" y="6955"/>
                    <a:pt x="11" y="6973"/>
                    <a:pt x="0" y="6995"/>
                  </a:cubicBezTo>
                  <a:lnTo>
                    <a:pt x="50" y="7041"/>
                  </a:lnTo>
                  <a:cubicBezTo>
                    <a:pt x="86" y="6984"/>
                    <a:pt x="122" y="6930"/>
                    <a:pt x="165" y="6876"/>
                  </a:cubicBezTo>
                  <a:cubicBezTo>
                    <a:pt x="713" y="6249"/>
                    <a:pt x="1226" y="5594"/>
                    <a:pt x="1641" y="4870"/>
                  </a:cubicBezTo>
                  <a:cubicBezTo>
                    <a:pt x="2275" y="3763"/>
                    <a:pt x="2763" y="2587"/>
                    <a:pt x="3203" y="1394"/>
                  </a:cubicBezTo>
                  <a:cubicBezTo>
                    <a:pt x="3368" y="943"/>
                    <a:pt x="3508" y="477"/>
                    <a:pt x="3658" y="18"/>
                  </a:cubicBezTo>
                  <a:lnTo>
                    <a:pt x="362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469150" y="3874950"/>
              <a:ext cx="103400" cy="73350"/>
            </a:xfrm>
            <a:custGeom>
              <a:avLst/>
              <a:gdLst/>
              <a:ahLst/>
              <a:cxnLst/>
              <a:rect l="l" t="t" r="r" b="b"/>
              <a:pathLst>
                <a:path w="4136" h="2934" extrusionOk="0">
                  <a:moveTo>
                    <a:pt x="4107" y="2918"/>
                  </a:moveTo>
                  <a:lnTo>
                    <a:pt x="4107" y="2918"/>
                  </a:lnTo>
                  <a:cubicBezTo>
                    <a:pt x="4108" y="2921"/>
                    <a:pt x="4109" y="2925"/>
                    <a:pt x="4110" y="2928"/>
                  </a:cubicBezTo>
                  <a:lnTo>
                    <a:pt x="4121" y="2921"/>
                  </a:lnTo>
                  <a:cubicBezTo>
                    <a:pt x="4116" y="2920"/>
                    <a:pt x="4112" y="2919"/>
                    <a:pt x="4107" y="2918"/>
                  </a:cubicBezTo>
                  <a:close/>
                  <a:moveTo>
                    <a:pt x="4135" y="0"/>
                  </a:moveTo>
                  <a:cubicBezTo>
                    <a:pt x="3931" y="420"/>
                    <a:pt x="3863" y="900"/>
                    <a:pt x="3787" y="1376"/>
                  </a:cubicBezTo>
                  <a:cubicBezTo>
                    <a:pt x="3716" y="1856"/>
                    <a:pt x="3780" y="2344"/>
                    <a:pt x="3974" y="2788"/>
                  </a:cubicBezTo>
                  <a:cubicBezTo>
                    <a:pt x="3712" y="2826"/>
                    <a:pt x="3456" y="2844"/>
                    <a:pt x="3203" y="2844"/>
                  </a:cubicBezTo>
                  <a:cubicBezTo>
                    <a:pt x="2069" y="2844"/>
                    <a:pt x="1020" y="2485"/>
                    <a:pt x="0" y="1975"/>
                  </a:cubicBezTo>
                  <a:lnTo>
                    <a:pt x="0" y="1975"/>
                  </a:lnTo>
                  <a:cubicBezTo>
                    <a:pt x="312" y="2154"/>
                    <a:pt x="634" y="2315"/>
                    <a:pt x="964" y="2458"/>
                  </a:cubicBezTo>
                  <a:cubicBezTo>
                    <a:pt x="1674" y="2774"/>
                    <a:pt x="2443" y="2934"/>
                    <a:pt x="3216" y="2934"/>
                  </a:cubicBezTo>
                  <a:cubicBezTo>
                    <a:pt x="3453" y="2934"/>
                    <a:pt x="3691" y="2919"/>
                    <a:pt x="3927" y="2888"/>
                  </a:cubicBezTo>
                  <a:cubicBezTo>
                    <a:pt x="3934" y="2888"/>
                    <a:pt x="3941" y="2887"/>
                    <a:pt x="3947" y="2887"/>
                  </a:cubicBezTo>
                  <a:cubicBezTo>
                    <a:pt x="3999" y="2887"/>
                    <a:pt x="4054" y="2907"/>
                    <a:pt x="4107" y="2918"/>
                  </a:cubicBezTo>
                  <a:lnTo>
                    <a:pt x="4107" y="2918"/>
                  </a:lnTo>
                  <a:cubicBezTo>
                    <a:pt x="4084" y="2832"/>
                    <a:pt x="4066" y="2745"/>
                    <a:pt x="4035" y="2663"/>
                  </a:cubicBezTo>
                  <a:cubicBezTo>
                    <a:pt x="3895" y="2294"/>
                    <a:pt x="3820" y="1914"/>
                    <a:pt x="3870" y="1527"/>
                  </a:cubicBezTo>
                  <a:cubicBezTo>
                    <a:pt x="3942" y="1007"/>
                    <a:pt x="4045" y="495"/>
                    <a:pt x="41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2761075" y="3992125"/>
              <a:ext cx="120875" cy="40325"/>
            </a:xfrm>
            <a:custGeom>
              <a:avLst/>
              <a:gdLst/>
              <a:ahLst/>
              <a:cxnLst/>
              <a:rect l="l" t="t" r="r" b="b"/>
              <a:pathLst>
                <a:path w="4835" h="1613" extrusionOk="0">
                  <a:moveTo>
                    <a:pt x="29" y="0"/>
                  </a:moveTo>
                  <a:lnTo>
                    <a:pt x="0" y="75"/>
                  </a:lnTo>
                  <a:cubicBezTo>
                    <a:pt x="108" y="133"/>
                    <a:pt x="219" y="194"/>
                    <a:pt x="327" y="251"/>
                  </a:cubicBezTo>
                  <a:cubicBezTo>
                    <a:pt x="1498" y="864"/>
                    <a:pt x="2749" y="1240"/>
                    <a:pt x="4035" y="1509"/>
                  </a:cubicBezTo>
                  <a:cubicBezTo>
                    <a:pt x="4297" y="1566"/>
                    <a:pt x="4565" y="1580"/>
                    <a:pt x="4834" y="1612"/>
                  </a:cubicBezTo>
                  <a:cubicBezTo>
                    <a:pt x="4694" y="1562"/>
                    <a:pt x="4547" y="1555"/>
                    <a:pt x="4408" y="1519"/>
                  </a:cubicBezTo>
                  <a:cubicBezTo>
                    <a:pt x="3709" y="1333"/>
                    <a:pt x="3007" y="1150"/>
                    <a:pt x="2315" y="946"/>
                  </a:cubicBezTo>
                  <a:cubicBezTo>
                    <a:pt x="1599" y="735"/>
                    <a:pt x="921" y="419"/>
                    <a:pt x="255" y="86"/>
                  </a:cubicBezTo>
                  <a:cubicBezTo>
                    <a:pt x="180" y="50"/>
                    <a:pt x="104" y="25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2501925" y="3715225"/>
              <a:ext cx="55825" cy="126875"/>
            </a:xfrm>
            <a:custGeom>
              <a:avLst/>
              <a:gdLst/>
              <a:ahLst/>
              <a:cxnLst/>
              <a:rect l="l" t="t" r="r" b="b"/>
              <a:pathLst>
                <a:path w="2233" h="507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617"/>
                    <a:pt x="155" y="1197"/>
                    <a:pt x="362" y="1767"/>
                  </a:cubicBezTo>
                  <a:cubicBezTo>
                    <a:pt x="796" y="2978"/>
                    <a:pt x="1441" y="4067"/>
                    <a:pt x="2233" y="5074"/>
                  </a:cubicBezTo>
                  <a:cubicBezTo>
                    <a:pt x="1982" y="4644"/>
                    <a:pt x="1710" y="4229"/>
                    <a:pt x="1455" y="3802"/>
                  </a:cubicBezTo>
                  <a:cubicBezTo>
                    <a:pt x="857" y="2810"/>
                    <a:pt x="388" y="1764"/>
                    <a:pt x="122" y="635"/>
                  </a:cubicBezTo>
                  <a:cubicBezTo>
                    <a:pt x="72" y="423"/>
                    <a:pt x="40" y="2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2582625" y="3649025"/>
              <a:ext cx="20000" cy="143725"/>
            </a:xfrm>
            <a:custGeom>
              <a:avLst/>
              <a:gdLst/>
              <a:ahLst/>
              <a:cxnLst/>
              <a:rect l="l" t="t" r="r" b="b"/>
              <a:pathLst>
                <a:path w="800" h="574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40"/>
                    <a:pt x="30" y="277"/>
                    <a:pt x="65" y="413"/>
                  </a:cubicBezTo>
                  <a:cubicBezTo>
                    <a:pt x="227" y="1058"/>
                    <a:pt x="341" y="1713"/>
                    <a:pt x="413" y="2373"/>
                  </a:cubicBezTo>
                  <a:cubicBezTo>
                    <a:pt x="438" y="2645"/>
                    <a:pt x="474" y="2914"/>
                    <a:pt x="499" y="3186"/>
                  </a:cubicBezTo>
                  <a:cubicBezTo>
                    <a:pt x="538" y="3577"/>
                    <a:pt x="574" y="3967"/>
                    <a:pt x="606" y="4358"/>
                  </a:cubicBezTo>
                  <a:cubicBezTo>
                    <a:pt x="628" y="4609"/>
                    <a:pt x="639" y="4863"/>
                    <a:pt x="660" y="5114"/>
                  </a:cubicBezTo>
                  <a:cubicBezTo>
                    <a:pt x="675" y="5325"/>
                    <a:pt x="692" y="5537"/>
                    <a:pt x="710" y="5748"/>
                  </a:cubicBezTo>
                  <a:lnTo>
                    <a:pt x="764" y="5748"/>
                  </a:lnTo>
                  <a:cubicBezTo>
                    <a:pt x="764" y="5669"/>
                    <a:pt x="771" y="5590"/>
                    <a:pt x="764" y="5515"/>
                  </a:cubicBezTo>
                  <a:cubicBezTo>
                    <a:pt x="732" y="5168"/>
                    <a:pt x="800" y="4813"/>
                    <a:pt x="692" y="4465"/>
                  </a:cubicBezTo>
                  <a:cubicBezTo>
                    <a:pt x="632" y="4275"/>
                    <a:pt x="657" y="4057"/>
                    <a:pt x="642" y="3849"/>
                  </a:cubicBezTo>
                  <a:cubicBezTo>
                    <a:pt x="603" y="3412"/>
                    <a:pt x="563" y="2975"/>
                    <a:pt x="524" y="2538"/>
                  </a:cubicBezTo>
                  <a:cubicBezTo>
                    <a:pt x="456" y="1803"/>
                    <a:pt x="305" y="1083"/>
                    <a:pt x="116" y="370"/>
                  </a:cubicBezTo>
                  <a:cubicBezTo>
                    <a:pt x="83" y="244"/>
                    <a:pt x="40" y="1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2771650" y="3954400"/>
              <a:ext cx="120325" cy="13725"/>
            </a:xfrm>
            <a:custGeom>
              <a:avLst/>
              <a:gdLst/>
              <a:ahLst/>
              <a:cxnLst/>
              <a:rect l="l" t="t" r="r" b="b"/>
              <a:pathLst>
                <a:path w="4813" h="549" extrusionOk="0">
                  <a:moveTo>
                    <a:pt x="0" y="1"/>
                  </a:moveTo>
                  <a:cubicBezTo>
                    <a:pt x="76" y="122"/>
                    <a:pt x="76" y="122"/>
                    <a:pt x="265" y="183"/>
                  </a:cubicBezTo>
                  <a:cubicBezTo>
                    <a:pt x="925" y="395"/>
                    <a:pt x="1613" y="509"/>
                    <a:pt x="2304" y="534"/>
                  </a:cubicBezTo>
                  <a:cubicBezTo>
                    <a:pt x="2518" y="544"/>
                    <a:pt x="2731" y="548"/>
                    <a:pt x="2944" y="548"/>
                  </a:cubicBezTo>
                  <a:cubicBezTo>
                    <a:pt x="3569" y="548"/>
                    <a:pt x="4193" y="506"/>
                    <a:pt x="4812" y="402"/>
                  </a:cubicBezTo>
                  <a:lnTo>
                    <a:pt x="4812" y="402"/>
                  </a:lnTo>
                  <a:cubicBezTo>
                    <a:pt x="4619" y="405"/>
                    <a:pt x="4425" y="431"/>
                    <a:pt x="4236" y="434"/>
                  </a:cubicBezTo>
                  <a:cubicBezTo>
                    <a:pt x="3834" y="441"/>
                    <a:pt x="3437" y="438"/>
                    <a:pt x="3035" y="445"/>
                  </a:cubicBezTo>
                  <a:cubicBezTo>
                    <a:pt x="2956" y="447"/>
                    <a:pt x="2877" y="448"/>
                    <a:pt x="2797" y="448"/>
                  </a:cubicBezTo>
                  <a:cubicBezTo>
                    <a:pt x="2085" y="448"/>
                    <a:pt x="1375" y="361"/>
                    <a:pt x="685" y="190"/>
                  </a:cubicBezTo>
                  <a:cubicBezTo>
                    <a:pt x="452" y="133"/>
                    <a:pt x="226" y="6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2380000" y="3723200"/>
              <a:ext cx="63625" cy="83950"/>
            </a:xfrm>
            <a:custGeom>
              <a:avLst/>
              <a:gdLst/>
              <a:ahLst/>
              <a:cxnLst/>
              <a:rect l="l" t="t" r="r" b="b"/>
              <a:pathLst>
                <a:path w="2545" h="3358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470"/>
                    <a:pt x="1835" y="2853"/>
                    <a:pt x="2545" y="3358"/>
                  </a:cubicBezTo>
                  <a:cubicBezTo>
                    <a:pt x="2405" y="3186"/>
                    <a:pt x="2251" y="3021"/>
                    <a:pt x="2111" y="2849"/>
                  </a:cubicBezTo>
                  <a:cubicBezTo>
                    <a:pt x="1405" y="2000"/>
                    <a:pt x="718" y="1133"/>
                    <a:pt x="155" y="180"/>
                  </a:cubicBezTo>
                  <a:cubicBezTo>
                    <a:pt x="108" y="115"/>
                    <a:pt x="58" y="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2344275" y="3977700"/>
              <a:ext cx="112700" cy="27075"/>
            </a:xfrm>
            <a:custGeom>
              <a:avLst/>
              <a:gdLst/>
              <a:ahLst/>
              <a:cxnLst/>
              <a:rect l="l" t="t" r="r" b="b"/>
              <a:pathLst>
                <a:path w="4508" h="1083" extrusionOk="0">
                  <a:moveTo>
                    <a:pt x="3931" y="0"/>
                  </a:moveTo>
                  <a:cubicBezTo>
                    <a:pt x="3472" y="14"/>
                    <a:pt x="3014" y="75"/>
                    <a:pt x="2569" y="186"/>
                  </a:cubicBezTo>
                  <a:cubicBezTo>
                    <a:pt x="1767" y="380"/>
                    <a:pt x="978" y="602"/>
                    <a:pt x="222" y="946"/>
                  </a:cubicBezTo>
                  <a:cubicBezTo>
                    <a:pt x="147" y="978"/>
                    <a:pt x="75" y="1018"/>
                    <a:pt x="0" y="1054"/>
                  </a:cubicBezTo>
                  <a:lnTo>
                    <a:pt x="15" y="1082"/>
                  </a:lnTo>
                  <a:cubicBezTo>
                    <a:pt x="32" y="1079"/>
                    <a:pt x="47" y="1075"/>
                    <a:pt x="65" y="1071"/>
                  </a:cubicBezTo>
                  <a:cubicBezTo>
                    <a:pt x="1125" y="663"/>
                    <a:pt x="2207" y="319"/>
                    <a:pt x="3340" y="158"/>
                  </a:cubicBezTo>
                  <a:cubicBezTo>
                    <a:pt x="3564" y="127"/>
                    <a:pt x="3790" y="93"/>
                    <a:pt x="4017" y="93"/>
                  </a:cubicBezTo>
                  <a:cubicBezTo>
                    <a:pt x="4135" y="93"/>
                    <a:pt x="4253" y="102"/>
                    <a:pt x="4372" y="126"/>
                  </a:cubicBezTo>
                  <a:cubicBezTo>
                    <a:pt x="4418" y="126"/>
                    <a:pt x="4465" y="122"/>
                    <a:pt x="4508" y="111"/>
                  </a:cubicBezTo>
                  <a:cubicBezTo>
                    <a:pt x="4483" y="61"/>
                    <a:pt x="4454" y="32"/>
                    <a:pt x="4425" y="32"/>
                  </a:cubicBezTo>
                  <a:cubicBezTo>
                    <a:pt x="4261" y="11"/>
                    <a:pt x="4096" y="0"/>
                    <a:pt x="3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2802825" y="3679125"/>
              <a:ext cx="51075" cy="91400"/>
            </a:xfrm>
            <a:custGeom>
              <a:avLst/>
              <a:gdLst/>
              <a:ahLst/>
              <a:cxnLst/>
              <a:rect l="l" t="t" r="r" b="b"/>
              <a:pathLst>
                <a:path w="2043" h="3656" extrusionOk="0">
                  <a:moveTo>
                    <a:pt x="2043" y="1"/>
                  </a:moveTo>
                  <a:lnTo>
                    <a:pt x="2043" y="1"/>
                  </a:lnTo>
                  <a:cubicBezTo>
                    <a:pt x="1828" y="416"/>
                    <a:pt x="1638" y="835"/>
                    <a:pt x="1426" y="1251"/>
                  </a:cubicBezTo>
                  <a:cubicBezTo>
                    <a:pt x="1218" y="1663"/>
                    <a:pt x="1000" y="2082"/>
                    <a:pt x="763" y="2480"/>
                  </a:cubicBezTo>
                  <a:cubicBezTo>
                    <a:pt x="527" y="2874"/>
                    <a:pt x="262" y="3254"/>
                    <a:pt x="0" y="3655"/>
                  </a:cubicBezTo>
                  <a:cubicBezTo>
                    <a:pt x="129" y="3641"/>
                    <a:pt x="129" y="3641"/>
                    <a:pt x="204" y="3541"/>
                  </a:cubicBezTo>
                  <a:cubicBezTo>
                    <a:pt x="928" y="2559"/>
                    <a:pt x="1487" y="1491"/>
                    <a:pt x="1924" y="352"/>
                  </a:cubicBezTo>
                  <a:cubicBezTo>
                    <a:pt x="1967" y="237"/>
                    <a:pt x="2003" y="119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2623750" y="3728125"/>
              <a:ext cx="12650" cy="107425"/>
            </a:xfrm>
            <a:custGeom>
              <a:avLst/>
              <a:gdLst/>
              <a:ahLst/>
              <a:cxnLst/>
              <a:rect l="l" t="t" r="r" b="b"/>
              <a:pathLst>
                <a:path w="506" h="4297" extrusionOk="0">
                  <a:moveTo>
                    <a:pt x="416" y="1"/>
                  </a:moveTo>
                  <a:cubicBezTo>
                    <a:pt x="405" y="1437"/>
                    <a:pt x="402" y="2878"/>
                    <a:pt x="1" y="4282"/>
                  </a:cubicBezTo>
                  <a:lnTo>
                    <a:pt x="51" y="4297"/>
                  </a:lnTo>
                  <a:cubicBezTo>
                    <a:pt x="65" y="4286"/>
                    <a:pt x="90" y="4279"/>
                    <a:pt x="94" y="4264"/>
                  </a:cubicBezTo>
                  <a:cubicBezTo>
                    <a:pt x="130" y="4164"/>
                    <a:pt x="169" y="4064"/>
                    <a:pt x="198" y="3964"/>
                  </a:cubicBezTo>
                  <a:cubicBezTo>
                    <a:pt x="402" y="3218"/>
                    <a:pt x="445" y="2455"/>
                    <a:pt x="470" y="1692"/>
                  </a:cubicBezTo>
                  <a:cubicBezTo>
                    <a:pt x="488" y="1129"/>
                    <a:pt x="506" y="560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2266600" y="3790200"/>
              <a:ext cx="76350" cy="57625"/>
            </a:xfrm>
            <a:custGeom>
              <a:avLst/>
              <a:gdLst/>
              <a:ahLst/>
              <a:cxnLst/>
              <a:rect l="l" t="t" r="r" b="b"/>
              <a:pathLst>
                <a:path w="3054" h="2305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484"/>
                    <a:pt x="2172" y="2004"/>
                    <a:pt x="3054" y="2305"/>
                  </a:cubicBezTo>
                  <a:cubicBezTo>
                    <a:pt x="1957" y="1602"/>
                    <a:pt x="893" y="91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2393350" y="4003850"/>
              <a:ext cx="95875" cy="40150"/>
            </a:xfrm>
            <a:custGeom>
              <a:avLst/>
              <a:gdLst/>
              <a:ahLst/>
              <a:cxnLst/>
              <a:rect l="l" t="t" r="r" b="b"/>
              <a:pathLst>
                <a:path w="3835" h="1606" extrusionOk="0">
                  <a:moveTo>
                    <a:pt x="3835" y="0"/>
                  </a:moveTo>
                  <a:lnTo>
                    <a:pt x="3835" y="0"/>
                  </a:lnTo>
                  <a:cubicBezTo>
                    <a:pt x="2584" y="645"/>
                    <a:pt x="1273" y="1075"/>
                    <a:pt x="1" y="1606"/>
                  </a:cubicBezTo>
                  <a:cubicBezTo>
                    <a:pt x="22" y="1602"/>
                    <a:pt x="40" y="1598"/>
                    <a:pt x="58" y="1595"/>
                  </a:cubicBezTo>
                  <a:cubicBezTo>
                    <a:pt x="997" y="1319"/>
                    <a:pt x="1907" y="961"/>
                    <a:pt x="2817" y="599"/>
                  </a:cubicBezTo>
                  <a:cubicBezTo>
                    <a:pt x="3118" y="477"/>
                    <a:pt x="3408" y="326"/>
                    <a:pt x="3702" y="183"/>
                  </a:cubicBezTo>
                  <a:cubicBezTo>
                    <a:pt x="3759" y="158"/>
                    <a:pt x="3835" y="129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2489825" y="3783225"/>
              <a:ext cx="71150" cy="80725"/>
            </a:xfrm>
            <a:custGeom>
              <a:avLst/>
              <a:gdLst/>
              <a:ahLst/>
              <a:cxnLst/>
              <a:rect l="l" t="t" r="r" b="b"/>
              <a:pathLst>
                <a:path w="2846" h="3229" extrusionOk="0">
                  <a:moveTo>
                    <a:pt x="1" y="0"/>
                  </a:moveTo>
                  <a:cubicBezTo>
                    <a:pt x="262" y="1089"/>
                    <a:pt x="1810" y="2842"/>
                    <a:pt x="2846" y="3229"/>
                  </a:cubicBezTo>
                  <a:cubicBezTo>
                    <a:pt x="1563" y="2465"/>
                    <a:pt x="696" y="133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2268925" y="3988900"/>
              <a:ext cx="79050" cy="47850"/>
            </a:xfrm>
            <a:custGeom>
              <a:avLst/>
              <a:gdLst/>
              <a:ahLst/>
              <a:cxnLst/>
              <a:rect l="l" t="t" r="r" b="b"/>
              <a:pathLst>
                <a:path w="3162" h="1914" extrusionOk="0">
                  <a:moveTo>
                    <a:pt x="3161" y="0"/>
                  </a:moveTo>
                  <a:lnTo>
                    <a:pt x="3161" y="0"/>
                  </a:lnTo>
                  <a:cubicBezTo>
                    <a:pt x="2319" y="265"/>
                    <a:pt x="1517" y="652"/>
                    <a:pt x="782" y="1147"/>
                  </a:cubicBezTo>
                  <a:cubicBezTo>
                    <a:pt x="542" y="1308"/>
                    <a:pt x="330" y="1516"/>
                    <a:pt x="112" y="1709"/>
                  </a:cubicBezTo>
                  <a:cubicBezTo>
                    <a:pt x="62" y="1752"/>
                    <a:pt x="37" y="1820"/>
                    <a:pt x="1" y="1878"/>
                  </a:cubicBezTo>
                  <a:cubicBezTo>
                    <a:pt x="19" y="1888"/>
                    <a:pt x="37" y="1903"/>
                    <a:pt x="47" y="1913"/>
                  </a:cubicBezTo>
                  <a:cubicBezTo>
                    <a:pt x="83" y="1888"/>
                    <a:pt x="119" y="1860"/>
                    <a:pt x="151" y="1831"/>
                  </a:cubicBezTo>
                  <a:cubicBezTo>
                    <a:pt x="406" y="1559"/>
                    <a:pt x="700" y="1322"/>
                    <a:pt x="1018" y="1129"/>
                  </a:cubicBezTo>
                  <a:cubicBezTo>
                    <a:pt x="1599" y="767"/>
                    <a:pt x="2204" y="444"/>
                    <a:pt x="2828" y="165"/>
                  </a:cubicBezTo>
                  <a:cubicBezTo>
                    <a:pt x="2889" y="136"/>
                    <a:pt x="2950" y="104"/>
                    <a:pt x="3007" y="75"/>
                  </a:cubicBezTo>
                  <a:cubicBezTo>
                    <a:pt x="3057" y="50"/>
                    <a:pt x="3111" y="25"/>
                    <a:pt x="3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2655900" y="3718800"/>
              <a:ext cx="16600" cy="97050"/>
            </a:xfrm>
            <a:custGeom>
              <a:avLst/>
              <a:gdLst/>
              <a:ahLst/>
              <a:cxnLst/>
              <a:rect l="l" t="t" r="r" b="b"/>
              <a:pathLst>
                <a:path w="664" h="3882" extrusionOk="0">
                  <a:moveTo>
                    <a:pt x="442" y="1"/>
                  </a:moveTo>
                  <a:cubicBezTo>
                    <a:pt x="434" y="87"/>
                    <a:pt x="438" y="173"/>
                    <a:pt x="452" y="259"/>
                  </a:cubicBezTo>
                  <a:cubicBezTo>
                    <a:pt x="542" y="728"/>
                    <a:pt x="549" y="1212"/>
                    <a:pt x="467" y="1685"/>
                  </a:cubicBezTo>
                  <a:cubicBezTo>
                    <a:pt x="388" y="2190"/>
                    <a:pt x="270" y="2688"/>
                    <a:pt x="166" y="3186"/>
                  </a:cubicBezTo>
                  <a:cubicBezTo>
                    <a:pt x="116" y="3419"/>
                    <a:pt x="55" y="3645"/>
                    <a:pt x="1" y="3878"/>
                  </a:cubicBezTo>
                  <a:lnTo>
                    <a:pt x="19" y="3881"/>
                  </a:lnTo>
                  <a:cubicBezTo>
                    <a:pt x="33" y="3864"/>
                    <a:pt x="47" y="3842"/>
                    <a:pt x="58" y="3821"/>
                  </a:cubicBezTo>
                  <a:cubicBezTo>
                    <a:pt x="399" y="2774"/>
                    <a:pt x="664" y="1714"/>
                    <a:pt x="589" y="599"/>
                  </a:cubicBezTo>
                  <a:cubicBezTo>
                    <a:pt x="578" y="395"/>
                    <a:pt x="546" y="187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2715750" y="3627000"/>
              <a:ext cx="25650" cy="78300"/>
            </a:xfrm>
            <a:custGeom>
              <a:avLst/>
              <a:gdLst/>
              <a:ahLst/>
              <a:cxnLst/>
              <a:rect l="l" t="t" r="r" b="b"/>
              <a:pathLst>
                <a:path w="1026" h="3132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971" y="15"/>
                    <a:pt x="928" y="43"/>
                    <a:pt x="896" y="90"/>
                  </a:cubicBezTo>
                  <a:cubicBezTo>
                    <a:pt x="825" y="230"/>
                    <a:pt x="735" y="366"/>
                    <a:pt x="688" y="516"/>
                  </a:cubicBezTo>
                  <a:cubicBezTo>
                    <a:pt x="495" y="1154"/>
                    <a:pt x="312" y="1792"/>
                    <a:pt x="137" y="2433"/>
                  </a:cubicBezTo>
                  <a:cubicBezTo>
                    <a:pt x="72" y="2659"/>
                    <a:pt x="47" y="2899"/>
                    <a:pt x="0" y="3132"/>
                  </a:cubicBezTo>
                  <a:cubicBezTo>
                    <a:pt x="348" y="2089"/>
                    <a:pt x="559" y="1011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2769050" y="3929050"/>
              <a:ext cx="91850" cy="16325"/>
            </a:xfrm>
            <a:custGeom>
              <a:avLst/>
              <a:gdLst/>
              <a:ahLst/>
              <a:cxnLst/>
              <a:rect l="l" t="t" r="r" b="b"/>
              <a:pathLst>
                <a:path w="3674" h="653" extrusionOk="0">
                  <a:moveTo>
                    <a:pt x="3673" y="1"/>
                  </a:moveTo>
                  <a:lnTo>
                    <a:pt x="1856" y="409"/>
                  </a:lnTo>
                  <a:cubicBezTo>
                    <a:pt x="1244" y="549"/>
                    <a:pt x="620" y="570"/>
                    <a:pt x="0" y="645"/>
                  </a:cubicBezTo>
                  <a:cubicBezTo>
                    <a:pt x="112" y="650"/>
                    <a:pt x="223" y="653"/>
                    <a:pt x="334" y="653"/>
                  </a:cubicBezTo>
                  <a:cubicBezTo>
                    <a:pt x="1485" y="653"/>
                    <a:pt x="2591" y="403"/>
                    <a:pt x="36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2428300" y="3866425"/>
              <a:ext cx="71225" cy="57825"/>
            </a:xfrm>
            <a:custGeom>
              <a:avLst/>
              <a:gdLst/>
              <a:ahLst/>
              <a:cxnLst/>
              <a:rect l="l" t="t" r="r" b="b"/>
              <a:pathLst>
                <a:path w="2849" h="2313" extrusionOk="0">
                  <a:moveTo>
                    <a:pt x="0" y="1"/>
                  </a:moveTo>
                  <a:lnTo>
                    <a:pt x="0" y="1"/>
                  </a:lnTo>
                  <a:cubicBezTo>
                    <a:pt x="796" y="968"/>
                    <a:pt x="1760" y="1724"/>
                    <a:pt x="2849" y="2312"/>
                  </a:cubicBezTo>
                  <a:cubicBezTo>
                    <a:pt x="2530" y="2086"/>
                    <a:pt x="2215" y="1868"/>
                    <a:pt x="1896" y="1628"/>
                  </a:cubicBezTo>
                  <a:cubicBezTo>
                    <a:pt x="1573" y="1388"/>
                    <a:pt x="1251" y="1140"/>
                    <a:pt x="953" y="882"/>
                  </a:cubicBezTo>
                  <a:cubicBezTo>
                    <a:pt x="660" y="624"/>
                    <a:pt x="387" y="338"/>
                    <a:pt x="104" y="69"/>
                  </a:cubicBezTo>
                  <a:cubicBezTo>
                    <a:pt x="72" y="44"/>
                    <a:pt x="36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2467350" y="3870375"/>
              <a:ext cx="83775" cy="44725"/>
            </a:xfrm>
            <a:custGeom>
              <a:avLst/>
              <a:gdLst/>
              <a:ahLst/>
              <a:cxnLst/>
              <a:rect l="l" t="t" r="r" b="b"/>
              <a:pathLst>
                <a:path w="3351" h="1789" extrusionOk="0">
                  <a:moveTo>
                    <a:pt x="22" y="1"/>
                  </a:moveTo>
                  <a:lnTo>
                    <a:pt x="0" y="26"/>
                  </a:lnTo>
                  <a:cubicBezTo>
                    <a:pt x="29" y="54"/>
                    <a:pt x="58" y="87"/>
                    <a:pt x="90" y="115"/>
                  </a:cubicBezTo>
                  <a:cubicBezTo>
                    <a:pt x="520" y="427"/>
                    <a:pt x="928" y="764"/>
                    <a:pt x="1391" y="1033"/>
                  </a:cubicBezTo>
                  <a:cubicBezTo>
                    <a:pt x="1932" y="1351"/>
                    <a:pt x="2491" y="1620"/>
                    <a:pt x="3107" y="1763"/>
                  </a:cubicBezTo>
                  <a:cubicBezTo>
                    <a:pt x="3186" y="1774"/>
                    <a:pt x="3265" y="1785"/>
                    <a:pt x="3344" y="1789"/>
                  </a:cubicBezTo>
                  <a:cubicBezTo>
                    <a:pt x="3347" y="1774"/>
                    <a:pt x="3351" y="1760"/>
                    <a:pt x="3351" y="1746"/>
                  </a:cubicBezTo>
                  <a:cubicBezTo>
                    <a:pt x="3322" y="1735"/>
                    <a:pt x="3297" y="1724"/>
                    <a:pt x="3268" y="1713"/>
                  </a:cubicBezTo>
                  <a:cubicBezTo>
                    <a:pt x="2946" y="1609"/>
                    <a:pt x="2613" y="1531"/>
                    <a:pt x="2308" y="1387"/>
                  </a:cubicBezTo>
                  <a:cubicBezTo>
                    <a:pt x="1871" y="1190"/>
                    <a:pt x="1448" y="964"/>
                    <a:pt x="1040" y="717"/>
                  </a:cubicBezTo>
                  <a:cubicBezTo>
                    <a:pt x="688" y="502"/>
                    <a:pt x="359" y="24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2538475" y="3661025"/>
              <a:ext cx="18475" cy="75625"/>
            </a:xfrm>
            <a:custGeom>
              <a:avLst/>
              <a:gdLst/>
              <a:ahLst/>
              <a:cxnLst/>
              <a:rect l="l" t="t" r="r" b="b"/>
              <a:pathLst>
                <a:path w="739" h="3025" extrusionOk="0">
                  <a:moveTo>
                    <a:pt x="79" y="1"/>
                  </a:moveTo>
                  <a:lnTo>
                    <a:pt x="0" y="15"/>
                  </a:lnTo>
                  <a:cubicBezTo>
                    <a:pt x="15" y="184"/>
                    <a:pt x="26" y="356"/>
                    <a:pt x="47" y="528"/>
                  </a:cubicBezTo>
                  <a:cubicBezTo>
                    <a:pt x="144" y="1330"/>
                    <a:pt x="352" y="2118"/>
                    <a:pt x="663" y="2871"/>
                  </a:cubicBezTo>
                  <a:cubicBezTo>
                    <a:pt x="685" y="2921"/>
                    <a:pt x="713" y="2971"/>
                    <a:pt x="739" y="3025"/>
                  </a:cubicBezTo>
                  <a:cubicBezTo>
                    <a:pt x="685" y="2767"/>
                    <a:pt x="606" y="2523"/>
                    <a:pt x="538" y="2273"/>
                  </a:cubicBezTo>
                  <a:cubicBezTo>
                    <a:pt x="470" y="2022"/>
                    <a:pt x="413" y="1778"/>
                    <a:pt x="355" y="1520"/>
                  </a:cubicBezTo>
                  <a:cubicBezTo>
                    <a:pt x="298" y="1259"/>
                    <a:pt x="258" y="997"/>
                    <a:pt x="198" y="739"/>
                  </a:cubicBezTo>
                  <a:cubicBezTo>
                    <a:pt x="144" y="495"/>
                    <a:pt x="172" y="237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2767975" y="3777675"/>
              <a:ext cx="39250" cy="82425"/>
            </a:xfrm>
            <a:custGeom>
              <a:avLst/>
              <a:gdLst/>
              <a:ahLst/>
              <a:cxnLst/>
              <a:rect l="l" t="t" r="r" b="b"/>
              <a:pathLst>
                <a:path w="1570" h="3297" extrusionOk="0">
                  <a:moveTo>
                    <a:pt x="1505" y="0"/>
                  </a:moveTo>
                  <a:lnTo>
                    <a:pt x="1505" y="0"/>
                  </a:lnTo>
                  <a:cubicBezTo>
                    <a:pt x="1265" y="1222"/>
                    <a:pt x="599" y="2239"/>
                    <a:pt x="0" y="3297"/>
                  </a:cubicBezTo>
                  <a:cubicBezTo>
                    <a:pt x="33" y="3261"/>
                    <a:pt x="65" y="3225"/>
                    <a:pt x="94" y="3182"/>
                  </a:cubicBezTo>
                  <a:cubicBezTo>
                    <a:pt x="509" y="2605"/>
                    <a:pt x="868" y="1985"/>
                    <a:pt x="1158" y="1333"/>
                  </a:cubicBezTo>
                  <a:cubicBezTo>
                    <a:pt x="1287" y="1028"/>
                    <a:pt x="1398" y="717"/>
                    <a:pt x="1487" y="394"/>
                  </a:cubicBezTo>
                  <a:cubicBezTo>
                    <a:pt x="1527" y="272"/>
                    <a:pt x="1570" y="14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2715475" y="3706175"/>
              <a:ext cx="39075" cy="98300"/>
            </a:xfrm>
            <a:custGeom>
              <a:avLst/>
              <a:gdLst/>
              <a:ahLst/>
              <a:cxnLst/>
              <a:rect l="l" t="t" r="r" b="b"/>
              <a:pathLst>
                <a:path w="1563" h="3932" extrusionOk="0">
                  <a:moveTo>
                    <a:pt x="1556" y="1"/>
                  </a:moveTo>
                  <a:lnTo>
                    <a:pt x="1556" y="1"/>
                  </a:lnTo>
                  <a:cubicBezTo>
                    <a:pt x="1169" y="1373"/>
                    <a:pt x="703" y="2699"/>
                    <a:pt x="1" y="3931"/>
                  </a:cubicBezTo>
                  <a:cubicBezTo>
                    <a:pt x="538" y="3319"/>
                    <a:pt x="1563" y="714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2663625" y="4101575"/>
              <a:ext cx="19375" cy="71325"/>
            </a:xfrm>
            <a:custGeom>
              <a:avLst/>
              <a:gdLst/>
              <a:ahLst/>
              <a:cxnLst/>
              <a:rect l="l" t="t" r="r" b="b"/>
              <a:pathLst>
                <a:path w="775" h="2853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248"/>
                    <a:pt x="183" y="495"/>
                    <a:pt x="269" y="742"/>
                  </a:cubicBezTo>
                  <a:cubicBezTo>
                    <a:pt x="487" y="1387"/>
                    <a:pt x="699" y="2032"/>
                    <a:pt x="652" y="2731"/>
                  </a:cubicBezTo>
                  <a:cubicBezTo>
                    <a:pt x="656" y="2770"/>
                    <a:pt x="667" y="2813"/>
                    <a:pt x="681" y="2853"/>
                  </a:cubicBezTo>
                  <a:cubicBezTo>
                    <a:pt x="724" y="2831"/>
                    <a:pt x="753" y="2792"/>
                    <a:pt x="763" y="2745"/>
                  </a:cubicBezTo>
                  <a:cubicBezTo>
                    <a:pt x="770" y="2631"/>
                    <a:pt x="774" y="2520"/>
                    <a:pt x="774" y="2405"/>
                  </a:cubicBezTo>
                  <a:cubicBezTo>
                    <a:pt x="770" y="1932"/>
                    <a:pt x="627" y="1488"/>
                    <a:pt x="484" y="1043"/>
                  </a:cubicBezTo>
                  <a:cubicBezTo>
                    <a:pt x="366" y="678"/>
                    <a:pt x="222" y="3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2602350" y="3852825"/>
              <a:ext cx="13550" cy="80100"/>
            </a:xfrm>
            <a:custGeom>
              <a:avLst/>
              <a:gdLst/>
              <a:ahLst/>
              <a:cxnLst/>
              <a:rect l="l" t="t" r="r" b="b"/>
              <a:pathLst>
                <a:path w="542" h="3204" extrusionOk="0">
                  <a:moveTo>
                    <a:pt x="0" y="0"/>
                  </a:moveTo>
                  <a:cubicBezTo>
                    <a:pt x="54" y="136"/>
                    <a:pt x="101" y="258"/>
                    <a:pt x="144" y="380"/>
                  </a:cubicBezTo>
                  <a:cubicBezTo>
                    <a:pt x="330" y="946"/>
                    <a:pt x="359" y="1541"/>
                    <a:pt x="416" y="2129"/>
                  </a:cubicBezTo>
                  <a:cubicBezTo>
                    <a:pt x="452" y="2498"/>
                    <a:pt x="459" y="2870"/>
                    <a:pt x="480" y="3204"/>
                  </a:cubicBezTo>
                  <a:cubicBezTo>
                    <a:pt x="534" y="2824"/>
                    <a:pt x="541" y="2444"/>
                    <a:pt x="498" y="2064"/>
                  </a:cubicBezTo>
                  <a:cubicBezTo>
                    <a:pt x="445" y="1649"/>
                    <a:pt x="427" y="1229"/>
                    <a:pt x="362" y="817"/>
                  </a:cubicBezTo>
                  <a:cubicBezTo>
                    <a:pt x="330" y="588"/>
                    <a:pt x="240" y="369"/>
                    <a:pt x="169" y="151"/>
                  </a:cubicBezTo>
                  <a:cubicBezTo>
                    <a:pt x="147" y="83"/>
                    <a:pt x="1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2528975" y="3759925"/>
              <a:ext cx="44375" cy="88250"/>
            </a:xfrm>
            <a:custGeom>
              <a:avLst/>
              <a:gdLst/>
              <a:ahLst/>
              <a:cxnLst/>
              <a:rect l="l" t="t" r="r" b="b"/>
              <a:pathLst>
                <a:path w="1775" h="3530" extrusionOk="0">
                  <a:moveTo>
                    <a:pt x="22" y="1"/>
                  </a:moveTo>
                  <a:cubicBezTo>
                    <a:pt x="8" y="26"/>
                    <a:pt x="1" y="33"/>
                    <a:pt x="1" y="36"/>
                  </a:cubicBezTo>
                  <a:cubicBezTo>
                    <a:pt x="312" y="1165"/>
                    <a:pt x="803" y="2240"/>
                    <a:pt x="1455" y="3215"/>
                  </a:cubicBezTo>
                  <a:cubicBezTo>
                    <a:pt x="1538" y="3322"/>
                    <a:pt x="1624" y="3430"/>
                    <a:pt x="1717" y="3530"/>
                  </a:cubicBezTo>
                  <a:lnTo>
                    <a:pt x="1774" y="3494"/>
                  </a:lnTo>
                  <a:cubicBezTo>
                    <a:pt x="1384" y="2975"/>
                    <a:pt x="1043" y="2419"/>
                    <a:pt x="750" y="1839"/>
                  </a:cubicBezTo>
                  <a:cubicBezTo>
                    <a:pt x="459" y="1248"/>
                    <a:pt x="216" y="63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2486525" y="4033150"/>
              <a:ext cx="24825" cy="59400"/>
            </a:xfrm>
            <a:custGeom>
              <a:avLst/>
              <a:gdLst/>
              <a:ahLst/>
              <a:cxnLst/>
              <a:rect l="l" t="t" r="r" b="b"/>
              <a:pathLst>
                <a:path w="993" h="2376" extrusionOk="0">
                  <a:moveTo>
                    <a:pt x="918" y="0"/>
                  </a:moveTo>
                  <a:cubicBezTo>
                    <a:pt x="742" y="846"/>
                    <a:pt x="348" y="1602"/>
                    <a:pt x="0" y="2376"/>
                  </a:cubicBezTo>
                  <a:cubicBezTo>
                    <a:pt x="29" y="2336"/>
                    <a:pt x="61" y="2297"/>
                    <a:pt x="90" y="2254"/>
                  </a:cubicBezTo>
                  <a:cubicBezTo>
                    <a:pt x="344" y="1863"/>
                    <a:pt x="556" y="1448"/>
                    <a:pt x="717" y="1011"/>
                  </a:cubicBezTo>
                  <a:cubicBezTo>
                    <a:pt x="806" y="788"/>
                    <a:pt x="878" y="559"/>
                    <a:pt x="943" y="330"/>
                  </a:cubicBezTo>
                  <a:cubicBezTo>
                    <a:pt x="971" y="226"/>
                    <a:pt x="993" y="111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2861225" y="3936225"/>
              <a:ext cx="74550" cy="16850"/>
            </a:xfrm>
            <a:custGeom>
              <a:avLst/>
              <a:gdLst/>
              <a:ahLst/>
              <a:cxnLst/>
              <a:rect l="l" t="t" r="r" b="b"/>
              <a:pathLst>
                <a:path w="2982" h="674" extrusionOk="0">
                  <a:moveTo>
                    <a:pt x="2967" y="0"/>
                  </a:moveTo>
                  <a:cubicBezTo>
                    <a:pt x="2648" y="104"/>
                    <a:pt x="2337" y="222"/>
                    <a:pt x="2014" y="308"/>
                  </a:cubicBezTo>
                  <a:cubicBezTo>
                    <a:pt x="1681" y="398"/>
                    <a:pt x="1341" y="459"/>
                    <a:pt x="1000" y="520"/>
                  </a:cubicBezTo>
                  <a:cubicBezTo>
                    <a:pt x="670" y="577"/>
                    <a:pt x="334" y="624"/>
                    <a:pt x="0" y="674"/>
                  </a:cubicBezTo>
                  <a:cubicBezTo>
                    <a:pt x="1029" y="638"/>
                    <a:pt x="2032" y="495"/>
                    <a:pt x="2982" y="72"/>
                  </a:cubicBezTo>
                  <a:cubicBezTo>
                    <a:pt x="2974" y="47"/>
                    <a:pt x="2971" y="22"/>
                    <a:pt x="29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2653575" y="3918300"/>
              <a:ext cx="62550" cy="26350"/>
            </a:xfrm>
            <a:custGeom>
              <a:avLst/>
              <a:gdLst/>
              <a:ahLst/>
              <a:cxnLst/>
              <a:rect l="l" t="t" r="r" b="b"/>
              <a:pathLst>
                <a:path w="2502" h="1054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2083" y="223"/>
                    <a:pt x="1688" y="438"/>
                    <a:pt x="1287" y="646"/>
                  </a:cubicBezTo>
                  <a:cubicBezTo>
                    <a:pt x="886" y="853"/>
                    <a:pt x="449" y="932"/>
                    <a:pt x="1" y="997"/>
                  </a:cubicBezTo>
                  <a:cubicBezTo>
                    <a:pt x="62" y="1036"/>
                    <a:pt x="133" y="1054"/>
                    <a:pt x="205" y="1054"/>
                  </a:cubicBezTo>
                  <a:cubicBezTo>
                    <a:pt x="327" y="1047"/>
                    <a:pt x="445" y="1029"/>
                    <a:pt x="560" y="1004"/>
                  </a:cubicBezTo>
                  <a:cubicBezTo>
                    <a:pt x="1137" y="878"/>
                    <a:pt x="1645" y="610"/>
                    <a:pt x="2129" y="287"/>
                  </a:cubicBezTo>
                  <a:cubicBezTo>
                    <a:pt x="2255" y="201"/>
                    <a:pt x="2369" y="10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2661650" y="4085825"/>
              <a:ext cx="43250" cy="44575"/>
            </a:xfrm>
            <a:custGeom>
              <a:avLst/>
              <a:gdLst/>
              <a:ahLst/>
              <a:cxnLst/>
              <a:rect l="l" t="t" r="r" b="b"/>
              <a:pathLst>
                <a:path w="1730" h="1783" extrusionOk="0">
                  <a:moveTo>
                    <a:pt x="95" y="1"/>
                  </a:moveTo>
                  <a:cubicBezTo>
                    <a:pt x="73" y="1"/>
                    <a:pt x="39" y="20"/>
                    <a:pt x="0" y="29"/>
                  </a:cubicBezTo>
                  <a:cubicBezTo>
                    <a:pt x="32" y="61"/>
                    <a:pt x="43" y="79"/>
                    <a:pt x="61" y="86"/>
                  </a:cubicBezTo>
                  <a:cubicBezTo>
                    <a:pt x="380" y="208"/>
                    <a:pt x="638" y="419"/>
                    <a:pt x="853" y="677"/>
                  </a:cubicBezTo>
                  <a:cubicBezTo>
                    <a:pt x="1158" y="1046"/>
                    <a:pt x="1444" y="1422"/>
                    <a:pt x="1727" y="1781"/>
                  </a:cubicBezTo>
                  <a:cubicBezTo>
                    <a:pt x="1728" y="1782"/>
                    <a:pt x="1728" y="1782"/>
                    <a:pt x="1728" y="1782"/>
                  </a:cubicBezTo>
                  <a:cubicBezTo>
                    <a:pt x="1730" y="1782"/>
                    <a:pt x="1726" y="1768"/>
                    <a:pt x="1720" y="1756"/>
                  </a:cubicBezTo>
                  <a:cubicBezTo>
                    <a:pt x="1444" y="1186"/>
                    <a:pt x="1057" y="677"/>
                    <a:pt x="574" y="262"/>
                  </a:cubicBezTo>
                  <a:cubicBezTo>
                    <a:pt x="441" y="150"/>
                    <a:pt x="265" y="86"/>
                    <a:pt x="108" y="4"/>
                  </a:cubicBezTo>
                  <a:cubicBezTo>
                    <a:pt x="104" y="2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2622850" y="4087700"/>
              <a:ext cx="6575" cy="69625"/>
            </a:xfrm>
            <a:custGeom>
              <a:avLst/>
              <a:gdLst/>
              <a:ahLst/>
              <a:cxnLst/>
              <a:rect l="l" t="t" r="r" b="b"/>
              <a:pathLst>
                <a:path w="263" h="2785" extrusionOk="0">
                  <a:moveTo>
                    <a:pt x="1" y="0"/>
                  </a:moveTo>
                  <a:cubicBezTo>
                    <a:pt x="144" y="935"/>
                    <a:pt x="130" y="1878"/>
                    <a:pt x="223" y="2784"/>
                  </a:cubicBezTo>
                  <a:cubicBezTo>
                    <a:pt x="237" y="2003"/>
                    <a:pt x="262" y="1190"/>
                    <a:pt x="151" y="384"/>
                  </a:cubicBezTo>
                  <a:cubicBezTo>
                    <a:pt x="133" y="244"/>
                    <a:pt x="12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2629125" y="3910775"/>
              <a:ext cx="12125" cy="57625"/>
            </a:xfrm>
            <a:custGeom>
              <a:avLst/>
              <a:gdLst/>
              <a:ahLst/>
              <a:cxnLst/>
              <a:rect l="l" t="t" r="r" b="b"/>
              <a:pathLst>
                <a:path w="485" h="2305" extrusionOk="0">
                  <a:moveTo>
                    <a:pt x="348" y="1"/>
                  </a:moveTo>
                  <a:cubicBezTo>
                    <a:pt x="337" y="337"/>
                    <a:pt x="345" y="667"/>
                    <a:pt x="352" y="1000"/>
                  </a:cubicBezTo>
                  <a:cubicBezTo>
                    <a:pt x="362" y="1455"/>
                    <a:pt x="273" y="1885"/>
                    <a:pt x="1" y="2262"/>
                  </a:cubicBezTo>
                  <a:cubicBezTo>
                    <a:pt x="15" y="2276"/>
                    <a:pt x="26" y="2290"/>
                    <a:pt x="40" y="2305"/>
                  </a:cubicBezTo>
                  <a:cubicBezTo>
                    <a:pt x="90" y="2262"/>
                    <a:pt x="158" y="2226"/>
                    <a:pt x="183" y="2172"/>
                  </a:cubicBezTo>
                  <a:cubicBezTo>
                    <a:pt x="262" y="2025"/>
                    <a:pt x="327" y="1871"/>
                    <a:pt x="377" y="1717"/>
                  </a:cubicBezTo>
                  <a:cubicBezTo>
                    <a:pt x="484" y="1359"/>
                    <a:pt x="477" y="990"/>
                    <a:pt x="452" y="628"/>
                  </a:cubicBezTo>
                  <a:cubicBezTo>
                    <a:pt x="438" y="413"/>
                    <a:pt x="384" y="208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2750675" y="4017475"/>
              <a:ext cx="53325" cy="35225"/>
            </a:xfrm>
            <a:custGeom>
              <a:avLst/>
              <a:gdLst/>
              <a:ahLst/>
              <a:cxnLst/>
              <a:rect l="l" t="t" r="r" b="b"/>
              <a:pathLst>
                <a:path w="2133" h="1409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355"/>
                    <a:pt x="1624" y="1283"/>
                    <a:pt x="2133" y="1408"/>
                  </a:cubicBezTo>
                  <a:cubicBezTo>
                    <a:pt x="1767" y="1186"/>
                    <a:pt x="1402" y="971"/>
                    <a:pt x="1047" y="738"/>
                  </a:cubicBezTo>
                  <a:cubicBezTo>
                    <a:pt x="692" y="502"/>
                    <a:pt x="348" y="2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2386900" y="3719250"/>
              <a:ext cx="37475" cy="53950"/>
            </a:xfrm>
            <a:custGeom>
              <a:avLst/>
              <a:gdLst/>
              <a:ahLst/>
              <a:cxnLst/>
              <a:rect l="l" t="t" r="r" b="b"/>
              <a:pathLst>
                <a:path w="1499" h="215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377"/>
                    <a:pt x="1040" y="1800"/>
                    <a:pt x="1499" y="2158"/>
                  </a:cubicBezTo>
                  <a:cubicBezTo>
                    <a:pt x="1370" y="1997"/>
                    <a:pt x="1262" y="1868"/>
                    <a:pt x="1162" y="1732"/>
                  </a:cubicBezTo>
                  <a:cubicBezTo>
                    <a:pt x="1054" y="1588"/>
                    <a:pt x="943" y="1438"/>
                    <a:pt x="846" y="1294"/>
                  </a:cubicBezTo>
                  <a:cubicBezTo>
                    <a:pt x="746" y="1155"/>
                    <a:pt x="653" y="1015"/>
                    <a:pt x="556" y="864"/>
                  </a:cubicBezTo>
                  <a:cubicBezTo>
                    <a:pt x="459" y="714"/>
                    <a:pt x="366" y="560"/>
                    <a:pt x="270" y="409"/>
                  </a:cubicBezTo>
                  <a:cubicBezTo>
                    <a:pt x="180" y="273"/>
                    <a:pt x="130" y="10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2616050" y="3971700"/>
              <a:ext cx="5575" cy="57625"/>
            </a:xfrm>
            <a:custGeom>
              <a:avLst/>
              <a:gdLst/>
              <a:ahLst/>
              <a:cxnLst/>
              <a:rect l="l" t="t" r="r" b="b"/>
              <a:pathLst>
                <a:path w="223" h="2305" extrusionOk="0">
                  <a:moveTo>
                    <a:pt x="0" y="0"/>
                  </a:moveTo>
                  <a:lnTo>
                    <a:pt x="0" y="0"/>
                  </a:lnTo>
                  <a:cubicBezTo>
                    <a:pt x="165" y="763"/>
                    <a:pt x="129" y="1534"/>
                    <a:pt x="137" y="2304"/>
                  </a:cubicBezTo>
                  <a:cubicBezTo>
                    <a:pt x="165" y="2093"/>
                    <a:pt x="215" y="1878"/>
                    <a:pt x="215" y="1663"/>
                  </a:cubicBezTo>
                  <a:cubicBezTo>
                    <a:pt x="223" y="1261"/>
                    <a:pt x="205" y="864"/>
                    <a:pt x="176" y="466"/>
                  </a:cubicBezTo>
                  <a:cubicBezTo>
                    <a:pt x="165" y="305"/>
                    <a:pt x="147" y="1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2824950" y="3620900"/>
              <a:ext cx="19275" cy="46975"/>
            </a:xfrm>
            <a:custGeom>
              <a:avLst/>
              <a:gdLst/>
              <a:ahLst/>
              <a:cxnLst/>
              <a:rect l="l" t="t" r="r" b="b"/>
              <a:pathLst>
                <a:path w="771" h="1879" extrusionOk="0">
                  <a:moveTo>
                    <a:pt x="771" y="1"/>
                  </a:moveTo>
                  <a:lnTo>
                    <a:pt x="771" y="1"/>
                  </a:lnTo>
                  <a:cubicBezTo>
                    <a:pt x="720" y="4"/>
                    <a:pt x="688" y="4"/>
                    <a:pt x="685" y="15"/>
                  </a:cubicBezTo>
                  <a:cubicBezTo>
                    <a:pt x="459" y="628"/>
                    <a:pt x="233" y="1240"/>
                    <a:pt x="0" y="1878"/>
                  </a:cubicBezTo>
                  <a:cubicBezTo>
                    <a:pt x="29" y="1853"/>
                    <a:pt x="40" y="1849"/>
                    <a:pt x="43" y="1842"/>
                  </a:cubicBezTo>
                  <a:cubicBezTo>
                    <a:pt x="330" y="1316"/>
                    <a:pt x="566" y="764"/>
                    <a:pt x="749" y="194"/>
                  </a:cubicBezTo>
                  <a:cubicBezTo>
                    <a:pt x="763" y="130"/>
                    <a:pt x="771" y="65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2290875" y="3723300"/>
              <a:ext cx="40425" cy="42300"/>
            </a:xfrm>
            <a:custGeom>
              <a:avLst/>
              <a:gdLst/>
              <a:ahLst/>
              <a:cxnLst/>
              <a:rect l="l" t="t" r="r" b="b"/>
              <a:pathLst>
                <a:path w="1617" h="169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337"/>
                    <a:pt x="911" y="1240"/>
                    <a:pt x="1617" y="1691"/>
                  </a:cubicBezTo>
                  <a:cubicBezTo>
                    <a:pt x="1477" y="1562"/>
                    <a:pt x="1334" y="1430"/>
                    <a:pt x="1194" y="1297"/>
                  </a:cubicBezTo>
                  <a:cubicBezTo>
                    <a:pt x="1054" y="1168"/>
                    <a:pt x="918" y="1039"/>
                    <a:pt x="782" y="896"/>
                  </a:cubicBezTo>
                  <a:cubicBezTo>
                    <a:pt x="646" y="753"/>
                    <a:pt x="513" y="602"/>
                    <a:pt x="381" y="455"/>
                  </a:cubicBezTo>
                  <a:cubicBezTo>
                    <a:pt x="252" y="319"/>
                    <a:pt x="169" y="1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2501825" y="3885150"/>
              <a:ext cx="52800" cy="23325"/>
            </a:xfrm>
            <a:custGeom>
              <a:avLst/>
              <a:gdLst/>
              <a:ahLst/>
              <a:cxnLst/>
              <a:rect l="l" t="t" r="r" b="b"/>
              <a:pathLst>
                <a:path w="2112" h="933" extrusionOk="0">
                  <a:moveTo>
                    <a:pt x="1" y="1"/>
                  </a:moveTo>
                  <a:cubicBezTo>
                    <a:pt x="48" y="55"/>
                    <a:pt x="101" y="101"/>
                    <a:pt x="159" y="144"/>
                  </a:cubicBezTo>
                  <a:cubicBezTo>
                    <a:pt x="739" y="488"/>
                    <a:pt x="1352" y="768"/>
                    <a:pt x="2007" y="932"/>
                  </a:cubicBezTo>
                  <a:cubicBezTo>
                    <a:pt x="2040" y="932"/>
                    <a:pt x="2072" y="929"/>
                    <a:pt x="2104" y="922"/>
                  </a:cubicBezTo>
                  <a:lnTo>
                    <a:pt x="2111" y="875"/>
                  </a:lnTo>
                  <a:cubicBezTo>
                    <a:pt x="1384" y="642"/>
                    <a:pt x="664" y="38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2711800" y="3627275"/>
              <a:ext cx="21450" cy="52950"/>
            </a:xfrm>
            <a:custGeom>
              <a:avLst/>
              <a:gdLst/>
              <a:ahLst/>
              <a:cxnLst/>
              <a:rect l="l" t="t" r="r" b="b"/>
              <a:pathLst>
                <a:path w="858" h="2118" extrusionOk="0">
                  <a:moveTo>
                    <a:pt x="857" y="0"/>
                  </a:moveTo>
                  <a:cubicBezTo>
                    <a:pt x="717" y="57"/>
                    <a:pt x="653" y="176"/>
                    <a:pt x="606" y="294"/>
                  </a:cubicBezTo>
                  <a:cubicBezTo>
                    <a:pt x="452" y="688"/>
                    <a:pt x="305" y="1086"/>
                    <a:pt x="166" y="1491"/>
                  </a:cubicBezTo>
                  <a:cubicBezTo>
                    <a:pt x="98" y="1695"/>
                    <a:pt x="55" y="1906"/>
                    <a:pt x="1" y="2118"/>
                  </a:cubicBezTo>
                  <a:cubicBezTo>
                    <a:pt x="287" y="1408"/>
                    <a:pt x="492" y="677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2543750" y="3640700"/>
              <a:ext cx="9175" cy="56825"/>
            </a:xfrm>
            <a:custGeom>
              <a:avLst/>
              <a:gdLst/>
              <a:ahLst/>
              <a:cxnLst/>
              <a:rect l="l" t="t" r="r" b="b"/>
              <a:pathLst>
                <a:path w="367" h="2273" extrusionOk="0">
                  <a:moveTo>
                    <a:pt x="116" y="0"/>
                  </a:moveTo>
                  <a:cubicBezTo>
                    <a:pt x="1" y="119"/>
                    <a:pt x="44" y="244"/>
                    <a:pt x="55" y="352"/>
                  </a:cubicBezTo>
                  <a:cubicBezTo>
                    <a:pt x="83" y="674"/>
                    <a:pt x="116" y="1000"/>
                    <a:pt x="166" y="1319"/>
                  </a:cubicBezTo>
                  <a:cubicBezTo>
                    <a:pt x="216" y="1638"/>
                    <a:pt x="288" y="1953"/>
                    <a:pt x="348" y="2272"/>
                  </a:cubicBezTo>
                  <a:lnTo>
                    <a:pt x="366" y="2258"/>
                  </a:lnTo>
                  <a:cubicBezTo>
                    <a:pt x="284" y="1513"/>
                    <a:pt x="202" y="767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2764750" y="4049075"/>
              <a:ext cx="45175" cy="34175"/>
            </a:xfrm>
            <a:custGeom>
              <a:avLst/>
              <a:gdLst/>
              <a:ahLst/>
              <a:cxnLst/>
              <a:rect l="l" t="t" r="r" b="b"/>
              <a:pathLst>
                <a:path w="1807" h="1367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65"/>
                    <a:pt x="111" y="130"/>
                    <a:pt x="172" y="194"/>
                  </a:cubicBezTo>
                  <a:cubicBezTo>
                    <a:pt x="581" y="639"/>
                    <a:pt x="1065" y="1015"/>
                    <a:pt x="1598" y="1302"/>
                  </a:cubicBezTo>
                  <a:cubicBezTo>
                    <a:pt x="1656" y="1327"/>
                    <a:pt x="1717" y="1348"/>
                    <a:pt x="1781" y="1366"/>
                  </a:cubicBezTo>
                  <a:lnTo>
                    <a:pt x="1806" y="1312"/>
                  </a:lnTo>
                  <a:cubicBezTo>
                    <a:pt x="1154" y="947"/>
                    <a:pt x="567" y="4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2765375" y="3986325"/>
              <a:ext cx="59050" cy="18350"/>
            </a:xfrm>
            <a:custGeom>
              <a:avLst/>
              <a:gdLst/>
              <a:ahLst/>
              <a:cxnLst/>
              <a:rect l="l" t="t" r="r" b="b"/>
              <a:pathLst>
                <a:path w="2362" h="734" extrusionOk="0">
                  <a:moveTo>
                    <a:pt x="52" y="0"/>
                  </a:moveTo>
                  <a:cubicBezTo>
                    <a:pt x="43" y="0"/>
                    <a:pt x="33" y="1"/>
                    <a:pt x="22" y="3"/>
                  </a:cubicBezTo>
                  <a:cubicBezTo>
                    <a:pt x="15" y="6"/>
                    <a:pt x="11" y="10"/>
                    <a:pt x="8" y="13"/>
                  </a:cubicBezTo>
                  <a:cubicBezTo>
                    <a:pt x="4" y="21"/>
                    <a:pt x="0" y="24"/>
                    <a:pt x="0" y="31"/>
                  </a:cubicBezTo>
                  <a:cubicBezTo>
                    <a:pt x="262" y="250"/>
                    <a:pt x="1853" y="726"/>
                    <a:pt x="2362" y="734"/>
                  </a:cubicBezTo>
                  <a:cubicBezTo>
                    <a:pt x="1591" y="519"/>
                    <a:pt x="817" y="322"/>
                    <a:pt x="83" y="3"/>
                  </a:cubicBezTo>
                  <a:cubicBezTo>
                    <a:pt x="72" y="1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2524400" y="4096925"/>
              <a:ext cx="34175" cy="38725"/>
            </a:xfrm>
            <a:custGeom>
              <a:avLst/>
              <a:gdLst/>
              <a:ahLst/>
              <a:cxnLst/>
              <a:rect l="l" t="t" r="r" b="b"/>
              <a:pathLst>
                <a:path w="1367" h="1549" extrusionOk="0">
                  <a:moveTo>
                    <a:pt x="1366" y="0"/>
                  </a:moveTo>
                  <a:cubicBezTo>
                    <a:pt x="1298" y="40"/>
                    <a:pt x="1233" y="86"/>
                    <a:pt x="1173" y="140"/>
                  </a:cubicBezTo>
                  <a:cubicBezTo>
                    <a:pt x="793" y="455"/>
                    <a:pt x="452" y="814"/>
                    <a:pt x="151" y="1208"/>
                  </a:cubicBezTo>
                  <a:cubicBezTo>
                    <a:pt x="83" y="1305"/>
                    <a:pt x="1" y="1405"/>
                    <a:pt x="19" y="1548"/>
                  </a:cubicBezTo>
                  <a:cubicBezTo>
                    <a:pt x="406" y="975"/>
                    <a:pt x="915" y="509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2765200" y="3757050"/>
              <a:ext cx="15075" cy="44550"/>
            </a:xfrm>
            <a:custGeom>
              <a:avLst/>
              <a:gdLst/>
              <a:ahLst/>
              <a:cxnLst/>
              <a:rect l="l" t="t" r="r" b="b"/>
              <a:pathLst>
                <a:path w="603" h="1782" extrusionOk="0">
                  <a:moveTo>
                    <a:pt x="538" y="1"/>
                  </a:moveTo>
                  <a:cubicBezTo>
                    <a:pt x="359" y="596"/>
                    <a:pt x="187" y="1173"/>
                    <a:pt x="0" y="1782"/>
                  </a:cubicBezTo>
                  <a:cubicBezTo>
                    <a:pt x="244" y="1416"/>
                    <a:pt x="509" y="646"/>
                    <a:pt x="574" y="209"/>
                  </a:cubicBezTo>
                  <a:cubicBezTo>
                    <a:pt x="584" y="144"/>
                    <a:pt x="602" y="65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2570000" y="4084625"/>
              <a:ext cx="23775" cy="42250"/>
            </a:xfrm>
            <a:custGeom>
              <a:avLst/>
              <a:gdLst/>
              <a:ahLst/>
              <a:cxnLst/>
              <a:rect l="l" t="t" r="r" b="b"/>
              <a:pathLst>
                <a:path w="951" h="1690" extrusionOk="0">
                  <a:moveTo>
                    <a:pt x="890" y="1"/>
                  </a:moveTo>
                  <a:cubicBezTo>
                    <a:pt x="813" y="1"/>
                    <a:pt x="781" y="66"/>
                    <a:pt x="746" y="112"/>
                  </a:cubicBezTo>
                  <a:cubicBezTo>
                    <a:pt x="409" y="589"/>
                    <a:pt x="155" y="1123"/>
                    <a:pt x="1" y="1689"/>
                  </a:cubicBezTo>
                  <a:cubicBezTo>
                    <a:pt x="287" y="1119"/>
                    <a:pt x="535" y="525"/>
                    <a:pt x="950" y="12"/>
                  </a:cubicBezTo>
                  <a:cubicBezTo>
                    <a:pt x="927" y="4"/>
                    <a:pt x="907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2449975" y="4009225"/>
              <a:ext cx="41125" cy="25550"/>
            </a:xfrm>
            <a:custGeom>
              <a:avLst/>
              <a:gdLst/>
              <a:ahLst/>
              <a:cxnLst/>
              <a:rect l="l" t="t" r="r" b="b"/>
              <a:pathLst>
                <a:path w="1645" h="1022" extrusionOk="0">
                  <a:moveTo>
                    <a:pt x="1613" y="0"/>
                  </a:moveTo>
                  <a:cubicBezTo>
                    <a:pt x="1118" y="416"/>
                    <a:pt x="538" y="681"/>
                    <a:pt x="0" y="1022"/>
                  </a:cubicBezTo>
                  <a:cubicBezTo>
                    <a:pt x="29" y="1022"/>
                    <a:pt x="61" y="1011"/>
                    <a:pt x="90" y="997"/>
                  </a:cubicBezTo>
                  <a:cubicBezTo>
                    <a:pt x="448" y="814"/>
                    <a:pt x="807" y="631"/>
                    <a:pt x="1165" y="438"/>
                  </a:cubicBezTo>
                  <a:cubicBezTo>
                    <a:pt x="1290" y="366"/>
                    <a:pt x="1408" y="283"/>
                    <a:pt x="1523" y="194"/>
                  </a:cubicBezTo>
                  <a:cubicBezTo>
                    <a:pt x="1570" y="144"/>
                    <a:pt x="1609" y="94"/>
                    <a:pt x="1645" y="36"/>
                  </a:cubicBezTo>
                  <a:lnTo>
                    <a:pt x="161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2892225" y="3926800"/>
              <a:ext cx="36925" cy="11600"/>
            </a:xfrm>
            <a:custGeom>
              <a:avLst/>
              <a:gdLst/>
              <a:ahLst/>
              <a:cxnLst/>
              <a:rect l="l" t="t" r="r" b="b"/>
              <a:pathLst>
                <a:path w="1477" h="464" extrusionOk="0">
                  <a:moveTo>
                    <a:pt x="1462" y="1"/>
                  </a:moveTo>
                  <a:lnTo>
                    <a:pt x="0" y="456"/>
                  </a:lnTo>
                  <a:lnTo>
                    <a:pt x="7" y="463"/>
                  </a:lnTo>
                  <a:cubicBezTo>
                    <a:pt x="201" y="434"/>
                    <a:pt x="401" y="413"/>
                    <a:pt x="595" y="366"/>
                  </a:cubicBezTo>
                  <a:cubicBezTo>
                    <a:pt x="839" y="309"/>
                    <a:pt x="1079" y="227"/>
                    <a:pt x="1319" y="148"/>
                  </a:cubicBezTo>
                  <a:cubicBezTo>
                    <a:pt x="1383" y="126"/>
                    <a:pt x="1476" y="105"/>
                    <a:pt x="1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2733575" y="4042550"/>
              <a:ext cx="23675" cy="27875"/>
            </a:xfrm>
            <a:custGeom>
              <a:avLst/>
              <a:gdLst/>
              <a:ahLst/>
              <a:cxnLst/>
              <a:rect l="l" t="t" r="r" b="b"/>
              <a:pathLst>
                <a:path w="947" h="1115" extrusionOk="0">
                  <a:moveTo>
                    <a:pt x="15" y="0"/>
                  </a:moveTo>
                  <a:cubicBezTo>
                    <a:pt x="0" y="226"/>
                    <a:pt x="448" y="753"/>
                    <a:pt x="946" y="1115"/>
                  </a:cubicBezTo>
                  <a:cubicBezTo>
                    <a:pt x="635" y="742"/>
                    <a:pt x="330" y="377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2618375" y="3793425"/>
              <a:ext cx="6375" cy="38000"/>
            </a:xfrm>
            <a:custGeom>
              <a:avLst/>
              <a:gdLst/>
              <a:ahLst/>
              <a:cxnLst/>
              <a:rect l="l" t="t" r="r" b="b"/>
              <a:pathLst>
                <a:path w="255" h="1520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26" y="492"/>
                    <a:pt x="62" y="993"/>
                    <a:pt x="1" y="1498"/>
                  </a:cubicBezTo>
                  <a:cubicBezTo>
                    <a:pt x="1" y="1502"/>
                    <a:pt x="22" y="1513"/>
                    <a:pt x="33" y="1520"/>
                  </a:cubicBezTo>
                  <a:cubicBezTo>
                    <a:pt x="162" y="1337"/>
                    <a:pt x="255" y="377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2612550" y="3843050"/>
              <a:ext cx="31550" cy="17675"/>
            </a:xfrm>
            <a:custGeom>
              <a:avLst/>
              <a:gdLst/>
              <a:ahLst/>
              <a:cxnLst/>
              <a:rect l="l" t="t" r="r" b="b"/>
              <a:pathLst>
                <a:path w="1262" h="707" extrusionOk="0">
                  <a:moveTo>
                    <a:pt x="177" y="0"/>
                  </a:moveTo>
                  <a:cubicBezTo>
                    <a:pt x="117" y="0"/>
                    <a:pt x="57" y="14"/>
                    <a:pt x="1" y="40"/>
                  </a:cubicBezTo>
                  <a:cubicBezTo>
                    <a:pt x="499" y="123"/>
                    <a:pt x="871" y="431"/>
                    <a:pt x="1262" y="707"/>
                  </a:cubicBezTo>
                  <a:cubicBezTo>
                    <a:pt x="1022" y="395"/>
                    <a:pt x="710" y="191"/>
                    <a:pt x="359" y="44"/>
                  </a:cubicBezTo>
                  <a:cubicBezTo>
                    <a:pt x="301" y="15"/>
                    <a:pt x="239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2607175" y="3851750"/>
              <a:ext cx="13725" cy="41600"/>
            </a:xfrm>
            <a:custGeom>
              <a:avLst/>
              <a:gdLst/>
              <a:ahLst/>
              <a:cxnLst/>
              <a:rect l="l" t="t" r="r" b="b"/>
              <a:pathLst>
                <a:path w="549" h="1664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534"/>
                    <a:pt x="413" y="1093"/>
                    <a:pt x="531" y="1659"/>
                  </a:cubicBezTo>
                  <a:cubicBezTo>
                    <a:pt x="549" y="1140"/>
                    <a:pt x="234" y="144"/>
                    <a:pt x="1" y="0"/>
                  </a:cubicBezTo>
                  <a:close/>
                  <a:moveTo>
                    <a:pt x="531" y="1659"/>
                  </a:moveTo>
                  <a:cubicBezTo>
                    <a:pt x="528" y="1662"/>
                    <a:pt x="528" y="1663"/>
                    <a:pt x="528" y="1663"/>
                  </a:cubicBezTo>
                  <a:cubicBezTo>
                    <a:pt x="529" y="1663"/>
                    <a:pt x="531" y="1661"/>
                    <a:pt x="531" y="16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2536225" y="3947950"/>
              <a:ext cx="38200" cy="8050"/>
            </a:xfrm>
            <a:custGeom>
              <a:avLst/>
              <a:gdLst/>
              <a:ahLst/>
              <a:cxnLst/>
              <a:rect l="l" t="t" r="r" b="b"/>
              <a:pathLst>
                <a:path w="1528" h="322" extrusionOk="0">
                  <a:moveTo>
                    <a:pt x="1434" y="1"/>
                  </a:moveTo>
                  <a:lnTo>
                    <a:pt x="1427" y="4"/>
                  </a:lnTo>
                  <a:lnTo>
                    <a:pt x="1429" y="5"/>
                  </a:lnTo>
                  <a:lnTo>
                    <a:pt x="1429" y="5"/>
                  </a:lnTo>
                  <a:cubicBezTo>
                    <a:pt x="1430" y="4"/>
                    <a:pt x="1432" y="2"/>
                    <a:pt x="1434" y="1"/>
                  </a:cubicBezTo>
                  <a:close/>
                  <a:moveTo>
                    <a:pt x="1429" y="5"/>
                  </a:moveTo>
                  <a:cubicBezTo>
                    <a:pt x="1405" y="24"/>
                    <a:pt x="1378" y="37"/>
                    <a:pt x="1348" y="51"/>
                  </a:cubicBezTo>
                  <a:cubicBezTo>
                    <a:pt x="982" y="163"/>
                    <a:pt x="613" y="259"/>
                    <a:pt x="223" y="259"/>
                  </a:cubicBezTo>
                  <a:cubicBezTo>
                    <a:pt x="216" y="259"/>
                    <a:pt x="209" y="259"/>
                    <a:pt x="202" y="259"/>
                  </a:cubicBezTo>
                  <a:lnTo>
                    <a:pt x="1" y="259"/>
                  </a:lnTo>
                  <a:cubicBezTo>
                    <a:pt x="1" y="276"/>
                    <a:pt x="4" y="294"/>
                    <a:pt x="4" y="312"/>
                  </a:cubicBezTo>
                  <a:cubicBezTo>
                    <a:pt x="87" y="319"/>
                    <a:pt x="170" y="322"/>
                    <a:pt x="252" y="322"/>
                  </a:cubicBezTo>
                  <a:cubicBezTo>
                    <a:pt x="692" y="322"/>
                    <a:pt x="1126" y="233"/>
                    <a:pt x="1527" y="61"/>
                  </a:cubicBezTo>
                  <a:lnTo>
                    <a:pt x="1429" y="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2644525" y="3973650"/>
              <a:ext cx="19300" cy="24125"/>
            </a:xfrm>
            <a:custGeom>
              <a:avLst/>
              <a:gdLst/>
              <a:ahLst/>
              <a:cxnLst/>
              <a:rect l="l" t="t" r="r" b="b"/>
              <a:pathLst>
                <a:path w="772" h="965" extrusionOk="0">
                  <a:moveTo>
                    <a:pt x="37" y="1"/>
                  </a:moveTo>
                  <a:lnTo>
                    <a:pt x="1" y="26"/>
                  </a:lnTo>
                  <a:cubicBezTo>
                    <a:pt x="87" y="130"/>
                    <a:pt x="176" y="234"/>
                    <a:pt x="266" y="341"/>
                  </a:cubicBezTo>
                  <a:cubicBezTo>
                    <a:pt x="356" y="445"/>
                    <a:pt x="442" y="556"/>
                    <a:pt x="535" y="660"/>
                  </a:cubicBezTo>
                  <a:cubicBezTo>
                    <a:pt x="621" y="757"/>
                    <a:pt x="639" y="904"/>
                    <a:pt x="771" y="965"/>
                  </a:cubicBezTo>
                  <a:cubicBezTo>
                    <a:pt x="667" y="535"/>
                    <a:pt x="331" y="284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2923025" y="4033750"/>
              <a:ext cx="27700" cy="3375"/>
            </a:xfrm>
            <a:custGeom>
              <a:avLst/>
              <a:gdLst/>
              <a:ahLst/>
              <a:cxnLst/>
              <a:rect l="l" t="t" r="r" b="b"/>
              <a:pathLst>
                <a:path w="1108" h="135" extrusionOk="0">
                  <a:moveTo>
                    <a:pt x="926" y="1"/>
                  </a:moveTo>
                  <a:cubicBezTo>
                    <a:pt x="821" y="1"/>
                    <a:pt x="714" y="27"/>
                    <a:pt x="606" y="27"/>
                  </a:cubicBezTo>
                  <a:cubicBezTo>
                    <a:pt x="598" y="27"/>
                    <a:pt x="590" y="27"/>
                    <a:pt x="581" y="26"/>
                  </a:cubicBezTo>
                  <a:cubicBezTo>
                    <a:pt x="572" y="26"/>
                    <a:pt x="562" y="26"/>
                    <a:pt x="553" y="26"/>
                  </a:cubicBezTo>
                  <a:cubicBezTo>
                    <a:pt x="380" y="26"/>
                    <a:pt x="205" y="56"/>
                    <a:pt x="1" y="76"/>
                  </a:cubicBezTo>
                  <a:cubicBezTo>
                    <a:pt x="159" y="115"/>
                    <a:pt x="322" y="135"/>
                    <a:pt x="484" y="135"/>
                  </a:cubicBezTo>
                  <a:cubicBezTo>
                    <a:pt x="695" y="135"/>
                    <a:pt x="905" y="102"/>
                    <a:pt x="1108" y="37"/>
                  </a:cubicBezTo>
                  <a:cubicBezTo>
                    <a:pt x="1048" y="9"/>
                    <a:pt x="987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2592125" y="3968550"/>
              <a:ext cx="14800" cy="23225"/>
            </a:xfrm>
            <a:custGeom>
              <a:avLst/>
              <a:gdLst/>
              <a:ahLst/>
              <a:cxnLst/>
              <a:rect l="l" t="t" r="r" b="b"/>
              <a:pathLst>
                <a:path w="592" h="929" extrusionOk="0">
                  <a:moveTo>
                    <a:pt x="567" y="1"/>
                  </a:moveTo>
                  <a:lnTo>
                    <a:pt x="567" y="1"/>
                  </a:lnTo>
                  <a:cubicBezTo>
                    <a:pt x="366" y="334"/>
                    <a:pt x="180" y="631"/>
                    <a:pt x="1" y="929"/>
                  </a:cubicBezTo>
                  <a:cubicBezTo>
                    <a:pt x="338" y="685"/>
                    <a:pt x="592" y="273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2505425" y="4040750"/>
              <a:ext cx="10325" cy="30400"/>
            </a:xfrm>
            <a:custGeom>
              <a:avLst/>
              <a:gdLst/>
              <a:ahLst/>
              <a:cxnLst/>
              <a:rect l="l" t="t" r="r" b="b"/>
              <a:pathLst>
                <a:path w="413" h="1216" extrusionOk="0">
                  <a:moveTo>
                    <a:pt x="344" y="1"/>
                  </a:moveTo>
                  <a:lnTo>
                    <a:pt x="344" y="1"/>
                  </a:lnTo>
                  <a:cubicBezTo>
                    <a:pt x="233" y="395"/>
                    <a:pt x="126" y="785"/>
                    <a:pt x="0" y="1215"/>
                  </a:cubicBezTo>
                  <a:cubicBezTo>
                    <a:pt x="208" y="900"/>
                    <a:pt x="412" y="230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2621875" y="3972325"/>
              <a:ext cx="5925" cy="32350"/>
            </a:xfrm>
            <a:custGeom>
              <a:avLst/>
              <a:gdLst/>
              <a:ahLst/>
              <a:cxnLst/>
              <a:rect l="l" t="t" r="r" b="b"/>
              <a:pathLst>
                <a:path w="237" h="1294" extrusionOk="0">
                  <a:moveTo>
                    <a:pt x="0" y="0"/>
                  </a:moveTo>
                  <a:cubicBezTo>
                    <a:pt x="76" y="437"/>
                    <a:pt x="154" y="874"/>
                    <a:pt x="226" y="1294"/>
                  </a:cubicBezTo>
                  <a:cubicBezTo>
                    <a:pt x="237" y="860"/>
                    <a:pt x="219" y="4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2650100" y="3947150"/>
              <a:ext cx="28500" cy="4425"/>
            </a:xfrm>
            <a:custGeom>
              <a:avLst/>
              <a:gdLst/>
              <a:ahLst/>
              <a:cxnLst/>
              <a:rect l="l" t="t" r="r" b="b"/>
              <a:pathLst>
                <a:path w="1140" h="177" extrusionOk="0">
                  <a:moveTo>
                    <a:pt x="1139" y="0"/>
                  </a:moveTo>
                  <a:lnTo>
                    <a:pt x="0" y="119"/>
                  </a:lnTo>
                  <a:cubicBezTo>
                    <a:pt x="70" y="158"/>
                    <a:pt x="187" y="176"/>
                    <a:pt x="324" y="176"/>
                  </a:cubicBezTo>
                  <a:cubicBezTo>
                    <a:pt x="592" y="176"/>
                    <a:pt x="935" y="107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2628500" y="4087425"/>
              <a:ext cx="6300" cy="30850"/>
            </a:xfrm>
            <a:custGeom>
              <a:avLst/>
              <a:gdLst/>
              <a:ahLst/>
              <a:cxnLst/>
              <a:rect l="l" t="t" r="r" b="b"/>
              <a:pathLst>
                <a:path w="252" h="1234" extrusionOk="0">
                  <a:moveTo>
                    <a:pt x="0" y="0"/>
                  </a:moveTo>
                  <a:cubicBezTo>
                    <a:pt x="76" y="398"/>
                    <a:pt x="151" y="796"/>
                    <a:pt x="230" y="1233"/>
                  </a:cubicBezTo>
                  <a:cubicBezTo>
                    <a:pt x="251" y="814"/>
                    <a:pt x="158" y="212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2575650" y="4114475"/>
              <a:ext cx="8700" cy="23400"/>
            </a:xfrm>
            <a:custGeom>
              <a:avLst/>
              <a:gdLst/>
              <a:ahLst/>
              <a:cxnLst/>
              <a:rect l="l" t="t" r="r" b="b"/>
              <a:pathLst>
                <a:path w="348" h="936" extrusionOk="0">
                  <a:moveTo>
                    <a:pt x="348" y="1"/>
                  </a:moveTo>
                  <a:cubicBezTo>
                    <a:pt x="162" y="287"/>
                    <a:pt x="26" y="588"/>
                    <a:pt x="0" y="925"/>
                  </a:cubicBezTo>
                  <a:lnTo>
                    <a:pt x="58" y="9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2780075" y="3758575"/>
              <a:ext cx="6725" cy="19925"/>
            </a:xfrm>
            <a:custGeom>
              <a:avLst/>
              <a:gdLst/>
              <a:ahLst/>
              <a:cxnLst/>
              <a:rect l="l" t="t" r="r" b="b"/>
              <a:pathLst>
                <a:path w="269" h="797" extrusionOk="0">
                  <a:moveTo>
                    <a:pt x="208" y="1"/>
                  </a:moveTo>
                  <a:lnTo>
                    <a:pt x="0" y="796"/>
                  </a:lnTo>
                  <a:cubicBezTo>
                    <a:pt x="140" y="549"/>
                    <a:pt x="269" y="302"/>
                    <a:pt x="262" y="1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2862925" y="3637375"/>
              <a:ext cx="4850" cy="13750"/>
            </a:xfrm>
            <a:custGeom>
              <a:avLst/>
              <a:gdLst/>
              <a:ahLst/>
              <a:cxnLst/>
              <a:rect l="l" t="t" r="r" b="b"/>
              <a:pathLst>
                <a:path w="194" h="550" extrusionOk="0">
                  <a:moveTo>
                    <a:pt x="61" y="1"/>
                  </a:moveTo>
                  <a:lnTo>
                    <a:pt x="61" y="1"/>
                  </a:lnTo>
                  <a:cubicBezTo>
                    <a:pt x="40" y="191"/>
                    <a:pt x="18" y="370"/>
                    <a:pt x="0" y="549"/>
                  </a:cubicBezTo>
                  <a:cubicBezTo>
                    <a:pt x="180" y="230"/>
                    <a:pt x="194" y="9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2199700" y="5080025"/>
              <a:ext cx="4675" cy="88350"/>
            </a:xfrm>
            <a:custGeom>
              <a:avLst/>
              <a:gdLst/>
              <a:ahLst/>
              <a:cxnLst/>
              <a:rect l="l" t="t" r="r" b="b"/>
              <a:pathLst>
                <a:path w="187" h="3534" extrusionOk="0">
                  <a:moveTo>
                    <a:pt x="104" y="1"/>
                  </a:moveTo>
                  <a:cubicBezTo>
                    <a:pt x="0" y="87"/>
                    <a:pt x="18" y="177"/>
                    <a:pt x="18" y="259"/>
                  </a:cubicBezTo>
                  <a:cubicBezTo>
                    <a:pt x="29" y="997"/>
                    <a:pt x="43" y="1735"/>
                    <a:pt x="54" y="2477"/>
                  </a:cubicBezTo>
                  <a:cubicBezTo>
                    <a:pt x="57" y="2828"/>
                    <a:pt x="61" y="3179"/>
                    <a:pt x="65" y="3534"/>
                  </a:cubicBezTo>
                  <a:lnTo>
                    <a:pt x="186" y="3534"/>
                  </a:lnTo>
                  <a:cubicBezTo>
                    <a:pt x="161" y="2362"/>
                    <a:pt x="133" y="1194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2190025" y="5094900"/>
              <a:ext cx="4325" cy="73475"/>
            </a:xfrm>
            <a:custGeom>
              <a:avLst/>
              <a:gdLst/>
              <a:ahLst/>
              <a:cxnLst/>
              <a:rect l="l" t="t" r="r" b="b"/>
              <a:pathLst>
                <a:path w="173" h="2939" extrusionOk="0">
                  <a:moveTo>
                    <a:pt x="115" y="1"/>
                  </a:moveTo>
                  <a:cubicBezTo>
                    <a:pt x="0" y="87"/>
                    <a:pt x="25" y="180"/>
                    <a:pt x="25" y="262"/>
                  </a:cubicBezTo>
                  <a:cubicBezTo>
                    <a:pt x="36" y="1054"/>
                    <a:pt x="54" y="1846"/>
                    <a:pt x="68" y="2638"/>
                  </a:cubicBezTo>
                  <a:cubicBezTo>
                    <a:pt x="72" y="2738"/>
                    <a:pt x="86" y="2839"/>
                    <a:pt x="93" y="2939"/>
                  </a:cubicBezTo>
                  <a:lnTo>
                    <a:pt x="172" y="2939"/>
                  </a:lnTo>
                  <a:cubicBezTo>
                    <a:pt x="161" y="1964"/>
                    <a:pt x="143" y="993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2528075" y="4202450"/>
              <a:ext cx="74300" cy="157675"/>
            </a:xfrm>
            <a:custGeom>
              <a:avLst/>
              <a:gdLst/>
              <a:ahLst/>
              <a:cxnLst/>
              <a:rect l="l" t="t" r="r" b="b"/>
              <a:pathLst>
                <a:path w="2972" h="6307" extrusionOk="0">
                  <a:moveTo>
                    <a:pt x="2541" y="0"/>
                  </a:moveTo>
                  <a:cubicBezTo>
                    <a:pt x="1900" y="2172"/>
                    <a:pt x="1112" y="4282"/>
                    <a:pt x="1" y="6267"/>
                  </a:cubicBezTo>
                  <a:lnTo>
                    <a:pt x="37" y="6306"/>
                  </a:lnTo>
                  <a:cubicBezTo>
                    <a:pt x="80" y="6271"/>
                    <a:pt x="119" y="6235"/>
                    <a:pt x="155" y="6192"/>
                  </a:cubicBezTo>
                  <a:cubicBezTo>
                    <a:pt x="191" y="6134"/>
                    <a:pt x="227" y="6077"/>
                    <a:pt x="255" y="6020"/>
                  </a:cubicBezTo>
                  <a:cubicBezTo>
                    <a:pt x="1112" y="4436"/>
                    <a:pt x="1771" y="2770"/>
                    <a:pt x="2330" y="1064"/>
                  </a:cubicBezTo>
                  <a:cubicBezTo>
                    <a:pt x="2348" y="1000"/>
                    <a:pt x="2373" y="935"/>
                    <a:pt x="2405" y="849"/>
                  </a:cubicBezTo>
                  <a:lnTo>
                    <a:pt x="2591" y="1104"/>
                  </a:lnTo>
                  <a:cubicBezTo>
                    <a:pt x="2444" y="1537"/>
                    <a:pt x="2301" y="1967"/>
                    <a:pt x="2147" y="2394"/>
                  </a:cubicBezTo>
                  <a:cubicBezTo>
                    <a:pt x="1993" y="2820"/>
                    <a:pt x="1835" y="3246"/>
                    <a:pt x="1663" y="3666"/>
                  </a:cubicBezTo>
                  <a:cubicBezTo>
                    <a:pt x="1488" y="4089"/>
                    <a:pt x="1301" y="4511"/>
                    <a:pt x="1112" y="4931"/>
                  </a:cubicBezTo>
                  <a:cubicBezTo>
                    <a:pt x="922" y="5335"/>
                    <a:pt x="717" y="5733"/>
                    <a:pt x="520" y="6134"/>
                  </a:cubicBezTo>
                  <a:lnTo>
                    <a:pt x="563" y="6167"/>
                  </a:lnTo>
                  <a:cubicBezTo>
                    <a:pt x="599" y="6138"/>
                    <a:pt x="631" y="6102"/>
                    <a:pt x="660" y="6066"/>
                  </a:cubicBezTo>
                  <a:cubicBezTo>
                    <a:pt x="1309" y="5017"/>
                    <a:pt x="2971" y="717"/>
                    <a:pt x="2939" y="201"/>
                  </a:cubicBezTo>
                  <a:lnTo>
                    <a:pt x="254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2438150" y="4408125"/>
              <a:ext cx="60925" cy="78575"/>
            </a:xfrm>
            <a:custGeom>
              <a:avLst/>
              <a:gdLst/>
              <a:ahLst/>
              <a:cxnLst/>
              <a:rect l="l" t="t" r="r" b="b"/>
              <a:pathLst>
                <a:path w="2437" h="3143" extrusionOk="0">
                  <a:moveTo>
                    <a:pt x="2412" y="0"/>
                  </a:moveTo>
                  <a:lnTo>
                    <a:pt x="0" y="3114"/>
                  </a:lnTo>
                  <a:lnTo>
                    <a:pt x="29" y="3142"/>
                  </a:lnTo>
                  <a:cubicBezTo>
                    <a:pt x="94" y="3096"/>
                    <a:pt x="151" y="3042"/>
                    <a:pt x="208" y="2985"/>
                  </a:cubicBezTo>
                  <a:cubicBezTo>
                    <a:pt x="860" y="2150"/>
                    <a:pt x="1512" y="1315"/>
                    <a:pt x="2161" y="477"/>
                  </a:cubicBezTo>
                  <a:cubicBezTo>
                    <a:pt x="2251" y="358"/>
                    <a:pt x="2333" y="236"/>
                    <a:pt x="2415" y="115"/>
                  </a:cubicBezTo>
                  <a:cubicBezTo>
                    <a:pt x="2430" y="79"/>
                    <a:pt x="2437" y="43"/>
                    <a:pt x="2437" y="4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2453100" y="4415500"/>
              <a:ext cx="53150" cy="68325"/>
            </a:xfrm>
            <a:custGeom>
              <a:avLst/>
              <a:gdLst/>
              <a:ahLst/>
              <a:cxnLst/>
              <a:rect l="l" t="t" r="r" b="b"/>
              <a:pathLst>
                <a:path w="2126" h="2733" extrusionOk="0">
                  <a:moveTo>
                    <a:pt x="2063" y="0"/>
                  </a:moveTo>
                  <a:cubicBezTo>
                    <a:pt x="2060" y="0"/>
                    <a:pt x="2058" y="1"/>
                    <a:pt x="2057" y="2"/>
                  </a:cubicBezTo>
                  <a:cubicBezTo>
                    <a:pt x="1373" y="898"/>
                    <a:pt x="689" y="1798"/>
                    <a:pt x="1" y="2697"/>
                  </a:cubicBezTo>
                  <a:lnTo>
                    <a:pt x="26" y="2733"/>
                  </a:lnTo>
                  <a:cubicBezTo>
                    <a:pt x="80" y="2693"/>
                    <a:pt x="130" y="2650"/>
                    <a:pt x="173" y="2604"/>
                  </a:cubicBezTo>
                  <a:cubicBezTo>
                    <a:pt x="359" y="2378"/>
                    <a:pt x="545" y="2152"/>
                    <a:pt x="725" y="1919"/>
                  </a:cubicBezTo>
                  <a:cubicBezTo>
                    <a:pt x="1162" y="1346"/>
                    <a:pt x="1595" y="769"/>
                    <a:pt x="2025" y="192"/>
                  </a:cubicBezTo>
                  <a:cubicBezTo>
                    <a:pt x="2065" y="142"/>
                    <a:pt x="2126" y="92"/>
                    <a:pt x="2108" y="10"/>
                  </a:cubicBezTo>
                  <a:cubicBezTo>
                    <a:pt x="2089" y="7"/>
                    <a:pt x="2072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2255500" y="3614200"/>
              <a:ext cx="699350" cy="600400"/>
            </a:xfrm>
            <a:custGeom>
              <a:avLst/>
              <a:gdLst/>
              <a:ahLst/>
              <a:cxnLst/>
              <a:rect l="l" t="t" r="r" b="b"/>
              <a:pathLst>
                <a:path w="27974" h="24016" extrusionOk="0">
                  <a:moveTo>
                    <a:pt x="13695" y="459"/>
                  </a:moveTo>
                  <a:cubicBezTo>
                    <a:pt x="13724" y="459"/>
                    <a:pt x="13752" y="462"/>
                    <a:pt x="13781" y="469"/>
                  </a:cubicBezTo>
                  <a:cubicBezTo>
                    <a:pt x="13817" y="491"/>
                    <a:pt x="13846" y="512"/>
                    <a:pt x="13874" y="541"/>
                  </a:cubicBezTo>
                  <a:cubicBezTo>
                    <a:pt x="14254" y="964"/>
                    <a:pt x="14723" y="1265"/>
                    <a:pt x="15182" y="1591"/>
                  </a:cubicBezTo>
                  <a:cubicBezTo>
                    <a:pt x="15716" y="1974"/>
                    <a:pt x="16135" y="2497"/>
                    <a:pt x="16393" y="3099"/>
                  </a:cubicBezTo>
                  <a:cubicBezTo>
                    <a:pt x="16597" y="3569"/>
                    <a:pt x="16744" y="4063"/>
                    <a:pt x="16916" y="4543"/>
                  </a:cubicBezTo>
                  <a:cubicBezTo>
                    <a:pt x="16927" y="4583"/>
                    <a:pt x="16931" y="4622"/>
                    <a:pt x="16934" y="4662"/>
                  </a:cubicBezTo>
                  <a:cubicBezTo>
                    <a:pt x="16884" y="4590"/>
                    <a:pt x="16855" y="4554"/>
                    <a:pt x="16834" y="4518"/>
                  </a:cubicBezTo>
                  <a:cubicBezTo>
                    <a:pt x="16576" y="4060"/>
                    <a:pt x="16207" y="3708"/>
                    <a:pt x="15773" y="3422"/>
                  </a:cubicBezTo>
                  <a:cubicBezTo>
                    <a:pt x="15580" y="3293"/>
                    <a:pt x="15383" y="3164"/>
                    <a:pt x="15186" y="3038"/>
                  </a:cubicBezTo>
                  <a:cubicBezTo>
                    <a:pt x="14684" y="2730"/>
                    <a:pt x="14308" y="2246"/>
                    <a:pt x="14125" y="1684"/>
                  </a:cubicBezTo>
                  <a:cubicBezTo>
                    <a:pt x="14032" y="1397"/>
                    <a:pt x="13942" y="1114"/>
                    <a:pt x="13846" y="828"/>
                  </a:cubicBezTo>
                  <a:cubicBezTo>
                    <a:pt x="13806" y="713"/>
                    <a:pt x="13752" y="602"/>
                    <a:pt x="13695" y="459"/>
                  </a:cubicBezTo>
                  <a:close/>
                  <a:moveTo>
                    <a:pt x="13941" y="8681"/>
                  </a:moveTo>
                  <a:cubicBezTo>
                    <a:pt x="14055" y="8681"/>
                    <a:pt x="14169" y="8701"/>
                    <a:pt x="14272" y="8743"/>
                  </a:cubicBezTo>
                  <a:cubicBezTo>
                    <a:pt x="14111" y="8807"/>
                    <a:pt x="14082" y="8925"/>
                    <a:pt x="14096" y="9069"/>
                  </a:cubicBezTo>
                  <a:cubicBezTo>
                    <a:pt x="14107" y="9165"/>
                    <a:pt x="14053" y="9234"/>
                    <a:pt x="13953" y="9266"/>
                  </a:cubicBezTo>
                  <a:cubicBezTo>
                    <a:pt x="13874" y="9176"/>
                    <a:pt x="13813" y="9065"/>
                    <a:pt x="13713" y="9004"/>
                  </a:cubicBezTo>
                  <a:cubicBezTo>
                    <a:pt x="13613" y="8940"/>
                    <a:pt x="13480" y="8925"/>
                    <a:pt x="13369" y="8890"/>
                  </a:cubicBezTo>
                  <a:cubicBezTo>
                    <a:pt x="13493" y="8758"/>
                    <a:pt x="13715" y="8681"/>
                    <a:pt x="13941" y="8681"/>
                  </a:cubicBezTo>
                  <a:close/>
                  <a:moveTo>
                    <a:pt x="8879" y="7166"/>
                  </a:moveTo>
                  <a:cubicBezTo>
                    <a:pt x="9130" y="7589"/>
                    <a:pt x="9524" y="7854"/>
                    <a:pt x="9911" y="8126"/>
                  </a:cubicBezTo>
                  <a:cubicBezTo>
                    <a:pt x="10345" y="8431"/>
                    <a:pt x="10689" y="8843"/>
                    <a:pt x="10911" y="9323"/>
                  </a:cubicBezTo>
                  <a:cubicBezTo>
                    <a:pt x="11176" y="9882"/>
                    <a:pt x="11398" y="10459"/>
                    <a:pt x="11638" y="11029"/>
                  </a:cubicBezTo>
                  <a:cubicBezTo>
                    <a:pt x="11638" y="11032"/>
                    <a:pt x="11631" y="11039"/>
                    <a:pt x="11624" y="11050"/>
                  </a:cubicBezTo>
                  <a:cubicBezTo>
                    <a:pt x="11606" y="11043"/>
                    <a:pt x="11592" y="11036"/>
                    <a:pt x="11577" y="11029"/>
                  </a:cubicBezTo>
                  <a:cubicBezTo>
                    <a:pt x="10983" y="10495"/>
                    <a:pt x="10370" y="9975"/>
                    <a:pt x="9861" y="9355"/>
                  </a:cubicBezTo>
                  <a:cubicBezTo>
                    <a:pt x="9377" y="8775"/>
                    <a:pt x="9037" y="8091"/>
                    <a:pt x="8861" y="7356"/>
                  </a:cubicBezTo>
                  <a:cubicBezTo>
                    <a:pt x="8847" y="7299"/>
                    <a:pt x="8844" y="7241"/>
                    <a:pt x="8836" y="7184"/>
                  </a:cubicBezTo>
                  <a:lnTo>
                    <a:pt x="8879" y="7170"/>
                  </a:lnTo>
                  <a:lnTo>
                    <a:pt x="8879" y="7166"/>
                  </a:lnTo>
                  <a:close/>
                  <a:moveTo>
                    <a:pt x="12786" y="133"/>
                  </a:moveTo>
                  <a:cubicBezTo>
                    <a:pt x="12951" y="133"/>
                    <a:pt x="13123" y="167"/>
                    <a:pt x="13301" y="229"/>
                  </a:cubicBezTo>
                  <a:cubicBezTo>
                    <a:pt x="13473" y="287"/>
                    <a:pt x="13555" y="437"/>
                    <a:pt x="13613" y="598"/>
                  </a:cubicBezTo>
                  <a:cubicBezTo>
                    <a:pt x="13742" y="967"/>
                    <a:pt x="13881" y="1329"/>
                    <a:pt x="14000" y="1702"/>
                  </a:cubicBezTo>
                  <a:cubicBezTo>
                    <a:pt x="14182" y="2289"/>
                    <a:pt x="14566" y="2791"/>
                    <a:pt x="15085" y="3117"/>
                  </a:cubicBezTo>
                  <a:cubicBezTo>
                    <a:pt x="15307" y="3264"/>
                    <a:pt x="15537" y="3404"/>
                    <a:pt x="15755" y="3554"/>
                  </a:cubicBezTo>
                  <a:cubicBezTo>
                    <a:pt x="16110" y="3794"/>
                    <a:pt x="16418" y="4099"/>
                    <a:pt x="16655" y="4454"/>
                  </a:cubicBezTo>
                  <a:cubicBezTo>
                    <a:pt x="16916" y="4851"/>
                    <a:pt x="17035" y="5289"/>
                    <a:pt x="17099" y="5747"/>
                  </a:cubicBezTo>
                  <a:cubicBezTo>
                    <a:pt x="17228" y="6704"/>
                    <a:pt x="17052" y="7632"/>
                    <a:pt x="16794" y="8546"/>
                  </a:cubicBezTo>
                  <a:cubicBezTo>
                    <a:pt x="16640" y="9087"/>
                    <a:pt x="16443" y="9617"/>
                    <a:pt x="16257" y="10197"/>
                  </a:cubicBezTo>
                  <a:cubicBezTo>
                    <a:pt x="16200" y="10111"/>
                    <a:pt x="16171" y="10072"/>
                    <a:pt x="16146" y="10029"/>
                  </a:cubicBezTo>
                  <a:cubicBezTo>
                    <a:pt x="15831" y="9466"/>
                    <a:pt x="15383" y="9044"/>
                    <a:pt x="14781" y="8793"/>
                  </a:cubicBezTo>
                  <a:cubicBezTo>
                    <a:pt x="14702" y="8761"/>
                    <a:pt x="14623" y="8721"/>
                    <a:pt x="14544" y="8682"/>
                  </a:cubicBezTo>
                  <a:cubicBezTo>
                    <a:pt x="14350" y="8587"/>
                    <a:pt x="14154" y="8543"/>
                    <a:pt x="13964" y="8543"/>
                  </a:cubicBezTo>
                  <a:cubicBezTo>
                    <a:pt x="13567" y="8543"/>
                    <a:pt x="13199" y="8733"/>
                    <a:pt x="12932" y="9036"/>
                  </a:cubicBezTo>
                  <a:cubicBezTo>
                    <a:pt x="12527" y="9495"/>
                    <a:pt x="12208" y="10011"/>
                    <a:pt x="12061" y="10617"/>
                  </a:cubicBezTo>
                  <a:cubicBezTo>
                    <a:pt x="12004" y="10835"/>
                    <a:pt x="11964" y="11057"/>
                    <a:pt x="11914" y="11276"/>
                  </a:cubicBezTo>
                  <a:lnTo>
                    <a:pt x="11875" y="11294"/>
                  </a:lnTo>
                  <a:cubicBezTo>
                    <a:pt x="11810" y="11151"/>
                    <a:pt x="11739" y="11011"/>
                    <a:pt x="11678" y="10867"/>
                  </a:cubicBezTo>
                  <a:cubicBezTo>
                    <a:pt x="11517" y="10459"/>
                    <a:pt x="11373" y="10043"/>
                    <a:pt x="11198" y="9638"/>
                  </a:cubicBezTo>
                  <a:cubicBezTo>
                    <a:pt x="11069" y="9355"/>
                    <a:pt x="10918" y="9079"/>
                    <a:pt x="10753" y="8814"/>
                  </a:cubicBezTo>
                  <a:cubicBezTo>
                    <a:pt x="10567" y="8517"/>
                    <a:pt x="10323" y="8266"/>
                    <a:pt x="10037" y="8069"/>
                  </a:cubicBezTo>
                  <a:cubicBezTo>
                    <a:pt x="9818" y="7915"/>
                    <a:pt x="9603" y="7757"/>
                    <a:pt x="9395" y="7592"/>
                  </a:cubicBezTo>
                  <a:cubicBezTo>
                    <a:pt x="8998" y="7277"/>
                    <a:pt x="8765" y="6869"/>
                    <a:pt x="8736" y="6363"/>
                  </a:cubicBezTo>
                  <a:cubicBezTo>
                    <a:pt x="8718" y="6016"/>
                    <a:pt x="8772" y="5668"/>
                    <a:pt x="8894" y="5342"/>
                  </a:cubicBezTo>
                  <a:cubicBezTo>
                    <a:pt x="8958" y="5174"/>
                    <a:pt x="9019" y="5002"/>
                    <a:pt x="9098" y="4841"/>
                  </a:cubicBezTo>
                  <a:cubicBezTo>
                    <a:pt x="9349" y="4325"/>
                    <a:pt x="9506" y="3776"/>
                    <a:pt x="9643" y="3218"/>
                  </a:cubicBezTo>
                  <a:cubicBezTo>
                    <a:pt x="9746" y="2834"/>
                    <a:pt x="9868" y="2454"/>
                    <a:pt x="10008" y="2078"/>
                  </a:cubicBezTo>
                  <a:cubicBezTo>
                    <a:pt x="10069" y="1924"/>
                    <a:pt x="10148" y="1777"/>
                    <a:pt x="10241" y="1637"/>
                  </a:cubicBezTo>
                  <a:cubicBezTo>
                    <a:pt x="10316" y="1508"/>
                    <a:pt x="10438" y="1412"/>
                    <a:pt x="10585" y="1372"/>
                  </a:cubicBezTo>
                  <a:cubicBezTo>
                    <a:pt x="10667" y="1430"/>
                    <a:pt x="10746" y="1494"/>
                    <a:pt x="10818" y="1562"/>
                  </a:cubicBezTo>
                  <a:cubicBezTo>
                    <a:pt x="10940" y="1695"/>
                    <a:pt x="11044" y="1842"/>
                    <a:pt x="11155" y="1985"/>
                  </a:cubicBezTo>
                  <a:cubicBezTo>
                    <a:pt x="11248" y="2107"/>
                    <a:pt x="11255" y="2110"/>
                    <a:pt x="11398" y="2135"/>
                  </a:cubicBezTo>
                  <a:cubicBezTo>
                    <a:pt x="11506" y="2046"/>
                    <a:pt x="11491" y="1910"/>
                    <a:pt x="11520" y="1791"/>
                  </a:cubicBezTo>
                  <a:cubicBezTo>
                    <a:pt x="11577" y="1537"/>
                    <a:pt x="11610" y="1279"/>
                    <a:pt x="11681" y="1032"/>
                  </a:cubicBezTo>
                  <a:cubicBezTo>
                    <a:pt x="11724" y="871"/>
                    <a:pt x="11800" y="720"/>
                    <a:pt x="11900" y="587"/>
                  </a:cubicBezTo>
                  <a:cubicBezTo>
                    <a:pt x="12157" y="268"/>
                    <a:pt x="12458" y="133"/>
                    <a:pt x="12786" y="133"/>
                  </a:cubicBezTo>
                  <a:close/>
                  <a:moveTo>
                    <a:pt x="24968" y="2508"/>
                  </a:moveTo>
                  <a:cubicBezTo>
                    <a:pt x="25054" y="2977"/>
                    <a:pt x="25039" y="3415"/>
                    <a:pt x="25000" y="3852"/>
                  </a:cubicBezTo>
                  <a:cubicBezTo>
                    <a:pt x="24989" y="4006"/>
                    <a:pt x="24971" y="4156"/>
                    <a:pt x="24939" y="4307"/>
                  </a:cubicBezTo>
                  <a:cubicBezTo>
                    <a:pt x="24824" y="4808"/>
                    <a:pt x="24735" y="5317"/>
                    <a:pt x="24645" y="5822"/>
                  </a:cubicBezTo>
                  <a:cubicBezTo>
                    <a:pt x="24588" y="6138"/>
                    <a:pt x="24573" y="6460"/>
                    <a:pt x="24609" y="6779"/>
                  </a:cubicBezTo>
                  <a:cubicBezTo>
                    <a:pt x="24667" y="7317"/>
                    <a:pt x="24609" y="7861"/>
                    <a:pt x="24441" y="8374"/>
                  </a:cubicBezTo>
                  <a:cubicBezTo>
                    <a:pt x="24090" y="9474"/>
                    <a:pt x="23498" y="10427"/>
                    <a:pt x="22725" y="11276"/>
                  </a:cubicBezTo>
                  <a:cubicBezTo>
                    <a:pt x="22689" y="11319"/>
                    <a:pt x="22642" y="11351"/>
                    <a:pt x="22588" y="11369"/>
                  </a:cubicBezTo>
                  <a:cubicBezTo>
                    <a:pt x="22596" y="11340"/>
                    <a:pt x="22606" y="11312"/>
                    <a:pt x="22621" y="11287"/>
                  </a:cubicBezTo>
                  <a:cubicBezTo>
                    <a:pt x="22929" y="10746"/>
                    <a:pt x="23162" y="10176"/>
                    <a:pt x="23269" y="9556"/>
                  </a:cubicBezTo>
                  <a:cubicBezTo>
                    <a:pt x="23305" y="9366"/>
                    <a:pt x="23326" y="9176"/>
                    <a:pt x="23330" y="8983"/>
                  </a:cubicBezTo>
                  <a:cubicBezTo>
                    <a:pt x="23326" y="8377"/>
                    <a:pt x="23305" y="7772"/>
                    <a:pt x="23294" y="7163"/>
                  </a:cubicBezTo>
                  <a:cubicBezTo>
                    <a:pt x="23283" y="6220"/>
                    <a:pt x="23552" y="5349"/>
                    <a:pt x="24040" y="4547"/>
                  </a:cubicBezTo>
                  <a:cubicBezTo>
                    <a:pt x="24161" y="4343"/>
                    <a:pt x="24312" y="4153"/>
                    <a:pt x="24430" y="3945"/>
                  </a:cubicBezTo>
                  <a:cubicBezTo>
                    <a:pt x="24563" y="3712"/>
                    <a:pt x="24677" y="3475"/>
                    <a:pt x="24788" y="3232"/>
                  </a:cubicBezTo>
                  <a:cubicBezTo>
                    <a:pt x="24831" y="3139"/>
                    <a:pt x="24831" y="3024"/>
                    <a:pt x="24856" y="2924"/>
                  </a:cubicBezTo>
                  <a:cubicBezTo>
                    <a:pt x="24885" y="2795"/>
                    <a:pt x="24921" y="2673"/>
                    <a:pt x="24968" y="2508"/>
                  </a:cubicBezTo>
                  <a:close/>
                  <a:moveTo>
                    <a:pt x="14430" y="8869"/>
                  </a:moveTo>
                  <a:cubicBezTo>
                    <a:pt x="14457" y="8869"/>
                    <a:pt x="14485" y="8874"/>
                    <a:pt x="14512" y="8882"/>
                  </a:cubicBezTo>
                  <a:cubicBezTo>
                    <a:pt x="14680" y="8933"/>
                    <a:pt x="14863" y="8976"/>
                    <a:pt x="15014" y="9065"/>
                  </a:cubicBezTo>
                  <a:cubicBezTo>
                    <a:pt x="15730" y="9499"/>
                    <a:pt x="16178" y="10119"/>
                    <a:pt x="16300" y="10961"/>
                  </a:cubicBezTo>
                  <a:cubicBezTo>
                    <a:pt x="16361" y="11380"/>
                    <a:pt x="16364" y="11795"/>
                    <a:pt x="16257" y="12208"/>
                  </a:cubicBezTo>
                  <a:cubicBezTo>
                    <a:pt x="16246" y="12243"/>
                    <a:pt x="16232" y="12283"/>
                    <a:pt x="16214" y="12319"/>
                  </a:cubicBezTo>
                  <a:cubicBezTo>
                    <a:pt x="16210" y="12329"/>
                    <a:pt x="16196" y="12333"/>
                    <a:pt x="16182" y="12344"/>
                  </a:cubicBezTo>
                  <a:cubicBezTo>
                    <a:pt x="16167" y="12147"/>
                    <a:pt x="16149" y="11950"/>
                    <a:pt x="16128" y="11752"/>
                  </a:cubicBezTo>
                  <a:cubicBezTo>
                    <a:pt x="16099" y="11419"/>
                    <a:pt x="15970" y="11100"/>
                    <a:pt x="15763" y="10842"/>
                  </a:cubicBezTo>
                  <a:cubicBezTo>
                    <a:pt x="15569" y="10595"/>
                    <a:pt x="15397" y="10330"/>
                    <a:pt x="15196" y="10094"/>
                  </a:cubicBezTo>
                  <a:cubicBezTo>
                    <a:pt x="14985" y="9846"/>
                    <a:pt x="14752" y="9617"/>
                    <a:pt x="14523" y="9388"/>
                  </a:cubicBezTo>
                  <a:cubicBezTo>
                    <a:pt x="14401" y="9266"/>
                    <a:pt x="14304" y="9122"/>
                    <a:pt x="14236" y="8961"/>
                  </a:cubicBezTo>
                  <a:cubicBezTo>
                    <a:pt x="14283" y="8901"/>
                    <a:pt x="14355" y="8869"/>
                    <a:pt x="14430" y="8869"/>
                  </a:cubicBezTo>
                  <a:close/>
                  <a:moveTo>
                    <a:pt x="19102" y="8707"/>
                  </a:moveTo>
                  <a:cubicBezTo>
                    <a:pt x="19077" y="8778"/>
                    <a:pt x="19066" y="8814"/>
                    <a:pt x="19052" y="8847"/>
                  </a:cubicBezTo>
                  <a:cubicBezTo>
                    <a:pt x="18837" y="9377"/>
                    <a:pt x="18633" y="9911"/>
                    <a:pt x="18407" y="10437"/>
                  </a:cubicBezTo>
                  <a:cubicBezTo>
                    <a:pt x="18274" y="10764"/>
                    <a:pt x="18138" y="11093"/>
                    <a:pt x="17959" y="11394"/>
                  </a:cubicBezTo>
                  <a:cubicBezTo>
                    <a:pt x="17644" y="11942"/>
                    <a:pt x="17171" y="12301"/>
                    <a:pt x="16522" y="12423"/>
                  </a:cubicBezTo>
                  <a:lnTo>
                    <a:pt x="16522" y="12419"/>
                  </a:lnTo>
                  <a:cubicBezTo>
                    <a:pt x="16891" y="11957"/>
                    <a:pt x="17164" y="11459"/>
                    <a:pt x="17425" y="10950"/>
                  </a:cubicBezTo>
                  <a:cubicBezTo>
                    <a:pt x="17830" y="10144"/>
                    <a:pt x="18364" y="9409"/>
                    <a:pt x="19009" y="8778"/>
                  </a:cubicBezTo>
                  <a:cubicBezTo>
                    <a:pt x="19027" y="8761"/>
                    <a:pt x="19048" y="8746"/>
                    <a:pt x="19102" y="8707"/>
                  </a:cubicBezTo>
                  <a:close/>
                  <a:moveTo>
                    <a:pt x="387" y="8918"/>
                  </a:moveTo>
                  <a:cubicBezTo>
                    <a:pt x="416" y="8933"/>
                    <a:pt x="445" y="8947"/>
                    <a:pt x="473" y="8965"/>
                  </a:cubicBezTo>
                  <a:cubicBezTo>
                    <a:pt x="821" y="9262"/>
                    <a:pt x="1211" y="9488"/>
                    <a:pt x="1606" y="9714"/>
                  </a:cubicBezTo>
                  <a:cubicBezTo>
                    <a:pt x="1957" y="9911"/>
                    <a:pt x="2301" y="10115"/>
                    <a:pt x="2630" y="10337"/>
                  </a:cubicBezTo>
                  <a:cubicBezTo>
                    <a:pt x="2931" y="10527"/>
                    <a:pt x="3186" y="10778"/>
                    <a:pt x="3383" y="11072"/>
                  </a:cubicBezTo>
                  <a:cubicBezTo>
                    <a:pt x="3555" y="11340"/>
                    <a:pt x="3784" y="11573"/>
                    <a:pt x="3970" y="11831"/>
                  </a:cubicBezTo>
                  <a:cubicBezTo>
                    <a:pt x="4221" y="12182"/>
                    <a:pt x="4533" y="12466"/>
                    <a:pt x="4873" y="12727"/>
                  </a:cubicBezTo>
                  <a:cubicBezTo>
                    <a:pt x="4888" y="12741"/>
                    <a:pt x="4899" y="12756"/>
                    <a:pt x="4909" y="12774"/>
                  </a:cubicBezTo>
                  <a:cubicBezTo>
                    <a:pt x="4906" y="12784"/>
                    <a:pt x="4899" y="12795"/>
                    <a:pt x="4895" y="12810"/>
                  </a:cubicBezTo>
                  <a:cubicBezTo>
                    <a:pt x="4834" y="12788"/>
                    <a:pt x="4773" y="12763"/>
                    <a:pt x="4716" y="12734"/>
                  </a:cubicBezTo>
                  <a:cubicBezTo>
                    <a:pt x="4350" y="12548"/>
                    <a:pt x="3960" y="12390"/>
                    <a:pt x="3626" y="12154"/>
                  </a:cubicBezTo>
                  <a:cubicBezTo>
                    <a:pt x="2501" y="11366"/>
                    <a:pt x="1398" y="10545"/>
                    <a:pt x="631" y="9370"/>
                  </a:cubicBezTo>
                  <a:cubicBezTo>
                    <a:pt x="559" y="9255"/>
                    <a:pt x="495" y="9140"/>
                    <a:pt x="427" y="9022"/>
                  </a:cubicBezTo>
                  <a:cubicBezTo>
                    <a:pt x="412" y="8990"/>
                    <a:pt x="398" y="8954"/>
                    <a:pt x="387" y="8918"/>
                  </a:cubicBezTo>
                  <a:close/>
                  <a:moveTo>
                    <a:pt x="22595" y="199"/>
                  </a:moveTo>
                  <a:cubicBezTo>
                    <a:pt x="22939" y="199"/>
                    <a:pt x="23282" y="246"/>
                    <a:pt x="23613" y="344"/>
                  </a:cubicBezTo>
                  <a:cubicBezTo>
                    <a:pt x="23792" y="398"/>
                    <a:pt x="23954" y="498"/>
                    <a:pt x="24086" y="634"/>
                  </a:cubicBezTo>
                  <a:cubicBezTo>
                    <a:pt x="24455" y="1003"/>
                    <a:pt x="24717" y="1469"/>
                    <a:pt x="24839" y="1978"/>
                  </a:cubicBezTo>
                  <a:cubicBezTo>
                    <a:pt x="24917" y="2289"/>
                    <a:pt x="24839" y="2601"/>
                    <a:pt x="24767" y="2906"/>
                  </a:cubicBezTo>
                  <a:cubicBezTo>
                    <a:pt x="24681" y="3257"/>
                    <a:pt x="24512" y="3576"/>
                    <a:pt x="24319" y="3880"/>
                  </a:cubicBezTo>
                  <a:cubicBezTo>
                    <a:pt x="24108" y="4203"/>
                    <a:pt x="23889" y="4525"/>
                    <a:pt x="23710" y="4866"/>
                  </a:cubicBezTo>
                  <a:cubicBezTo>
                    <a:pt x="23323" y="5593"/>
                    <a:pt x="23137" y="6410"/>
                    <a:pt x="23169" y="7234"/>
                  </a:cubicBezTo>
                  <a:cubicBezTo>
                    <a:pt x="23183" y="7628"/>
                    <a:pt x="23201" y="8022"/>
                    <a:pt x="23215" y="8413"/>
                  </a:cubicBezTo>
                  <a:cubicBezTo>
                    <a:pt x="23262" y="9420"/>
                    <a:pt x="23008" y="10416"/>
                    <a:pt x="22484" y="11276"/>
                  </a:cubicBezTo>
                  <a:cubicBezTo>
                    <a:pt x="22158" y="11813"/>
                    <a:pt x="21736" y="12261"/>
                    <a:pt x="21162" y="12544"/>
                  </a:cubicBezTo>
                  <a:cubicBezTo>
                    <a:pt x="20951" y="12645"/>
                    <a:pt x="20750" y="12767"/>
                    <a:pt x="20539" y="12863"/>
                  </a:cubicBezTo>
                  <a:cubicBezTo>
                    <a:pt x="20453" y="12899"/>
                    <a:pt x="20363" y="12917"/>
                    <a:pt x="20270" y="12917"/>
                  </a:cubicBezTo>
                  <a:cubicBezTo>
                    <a:pt x="20120" y="12917"/>
                    <a:pt x="19969" y="12895"/>
                    <a:pt x="19804" y="12881"/>
                  </a:cubicBezTo>
                  <a:cubicBezTo>
                    <a:pt x="19829" y="12853"/>
                    <a:pt x="19858" y="12813"/>
                    <a:pt x="19890" y="12781"/>
                  </a:cubicBezTo>
                  <a:cubicBezTo>
                    <a:pt x="20098" y="12569"/>
                    <a:pt x="20320" y="12376"/>
                    <a:pt x="20510" y="12154"/>
                  </a:cubicBezTo>
                  <a:cubicBezTo>
                    <a:pt x="21338" y="11179"/>
                    <a:pt x="21933" y="10079"/>
                    <a:pt x="22194" y="8818"/>
                  </a:cubicBezTo>
                  <a:cubicBezTo>
                    <a:pt x="22341" y="8108"/>
                    <a:pt x="22377" y="7388"/>
                    <a:pt x="22133" y="6686"/>
                  </a:cubicBezTo>
                  <a:cubicBezTo>
                    <a:pt x="22069" y="6492"/>
                    <a:pt x="21979" y="6306"/>
                    <a:pt x="21865" y="6134"/>
                  </a:cubicBezTo>
                  <a:cubicBezTo>
                    <a:pt x="21771" y="5994"/>
                    <a:pt x="21653" y="5876"/>
                    <a:pt x="21517" y="5783"/>
                  </a:cubicBezTo>
                  <a:cubicBezTo>
                    <a:pt x="21329" y="5656"/>
                    <a:pt x="21136" y="5594"/>
                    <a:pt x="20941" y="5594"/>
                  </a:cubicBezTo>
                  <a:cubicBezTo>
                    <a:pt x="20751" y="5594"/>
                    <a:pt x="20560" y="5654"/>
                    <a:pt x="20370" y="5772"/>
                  </a:cubicBezTo>
                  <a:cubicBezTo>
                    <a:pt x="20091" y="5948"/>
                    <a:pt x="19905" y="6206"/>
                    <a:pt x="19743" y="6485"/>
                  </a:cubicBezTo>
                  <a:cubicBezTo>
                    <a:pt x="19528" y="6865"/>
                    <a:pt x="19421" y="7277"/>
                    <a:pt x="19342" y="7696"/>
                  </a:cubicBezTo>
                  <a:cubicBezTo>
                    <a:pt x="19267" y="8144"/>
                    <a:pt x="19048" y="8556"/>
                    <a:pt x="18722" y="8875"/>
                  </a:cubicBezTo>
                  <a:cubicBezTo>
                    <a:pt x="18117" y="9474"/>
                    <a:pt x="17658" y="10187"/>
                    <a:pt x="17264" y="10943"/>
                  </a:cubicBezTo>
                  <a:cubicBezTo>
                    <a:pt x="17070" y="11319"/>
                    <a:pt x="16855" y="11688"/>
                    <a:pt x="16637" y="12057"/>
                  </a:cubicBezTo>
                  <a:cubicBezTo>
                    <a:pt x="16583" y="12150"/>
                    <a:pt x="16493" y="12222"/>
                    <a:pt x="16404" y="12319"/>
                  </a:cubicBezTo>
                  <a:cubicBezTo>
                    <a:pt x="16433" y="12003"/>
                    <a:pt x="16479" y="11727"/>
                    <a:pt x="16476" y="11452"/>
                  </a:cubicBezTo>
                  <a:cubicBezTo>
                    <a:pt x="16479" y="11197"/>
                    <a:pt x="16447" y="10946"/>
                    <a:pt x="16386" y="10699"/>
                  </a:cubicBezTo>
                  <a:cubicBezTo>
                    <a:pt x="16321" y="10463"/>
                    <a:pt x="16357" y="10255"/>
                    <a:pt x="16429" y="10040"/>
                  </a:cubicBezTo>
                  <a:cubicBezTo>
                    <a:pt x="16515" y="9796"/>
                    <a:pt x="16612" y="9556"/>
                    <a:pt x="16698" y="9309"/>
                  </a:cubicBezTo>
                  <a:cubicBezTo>
                    <a:pt x="16966" y="8564"/>
                    <a:pt x="17146" y="7790"/>
                    <a:pt x="17235" y="7001"/>
                  </a:cubicBezTo>
                  <a:cubicBezTo>
                    <a:pt x="17278" y="6503"/>
                    <a:pt x="17275" y="6002"/>
                    <a:pt x="17221" y="5504"/>
                  </a:cubicBezTo>
                  <a:cubicBezTo>
                    <a:pt x="17135" y="4622"/>
                    <a:pt x="16841" y="3809"/>
                    <a:pt x="16497" y="2977"/>
                  </a:cubicBezTo>
                  <a:cubicBezTo>
                    <a:pt x="16615" y="2605"/>
                    <a:pt x="16805" y="2254"/>
                    <a:pt x="17056" y="1953"/>
                  </a:cubicBezTo>
                  <a:cubicBezTo>
                    <a:pt x="17547" y="1372"/>
                    <a:pt x="18181" y="996"/>
                    <a:pt x="18873" y="709"/>
                  </a:cubicBezTo>
                  <a:cubicBezTo>
                    <a:pt x="19435" y="476"/>
                    <a:pt x="20012" y="322"/>
                    <a:pt x="20632" y="294"/>
                  </a:cubicBezTo>
                  <a:cubicBezTo>
                    <a:pt x="21248" y="269"/>
                    <a:pt x="21868" y="218"/>
                    <a:pt x="22488" y="201"/>
                  </a:cubicBezTo>
                  <a:cubicBezTo>
                    <a:pt x="22524" y="200"/>
                    <a:pt x="22559" y="199"/>
                    <a:pt x="22595" y="199"/>
                  </a:cubicBezTo>
                  <a:close/>
                  <a:moveTo>
                    <a:pt x="6357" y="3816"/>
                  </a:moveTo>
                  <a:cubicBezTo>
                    <a:pt x="6497" y="3816"/>
                    <a:pt x="6636" y="3834"/>
                    <a:pt x="6772" y="3870"/>
                  </a:cubicBezTo>
                  <a:cubicBezTo>
                    <a:pt x="7285" y="3991"/>
                    <a:pt x="7786" y="4153"/>
                    <a:pt x="8245" y="4421"/>
                  </a:cubicBezTo>
                  <a:cubicBezTo>
                    <a:pt x="8485" y="4565"/>
                    <a:pt x="8704" y="4747"/>
                    <a:pt x="8887" y="4962"/>
                  </a:cubicBezTo>
                  <a:cubicBezTo>
                    <a:pt x="8876" y="4998"/>
                    <a:pt x="8869" y="5031"/>
                    <a:pt x="8858" y="5059"/>
                  </a:cubicBezTo>
                  <a:cubicBezTo>
                    <a:pt x="8625" y="5622"/>
                    <a:pt x="8571" y="6199"/>
                    <a:pt x="8636" y="6804"/>
                  </a:cubicBezTo>
                  <a:cubicBezTo>
                    <a:pt x="8715" y="7582"/>
                    <a:pt x="8983" y="8331"/>
                    <a:pt x="9420" y="8979"/>
                  </a:cubicBezTo>
                  <a:cubicBezTo>
                    <a:pt x="9653" y="9320"/>
                    <a:pt x="9918" y="9642"/>
                    <a:pt x="10209" y="9936"/>
                  </a:cubicBezTo>
                  <a:cubicBezTo>
                    <a:pt x="10653" y="10384"/>
                    <a:pt x="11133" y="10799"/>
                    <a:pt x="11599" y="11229"/>
                  </a:cubicBezTo>
                  <a:cubicBezTo>
                    <a:pt x="11706" y="11330"/>
                    <a:pt x="11810" y="11430"/>
                    <a:pt x="11925" y="11537"/>
                  </a:cubicBezTo>
                  <a:cubicBezTo>
                    <a:pt x="11918" y="12050"/>
                    <a:pt x="11997" y="12544"/>
                    <a:pt x="12276" y="13050"/>
                  </a:cubicBezTo>
                  <a:cubicBezTo>
                    <a:pt x="12172" y="13032"/>
                    <a:pt x="12115" y="13032"/>
                    <a:pt x="12058" y="13017"/>
                  </a:cubicBezTo>
                  <a:cubicBezTo>
                    <a:pt x="11366" y="12838"/>
                    <a:pt x="10717" y="12516"/>
                    <a:pt x="10159" y="12071"/>
                  </a:cubicBezTo>
                  <a:cubicBezTo>
                    <a:pt x="9195" y="11323"/>
                    <a:pt x="8356" y="10448"/>
                    <a:pt x="7568" y="9524"/>
                  </a:cubicBezTo>
                  <a:cubicBezTo>
                    <a:pt x="6894" y="8732"/>
                    <a:pt x="6196" y="7958"/>
                    <a:pt x="5432" y="7249"/>
                  </a:cubicBezTo>
                  <a:cubicBezTo>
                    <a:pt x="5185" y="7023"/>
                    <a:pt x="4931" y="6808"/>
                    <a:pt x="4666" y="6604"/>
                  </a:cubicBezTo>
                  <a:cubicBezTo>
                    <a:pt x="4529" y="6500"/>
                    <a:pt x="4375" y="6417"/>
                    <a:pt x="4214" y="6356"/>
                  </a:cubicBezTo>
                  <a:cubicBezTo>
                    <a:pt x="4138" y="6327"/>
                    <a:pt x="4064" y="6313"/>
                    <a:pt x="3993" y="6313"/>
                  </a:cubicBezTo>
                  <a:cubicBezTo>
                    <a:pt x="3775" y="6313"/>
                    <a:pt x="3593" y="6446"/>
                    <a:pt x="3501" y="6679"/>
                  </a:cubicBezTo>
                  <a:cubicBezTo>
                    <a:pt x="3404" y="6930"/>
                    <a:pt x="3376" y="7202"/>
                    <a:pt x="3419" y="7467"/>
                  </a:cubicBezTo>
                  <a:cubicBezTo>
                    <a:pt x="3480" y="7854"/>
                    <a:pt x="3605" y="8230"/>
                    <a:pt x="3791" y="8578"/>
                  </a:cubicBezTo>
                  <a:cubicBezTo>
                    <a:pt x="4168" y="9316"/>
                    <a:pt x="4633" y="10000"/>
                    <a:pt x="5081" y="10695"/>
                  </a:cubicBezTo>
                  <a:cubicBezTo>
                    <a:pt x="5210" y="10896"/>
                    <a:pt x="5343" y="11097"/>
                    <a:pt x="5475" y="11297"/>
                  </a:cubicBezTo>
                  <a:cubicBezTo>
                    <a:pt x="5819" y="11806"/>
                    <a:pt x="6099" y="12351"/>
                    <a:pt x="6375" y="12899"/>
                  </a:cubicBezTo>
                  <a:cubicBezTo>
                    <a:pt x="6471" y="13075"/>
                    <a:pt x="6554" y="13257"/>
                    <a:pt x="6626" y="13444"/>
                  </a:cubicBezTo>
                  <a:cubicBezTo>
                    <a:pt x="6407" y="13376"/>
                    <a:pt x="6181" y="13318"/>
                    <a:pt x="5970" y="13232"/>
                  </a:cubicBezTo>
                  <a:cubicBezTo>
                    <a:pt x="5371" y="12985"/>
                    <a:pt x="4830" y="12612"/>
                    <a:pt x="4390" y="12132"/>
                  </a:cubicBezTo>
                  <a:cubicBezTo>
                    <a:pt x="4121" y="11842"/>
                    <a:pt x="3892" y="11509"/>
                    <a:pt x="3641" y="11197"/>
                  </a:cubicBezTo>
                  <a:cubicBezTo>
                    <a:pt x="3394" y="10889"/>
                    <a:pt x="3182" y="10541"/>
                    <a:pt x="2838" y="10316"/>
                  </a:cubicBezTo>
                  <a:cubicBezTo>
                    <a:pt x="2519" y="10111"/>
                    <a:pt x="2200" y="9907"/>
                    <a:pt x="1874" y="9710"/>
                  </a:cubicBezTo>
                  <a:cubicBezTo>
                    <a:pt x="1512" y="9488"/>
                    <a:pt x="1143" y="9273"/>
                    <a:pt x="782" y="9051"/>
                  </a:cubicBezTo>
                  <a:cubicBezTo>
                    <a:pt x="681" y="8983"/>
                    <a:pt x="588" y="8907"/>
                    <a:pt x="498" y="8829"/>
                  </a:cubicBezTo>
                  <a:cubicBezTo>
                    <a:pt x="183" y="8578"/>
                    <a:pt x="101" y="8259"/>
                    <a:pt x="219" y="7883"/>
                  </a:cubicBezTo>
                  <a:cubicBezTo>
                    <a:pt x="330" y="7517"/>
                    <a:pt x="459" y="7159"/>
                    <a:pt x="556" y="6793"/>
                  </a:cubicBezTo>
                  <a:cubicBezTo>
                    <a:pt x="660" y="6381"/>
                    <a:pt x="724" y="5959"/>
                    <a:pt x="835" y="5550"/>
                  </a:cubicBezTo>
                  <a:cubicBezTo>
                    <a:pt x="1061" y="4708"/>
                    <a:pt x="1595" y="4171"/>
                    <a:pt x="2462" y="4006"/>
                  </a:cubicBezTo>
                  <a:cubicBezTo>
                    <a:pt x="2611" y="3978"/>
                    <a:pt x="2762" y="3965"/>
                    <a:pt x="2912" y="3965"/>
                  </a:cubicBezTo>
                  <a:cubicBezTo>
                    <a:pt x="3175" y="3965"/>
                    <a:pt x="3437" y="4006"/>
                    <a:pt x="3687" y="4088"/>
                  </a:cubicBezTo>
                  <a:cubicBezTo>
                    <a:pt x="4064" y="4206"/>
                    <a:pt x="4429" y="4350"/>
                    <a:pt x="4798" y="4479"/>
                  </a:cubicBezTo>
                  <a:cubicBezTo>
                    <a:pt x="4857" y="4499"/>
                    <a:pt x="4915" y="4529"/>
                    <a:pt x="4977" y="4529"/>
                  </a:cubicBezTo>
                  <a:cubicBezTo>
                    <a:pt x="5013" y="4529"/>
                    <a:pt x="5050" y="4519"/>
                    <a:pt x="5088" y="4490"/>
                  </a:cubicBezTo>
                  <a:cubicBezTo>
                    <a:pt x="5210" y="4070"/>
                    <a:pt x="5583" y="3970"/>
                    <a:pt x="5941" y="3870"/>
                  </a:cubicBezTo>
                  <a:cubicBezTo>
                    <a:pt x="6077" y="3834"/>
                    <a:pt x="6217" y="3816"/>
                    <a:pt x="6357" y="3816"/>
                  </a:cubicBezTo>
                  <a:close/>
                  <a:moveTo>
                    <a:pt x="13443" y="9055"/>
                  </a:moveTo>
                  <a:cubicBezTo>
                    <a:pt x="13539" y="9055"/>
                    <a:pt x="13613" y="9112"/>
                    <a:pt x="13699" y="9230"/>
                  </a:cubicBezTo>
                  <a:lnTo>
                    <a:pt x="13849" y="9434"/>
                  </a:lnTo>
                  <a:lnTo>
                    <a:pt x="13849" y="9438"/>
                  </a:lnTo>
                  <a:cubicBezTo>
                    <a:pt x="13487" y="9538"/>
                    <a:pt x="13347" y="9764"/>
                    <a:pt x="13283" y="10065"/>
                  </a:cubicBezTo>
                  <a:cubicBezTo>
                    <a:pt x="13222" y="10355"/>
                    <a:pt x="13107" y="10635"/>
                    <a:pt x="13043" y="10928"/>
                  </a:cubicBezTo>
                  <a:cubicBezTo>
                    <a:pt x="12950" y="11366"/>
                    <a:pt x="12943" y="11813"/>
                    <a:pt x="12957" y="12261"/>
                  </a:cubicBezTo>
                  <a:cubicBezTo>
                    <a:pt x="12978" y="12784"/>
                    <a:pt x="13111" y="13282"/>
                    <a:pt x="13340" y="13795"/>
                  </a:cubicBezTo>
                  <a:cubicBezTo>
                    <a:pt x="13290" y="13777"/>
                    <a:pt x="13244" y="13759"/>
                    <a:pt x="13197" y="13734"/>
                  </a:cubicBezTo>
                  <a:cubicBezTo>
                    <a:pt x="12520" y="13297"/>
                    <a:pt x="12136" y="12695"/>
                    <a:pt x="12075" y="11878"/>
                  </a:cubicBezTo>
                  <a:cubicBezTo>
                    <a:pt x="12022" y="11151"/>
                    <a:pt x="12187" y="10488"/>
                    <a:pt x="12523" y="9861"/>
                  </a:cubicBezTo>
                  <a:cubicBezTo>
                    <a:pt x="12634" y="9660"/>
                    <a:pt x="12792" y="9481"/>
                    <a:pt x="12950" y="9309"/>
                  </a:cubicBezTo>
                  <a:cubicBezTo>
                    <a:pt x="13039" y="9223"/>
                    <a:pt x="13147" y="9151"/>
                    <a:pt x="13261" y="9105"/>
                  </a:cubicBezTo>
                  <a:cubicBezTo>
                    <a:pt x="13332" y="9072"/>
                    <a:pt x="13391" y="9055"/>
                    <a:pt x="13443" y="9055"/>
                  </a:cubicBezTo>
                  <a:close/>
                  <a:moveTo>
                    <a:pt x="22062" y="8847"/>
                  </a:moveTo>
                  <a:lnTo>
                    <a:pt x="22062" y="8847"/>
                  </a:lnTo>
                  <a:cubicBezTo>
                    <a:pt x="22004" y="9054"/>
                    <a:pt x="21954" y="9266"/>
                    <a:pt x="21882" y="9470"/>
                  </a:cubicBezTo>
                  <a:cubicBezTo>
                    <a:pt x="21578" y="10351"/>
                    <a:pt x="21148" y="11165"/>
                    <a:pt x="20542" y="11885"/>
                  </a:cubicBezTo>
                  <a:cubicBezTo>
                    <a:pt x="20299" y="12190"/>
                    <a:pt x="20026" y="12476"/>
                    <a:pt x="19736" y="12741"/>
                  </a:cubicBezTo>
                  <a:cubicBezTo>
                    <a:pt x="19077" y="13322"/>
                    <a:pt x="18310" y="13680"/>
                    <a:pt x="17447" y="13841"/>
                  </a:cubicBezTo>
                  <a:cubicBezTo>
                    <a:pt x="17332" y="13863"/>
                    <a:pt x="17214" y="13874"/>
                    <a:pt x="17095" y="13888"/>
                  </a:cubicBezTo>
                  <a:lnTo>
                    <a:pt x="17082" y="13841"/>
                  </a:lnTo>
                  <a:lnTo>
                    <a:pt x="17082" y="13841"/>
                  </a:lnTo>
                  <a:cubicBezTo>
                    <a:pt x="17096" y="13830"/>
                    <a:pt x="17114" y="13820"/>
                    <a:pt x="17128" y="13806"/>
                  </a:cubicBezTo>
                  <a:cubicBezTo>
                    <a:pt x="17791" y="13429"/>
                    <a:pt x="18364" y="12906"/>
                    <a:pt x="18797" y="12279"/>
                  </a:cubicBezTo>
                  <a:cubicBezTo>
                    <a:pt x="19213" y="11692"/>
                    <a:pt x="19729" y="11226"/>
                    <a:pt x="20277" y="10778"/>
                  </a:cubicBezTo>
                  <a:cubicBezTo>
                    <a:pt x="20593" y="10520"/>
                    <a:pt x="20890" y="10240"/>
                    <a:pt x="21187" y="9968"/>
                  </a:cubicBezTo>
                  <a:cubicBezTo>
                    <a:pt x="21513" y="9667"/>
                    <a:pt x="21782" y="9312"/>
                    <a:pt x="21979" y="8918"/>
                  </a:cubicBezTo>
                  <a:cubicBezTo>
                    <a:pt x="21994" y="8882"/>
                    <a:pt x="22026" y="8857"/>
                    <a:pt x="22062" y="8847"/>
                  </a:cubicBezTo>
                  <a:close/>
                  <a:moveTo>
                    <a:pt x="20950" y="5726"/>
                  </a:moveTo>
                  <a:cubicBezTo>
                    <a:pt x="21151" y="5726"/>
                    <a:pt x="21350" y="5800"/>
                    <a:pt x="21517" y="5948"/>
                  </a:cubicBezTo>
                  <a:cubicBezTo>
                    <a:pt x="21667" y="6080"/>
                    <a:pt x="21789" y="6242"/>
                    <a:pt x="21879" y="6417"/>
                  </a:cubicBezTo>
                  <a:cubicBezTo>
                    <a:pt x="22144" y="6948"/>
                    <a:pt x="22237" y="7546"/>
                    <a:pt x="22144" y="8130"/>
                  </a:cubicBezTo>
                  <a:cubicBezTo>
                    <a:pt x="22094" y="8449"/>
                    <a:pt x="21947" y="8736"/>
                    <a:pt x="21786" y="9011"/>
                  </a:cubicBezTo>
                  <a:cubicBezTo>
                    <a:pt x="21513" y="9488"/>
                    <a:pt x="21126" y="9868"/>
                    <a:pt x="20718" y="10222"/>
                  </a:cubicBezTo>
                  <a:cubicBezTo>
                    <a:pt x="20363" y="10527"/>
                    <a:pt x="19994" y="10817"/>
                    <a:pt x="19654" y="11133"/>
                  </a:cubicBezTo>
                  <a:cubicBezTo>
                    <a:pt x="19389" y="11380"/>
                    <a:pt x="19141" y="11638"/>
                    <a:pt x="18908" y="11914"/>
                  </a:cubicBezTo>
                  <a:cubicBezTo>
                    <a:pt x="18726" y="12122"/>
                    <a:pt x="18575" y="12362"/>
                    <a:pt x="18396" y="12577"/>
                  </a:cubicBezTo>
                  <a:cubicBezTo>
                    <a:pt x="18052" y="12989"/>
                    <a:pt x="17647" y="13329"/>
                    <a:pt x="17207" y="13637"/>
                  </a:cubicBezTo>
                  <a:cubicBezTo>
                    <a:pt x="16884" y="13865"/>
                    <a:pt x="16536" y="13957"/>
                    <a:pt x="16159" y="13957"/>
                  </a:cubicBezTo>
                  <a:cubicBezTo>
                    <a:pt x="16138" y="13957"/>
                    <a:pt x="16117" y="13957"/>
                    <a:pt x="16096" y="13956"/>
                  </a:cubicBezTo>
                  <a:cubicBezTo>
                    <a:pt x="15902" y="13949"/>
                    <a:pt x="15709" y="13927"/>
                    <a:pt x="15479" y="13910"/>
                  </a:cubicBezTo>
                  <a:cubicBezTo>
                    <a:pt x="15537" y="13834"/>
                    <a:pt x="15569" y="13788"/>
                    <a:pt x="15608" y="13741"/>
                  </a:cubicBezTo>
                  <a:cubicBezTo>
                    <a:pt x="15795" y="13515"/>
                    <a:pt x="15945" y="13261"/>
                    <a:pt x="16049" y="12985"/>
                  </a:cubicBezTo>
                  <a:cubicBezTo>
                    <a:pt x="16124" y="12784"/>
                    <a:pt x="16239" y="12623"/>
                    <a:pt x="16468" y="12573"/>
                  </a:cubicBezTo>
                  <a:cubicBezTo>
                    <a:pt x="16590" y="12544"/>
                    <a:pt x="16705" y="12476"/>
                    <a:pt x="16827" y="12448"/>
                  </a:cubicBezTo>
                  <a:cubicBezTo>
                    <a:pt x="17368" y="12322"/>
                    <a:pt x="17751" y="11982"/>
                    <a:pt x="18027" y="11523"/>
                  </a:cubicBezTo>
                  <a:cubicBezTo>
                    <a:pt x="18199" y="11240"/>
                    <a:pt x="18346" y="10939"/>
                    <a:pt x="18464" y="10627"/>
                  </a:cubicBezTo>
                  <a:cubicBezTo>
                    <a:pt x="18740" y="9936"/>
                    <a:pt x="18987" y="9234"/>
                    <a:pt x="19267" y="8542"/>
                  </a:cubicBezTo>
                  <a:cubicBezTo>
                    <a:pt x="19407" y="8194"/>
                    <a:pt x="19446" y="7833"/>
                    <a:pt x="19532" y="7478"/>
                  </a:cubicBezTo>
                  <a:cubicBezTo>
                    <a:pt x="19632" y="7055"/>
                    <a:pt x="19761" y="6643"/>
                    <a:pt x="20034" y="6292"/>
                  </a:cubicBezTo>
                  <a:cubicBezTo>
                    <a:pt x="20148" y="6145"/>
                    <a:pt x="20281" y="6012"/>
                    <a:pt x="20428" y="5901"/>
                  </a:cubicBezTo>
                  <a:cubicBezTo>
                    <a:pt x="20590" y="5785"/>
                    <a:pt x="20771" y="5726"/>
                    <a:pt x="20950" y="5726"/>
                  </a:cubicBezTo>
                  <a:close/>
                  <a:moveTo>
                    <a:pt x="14104" y="9554"/>
                  </a:moveTo>
                  <a:cubicBezTo>
                    <a:pt x="14152" y="9554"/>
                    <a:pt x="14201" y="9558"/>
                    <a:pt x="14250" y="9563"/>
                  </a:cubicBezTo>
                  <a:cubicBezTo>
                    <a:pt x="14455" y="9588"/>
                    <a:pt x="14648" y="9685"/>
                    <a:pt x="14795" y="9832"/>
                  </a:cubicBezTo>
                  <a:cubicBezTo>
                    <a:pt x="14834" y="9868"/>
                    <a:pt x="14874" y="9904"/>
                    <a:pt x="14906" y="9947"/>
                  </a:cubicBezTo>
                  <a:cubicBezTo>
                    <a:pt x="15200" y="10334"/>
                    <a:pt x="15494" y="10721"/>
                    <a:pt x="15777" y="11115"/>
                  </a:cubicBezTo>
                  <a:cubicBezTo>
                    <a:pt x="15920" y="11315"/>
                    <a:pt x="15970" y="11555"/>
                    <a:pt x="16003" y="11792"/>
                  </a:cubicBezTo>
                  <a:cubicBezTo>
                    <a:pt x="16124" y="12684"/>
                    <a:pt x="15845" y="13422"/>
                    <a:pt x="15146" y="13992"/>
                  </a:cubicBezTo>
                  <a:cubicBezTo>
                    <a:pt x="15071" y="14056"/>
                    <a:pt x="14985" y="14110"/>
                    <a:pt x="14895" y="14153"/>
                  </a:cubicBezTo>
                  <a:cubicBezTo>
                    <a:pt x="14741" y="14228"/>
                    <a:pt x="14590" y="14263"/>
                    <a:pt x="14442" y="14263"/>
                  </a:cubicBezTo>
                  <a:cubicBezTo>
                    <a:pt x="14229" y="14263"/>
                    <a:pt x="14022" y="14192"/>
                    <a:pt x="13817" y="14067"/>
                  </a:cubicBezTo>
                  <a:cubicBezTo>
                    <a:pt x="13609" y="13945"/>
                    <a:pt x="13487" y="13763"/>
                    <a:pt x="13394" y="13551"/>
                  </a:cubicBezTo>
                  <a:cubicBezTo>
                    <a:pt x="13172" y="13046"/>
                    <a:pt x="13068" y="12494"/>
                    <a:pt x="13082" y="11939"/>
                  </a:cubicBezTo>
                  <a:cubicBezTo>
                    <a:pt x="13097" y="11426"/>
                    <a:pt x="13129" y="10918"/>
                    <a:pt x="13337" y="10434"/>
                  </a:cubicBezTo>
                  <a:cubicBezTo>
                    <a:pt x="13373" y="10341"/>
                    <a:pt x="13398" y="10244"/>
                    <a:pt x="13408" y="10144"/>
                  </a:cubicBezTo>
                  <a:cubicBezTo>
                    <a:pt x="13468" y="9710"/>
                    <a:pt x="13760" y="9554"/>
                    <a:pt x="14104" y="9554"/>
                  </a:cubicBezTo>
                  <a:close/>
                  <a:moveTo>
                    <a:pt x="3983" y="6441"/>
                  </a:moveTo>
                  <a:cubicBezTo>
                    <a:pt x="4013" y="6441"/>
                    <a:pt x="4045" y="6446"/>
                    <a:pt x="4078" y="6457"/>
                  </a:cubicBezTo>
                  <a:cubicBezTo>
                    <a:pt x="4225" y="6496"/>
                    <a:pt x="4365" y="6561"/>
                    <a:pt x="4490" y="6650"/>
                  </a:cubicBezTo>
                  <a:cubicBezTo>
                    <a:pt x="4802" y="6890"/>
                    <a:pt x="5106" y="7137"/>
                    <a:pt x="5393" y="7406"/>
                  </a:cubicBezTo>
                  <a:cubicBezTo>
                    <a:pt x="6110" y="8069"/>
                    <a:pt x="6758" y="8796"/>
                    <a:pt x="7392" y="9535"/>
                  </a:cubicBezTo>
                  <a:cubicBezTo>
                    <a:pt x="8130" y="10387"/>
                    <a:pt x="8897" y="11211"/>
                    <a:pt x="9772" y="11932"/>
                  </a:cubicBezTo>
                  <a:cubicBezTo>
                    <a:pt x="10245" y="12322"/>
                    <a:pt x="10743" y="12655"/>
                    <a:pt x="11309" y="12881"/>
                  </a:cubicBezTo>
                  <a:cubicBezTo>
                    <a:pt x="11610" y="12999"/>
                    <a:pt x="11929" y="13064"/>
                    <a:pt x="12244" y="13153"/>
                  </a:cubicBezTo>
                  <a:cubicBezTo>
                    <a:pt x="12305" y="13171"/>
                    <a:pt x="12376" y="13196"/>
                    <a:pt x="12416" y="13239"/>
                  </a:cubicBezTo>
                  <a:cubicBezTo>
                    <a:pt x="12681" y="13566"/>
                    <a:pt x="13018" y="13831"/>
                    <a:pt x="13401" y="14010"/>
                  </a:cubicBezTo>
                  <a:cubicBezTo>
                    <a:pt x="13426" y="14024"/>
                    <a:pt x="13448" y="14046"/>
                    <a:pt x="13466" y="14064"/>
                  </a:cubicBezTo>
                  <a:cubicBezTo>
                    <a:pt x="13208" y="14297"/>
                    <a:pt x="12911" y="14379"/>
                    <a:pt x="12583" y="14379"/>
                  </a:cubicBezTo>
                  <a:cubicBezTo>
                    <a:pt x="12569" y="14379"/>
                    <a:pt x="12555" y="14379"/>
                    <a:pt x="12541" y="14379"/>
                  </a:cubicBezTo>
                  <a:cubicBezTo>
                    <a:pt x="12079" y="14375"/>
                    <a:pt x="11646" y="14253"/>
                    <a:pt x="11233" y="14056"/>
                  </a:cubicBezTo>
                  <a:cubicBezTo>
                    <a:pt x="10918" y="13910"/>
                    <a:pt x="10617" y="13738"/>
                    <a:pt x="10313" y="13569"/>
                  </a:cubicBezTo>
                  <a:cubicBezTo>
                    <a:pt x="10001" y="13394"/>
                    <a:pt x="9689" y="13207"/>
                    <a:pt x="9377" y="13032"/>
                  </a:cubicBezTo>
                  <a:cubicBezTo>
                    <a:pt x="9266" y="12971"/>
                    <a:pt x="9152" y="12917"/>
                    <a:pt x="9033" y="12874"/>
                  </a:cubicBezTo>
                  <a:cubicBezTo>
                    <a:pt x="8882" y="12815"/>
                    <a:pt x="8730" y="12773"/>
                    <a:pt x="8577" y="12773"/>
                  </a:cubicBezTo>
                  <a:cubicBezTo>
                    <a:pt x="8432" y="12773"/>
                    <a:pt x="8286" y="12811"/>
                    <a:pt x="8138" y="12906"/>
                  </a:cubicBezTo>
                  <a:cubicBezTo>
                    <a:pt x="8116" y="12845"/>
                    <a:pt x="8095" y="12799"/>
                    <a:pt x="8080" y="12752"/>
                  </a:cubicBezTo>
                  <a:cubicBezTo>
                    <a:pt x="7919" y="12258"/>
                    <a:pt x="7769" y="11763"/>
                    <a:pt x="7593" y="11272"/>
                  </a:cubicBezTo>
                  <a:cubicBezTo>
                    <a:pt x="7443" y="10867"/>
                    <a:pt x="7235" y="10484"/>
                    <a:pt x="6970" y="10140"/>
                  </a:cubicBezTo>
                  <a:cubicBezTo>
                    <a:pt x="6407" y="9373"/>
                    <a:pt x="5708" y="8718"/>
                    <a:pt x="4913" y="8202"/>
                  </a:cubicBezTo>
                  <a:cubicBezTo>
                    <a:pt x="4633" y="8015"/>
                    <a:pt x="4365" y="7818"/>
                    <a:pt x="4107" y="7610"/>
                  </a:cubicBezTo>
                  <a:cubicBezTo>
                    <a:pt x="3913" y="7446"/>
                    <a:pt x="3752" y="7245"/>
                    <a:pt x="3641" y="7016"/>
                  </a:cubicBezTo>
                  <a:cubicBezTo>
                    <a:pt x="3555" y="6862"/>
                    <a:pt x="3601" y="6733"/>
                    <a:pt x="3695" y="6607"/>
                  </a:cubicBezTo>
                  <a:cubicBezTo>
                    <a:pt x="3771" y="6511"/>
                    <a:pt x="3868" y="6441"/>
                    <a:pt x="3983" y="6441"/>
                  </a:cubicBezTo>
                  <a:close/>
                  <a:moveTo>
                    <a:pt x="3566" y="7080"/>
                  </a:moveTo>
                  <a:cubicBezTo>
                    <a:pt x="3881" y="7689"/>
                    <a:pt x="4397" y="8019"/>
                    <a:pt x="4913" y="8356"/>
                  </a:cubicBezTo>
                  <a:cubicBezTo>
                    <a:pt x="5655" y="8847"/>
                    <a:pt x="6274" y="9463"/>
                    <a:pt x="6819" y="10165"/>
                  </a:cubicBezTo>
                  <a:cubicBezTo>
                    <a:pt x="7242" y="10713"/>
                    <a:pt x="7503" y="11337"/>
                    <a:pt x="7708" y="11989"/>
                  </a:cubicBezTo>
                  <a:cubicBezTo>
                    <a:pt x="7804" y="12294"/>
                    <a:pt x="7887" y="12602"/>
                    <a:pt x="7984" y="12906"/>
                  </a:cubicBezTo>
                  <a:cubicBezTo>
                    <a:pt x="8009" y="12964"/>
                    <a:pt x="8041" y="13021"/>
                    <a:pt x="8080" y="13075"/>
                  </a:cubicBezTo>
                  <a:cubicBezTo>
                    <a:pt x="8138" y="13057"/>
                    <a:pt x="8191" y="13032"/>
                    <a:pt x="8242" y="13003"/>
                  </a:cubicBezTo>
                  <a:cubicBezTo>
                    <a:pt x="8346" y="12934"/>
                    <a:pt x="8458" y="12905"/>
                    <a:pt x="8571" y="12905"/>
                  </a:cubicBezTo>
                  <a:cubicBezTo>
                    <a:pt x="8640" y="12905"/>
                    <a:pt x="8710" y="12916"/>
                    <a:pt x="8779" y="12935"/>
                  </a:cubicBezTo>
                  <a:cubicBezTo>
                    <a:pt x="8951" y="12985"/>
                    <a:pt x="9119" y="13053"/>
                    <a:pt x="9277" y="13139"/>
                  </a:cubicBezTo>
                  <a:cubicBezTo>
                    <a:pt x="9729" y="13383"/>
                    <a:pt x="10169" y="13648"/>
                    <a:pt x="10617" y="13899"/>
                  </a:cubicBezTo>
                  <a:cubicBezTo>
                    <a:pt x="11008" y="14117"/>
                    <a:pt x="11409" y="14307"/>
                    <a:pt x="11850" y="14408"/>
                  </a:cubicBezTo>
                  <a:cubicBezTo>
                    <a:pt x="12011" y="14443"/>
                    <a:pt x="12172" y="14468"/>
                    <a:pt x="12341" y="14515"/>
                  </a:cubicBezTo>
                  <a:cubicBezTo>
                    <a:pt x="12172" y="14540"/>
                    <a:pt x="12004" y="14576"/>
                    <a:pt x="11832" y="14594"/>
                  </a:cubicBezTo>
                  <a:cubicBezTo>
                    <a:pt x="11660" y="14612"/>
                    <a:pt x="11488" y="14626"/>
                    <a:pt x="11316" y="14640"/>
                  </a:cubicBezTo>
                  <a:cubicBezTo>
                    <a:pt x="11279" y="14643"/>
                    <a:pt x="11242" y="14644"/>
                    <a:pt x="11205" y="14644"/>
                  </a:cubicBezTo>
                  <a:cubicBezTo>
                    <a:pt x="11002" y="14644"/>
                    <a:pt x="10801" y="14610"/>
                    <a:pt x="10610" y="14544"/>
                  </a:cubicBezTo>
                  <a:cubicBezTo>
                    <a:pt x="10313" y="14443"/>
                    <a:pt x="10012" y="14368"/>
                    <a:pt x="9703" y="14314"/>
                  </a:cubicBezTo>
                  <a:cubicBezTo>
                    <a:pt x="9619" y="14302"/>
                    <a:pt x="9534" y="14295"/>
                    <a:pt x="9449" y="14295"/>
                  </a:cubicBezTo>
                  <a:cubicBezTo>
                    <a:pt x="9342" y="14295"/>
                    <a:pt x="9236" y="14305"/>
                    <a:pt x="9130" y="14325"/>
                  </a:cubicBezTo>
                  <a:cubicBezTo>
                    <a:pt x="8869" y="14365"/>
                    <a:pt x="8811" y="14465"/>
                    <a:pt x="8847" y="14726"/>
                  </a:cubicBezTo>
                  <a:cubicBezTo>
                    <a:pt x="8851" y="14759"/>
                    <a:pt x="8854" y="14791"/>
                    <a:pt x="8858" y="14838"/>
                  </a:cubicBezTo>
                  <a:cubicBezTo>
                    <a:pt x="8848" y="14838"/>
                    <a:pt x="8839" y="14838"/>
                    <a:pt x="8830" y="14838"/>
                  </a:cubicBezTo>
                  <a:cubicBezTo>
                    <a:pt x="8659" y="14838"/>
                    <a:pt x="8514" y="14777"/>
                    <a:pt x="8374" y="14709"/>
                  </a:cubicBezTo>
                  <a:cubicBezTo>
                    <a:pt x="7636" y="14361"/>
                    <a:pt x="7045" y="13849"/>
                    <a:pt x="6651" y="13128"/>
                  </a:cubicBezTo>
                  <a:cubicBezTo>
                    <a:pt x="6439" y="12745"/>
                    <a:pt x="6257" y="12340"/>
                    <a:pt x="6049" y="11957"/>
                  </a:cubicBezTo>
                  <a:cubicBezTo>
                    <a:pt x="5905" y="11695"/>
                    <a:pt x="5733" y="11444"/>
                    <a:pt x="5572" y="11194"/>
                  </a:cubicBezTo>
                  <a:cubicBezTo>
                    <a:pt x="5121" y="10484"/>
                    <a:pt x="4662" y="9782"/>
                    <a:pt x="4218" y="9069"/>
                  </a:cubicBezTo>
                  <a:cubicBezTo>
                    <a:pt x="3970" y="8664"/>
                    <a:pt x="3738" y="8252"/>
                    <a:pt x="3623" y="7786"/>
                  </a:cubicBezTo>
                  <a:cubicBezTo>
                    <a:pt x="3587" y="7610"/>
                    <a:pt x="3558" y="7431"/>
                    <a:pt x="3537" y="7256"/>
                  </a:cubicBezTo>
                  <a:cubicBezTo>
                    <a:pt x="3530" y="7213"/>
                    <a:pt x="3551" y="7170"/>
                    <a:pt x="3566" y="7080"/>
                  </a:cubicBezTo>
                  <a:close/>
                  <a:moveTo>
                    <a:pt x="27257" y="12888"/>
                  </a:moveTo>
                  <a:cubicBezTo>
                    <a:pt x="27289" y="12942"/>
                    <a:pt x="27318" y="13003"/>
                    <a:pt x="27340" y="13067"/>
                  </a:cubicBezTo>
                  <a:cubicBezTo>
                    <a:pt x="27386" y="13300"/>
                    <a:pt x="27447" y="13533"/>
                    <a:pt x="27465" y="13770"/>
                  </a:cubicBezTo>
                  <a:cubicBezTo>
                    <a:pt x="27494" y="14214"/>
                    <a:pt x="27486" y="14662"/>
                    <a:pt x="27512" y="15106"/>
                  </a:cubicBezTo>
                  <a:cubicBezTo>
                    <a:pt x="27526" y="15389"/>
                    <a:pt x="27576" y="15672"/>
                    <a:pt x="27612" y="15955"/>
                  </a:cubicBezTo>
                  <a:lnTo>
                    <a:pt x="27580" y="15966"/>
                  </a:lnTo>
                  <a:cubicBezTo>
                    <a:pt x="27408" y="15737"/>
                    <a:pt x="27228" y="15515"/>
                    <a:pt x="27071" y="15278"/>
                  </a:cubicBezTo>
                  <a:cubicBezTo>
                    <a:pt x="26842" y="14938"/>
                    <a:pt x="26795" y="14562"/>
                    <a:pt x="26913" y="14171"/>
                  </a:cubicBezTo>
                  <a:cubicBezTo>
                    <a:pt x="26942" y="14064"/>
                    <a:pt x="26981" y="13956"/>
                    <a:pt x="27021" y="13849"/>
                  </a:cubicBezTo>
                  <a:cubicBezTo>
                    <a:pt x="27132" y="13544"/>
                    <a:pt x="27228" y="13232"/>
                    <a:pt x="27257" y="12888"/>
                  </a:cubicBezTo>
                  <a:close/>
                  <a:moveTo>
                    <a:pt x="18403" y="13691"/>
                  </a:moveTo>
                  <a:cubicBezTo>
                    <a:pt x="18403" y="13720"/>
                    <a:pt x="18407" y="13727"/>
                    <a:pt x="18403" y="13730"/>
                  </a:cubicBezTo>
                  <a:cubicBezTo>
                    <a:pt x="18038" y="14099"/>
                    <a:pt x="17676" y="14472"/>
                    <a:pt x="17303" y="14830"/>
                  </a:cubicBezTo>
                  <a:cubicBezTo>
                    <a:pt x="17121" y="14999"/>
                    <a:pt x="16895" y="15113"/>
                    <a:pt x="16648" y="15164"/>
                  </a:cubicBezTo>
                  <a:cubicBezTo>
                    <a:pt x="15838" y="15339"/>
                    <a:pt x="15232" y="15816"/>
                    <a:pt x="14745" y="16464"/>
                  </a:cubicBezTo>
                  <a:cubicBezTo>
                    <a:pt x="14673" y="16561"/>
                    <a:pt x="14602" y="16658"/>
                    <a:pt x="14523" y="16747"/>
                  </a:cubicBezTo>
                  <a:cubicBezTo>
                    <a:pt x="14465" y="16801"/>
                    <a:pt x="14408" y="16858"/>
                    <a:pt x="14344" y="16909"/>
                  </a:cubicBezTo>
                  <a:cubicBezTo>
                    <a:pt x="14304" y="16826"/>
                    <a:pt x="14272" y="16769"/>
                    <a:pt x="14247" y="16712"/>
                  </a:cubicBezTo>
                  <a:cubicBezTo>
                    <a:pt x="14200" y="16586"/>
                    <a:pt x="14150" y="16464"/>
                    <a:pt x="14111" y="16335"/>
                  </a:cubicBezTo>
                  <a:cubicBezTo>
                    <a:pt x="13881" y="15647"/>
                    <a:pt x="13373" y="15260"/>
                    <a:pt x="12713" y="15053"/>
                  </a:cubicBezTo>
                  <a:cubicBezTo>
                    <a:pt x="12430" y="14967"/>
                    <a:pt x="12126" y="14938"/>
                    <a:pt x="11832" y="14884"/>
                  </a:cubicBezTo>
                  <a:cubicBezTo>
                    <a:pt x="11646" y="14852"/>
                    <a:pt x="11459" y="14805"/>
                    <a:pt x="11276" y="14748"/>
                  </a:cubicBezTo>
                  <a:cubicBezTo>
                    <a:pt x="12097" y="14694"/>
                    <a:pt x="12910" y="14644"/>
                    <a:pt x="13623" y="14139"/>
                  </a:cubicBezTo>
                  <a:cubicBezTo>
                    <a:pt x="13898" y="14313"/>
                    <a:pt x="14167" y="14400"/>
                    <a:pt x="14430" y="14400"/>
                  </a:cubicBezTo>
                  <a:cubicBezTo>
                    <a:pt x="14756" y="14400"/>
                    <a:pt x="15072" y="14266"/>
                    <a:pt x="15376" y="13996"/>
                  </a:cubicBezTo>
                  <a:cubicBezTo>
                    <a:pt x="15640" y="14051"/>
                    <a:pt x="15904" y="14069"/>
                    <a:pt x="16167" y="14069"/>
                  </a:cubicBezTo>
                  <a:cubicBezTo>
                    <a:pt x="16417" y="14069"/>
                    <a:pt x="16667" y="14052"/>
                    <a:pt x="16916" y="14035"/>
                  </a:cubicBezTo>
                  <a:cubicBezTo>
                    <a:pt x="17425" y="13996"/>
                    <a:pt x="17927" y="13906"/>
                    <a:pt x="18403" y="13691"/>
                  </a:cubicBezTo>
                  <a:close/>
                  <a:moveTo>
                    <a:pt x="20013" y="13029"/>
                  </a:moveTo>
                  <a:cubicBezTo>
                    <a:pt x="20038" y="13029"/>
                    <a:pt x="20063" y="13030"/>
                    <a:pt x="20087" y="13032"/>
                  </a:cubicBezTo>
                  <a:cubicBezTo>
                    <a:pt x="20345" y="13042"/>
                    <a:pt x="20481" y="13168"/>
                    <a:pt x="20499" y="13422"/>
                  </a:cubicBezTo>
                  <a:cubicBezTo>
                    <a:pt x="20517" y="13716"/>
                    <a:pt x="20510" y="14010"/>
                    <a:pt x="20428" y="14296"/>
                  </a:cubicBezTo>
                  <a:cubicBezTo>
                    <a:pt x="20073" y="15536"/>
                    <a:pt x="19457" y="16629"/>
                    <a:pt x="18629" y="17611"/>
                  </a:cubicBezTo>
                  <a:cubicBezTo>
                    <a:pt x="18127" y="18206"/>
                    <a:pt x="17468" y="18532"/>
                    <a:pt x="16730" y="18725"/>
                  </a:cubicBezTo>
                  <a:cubicBezTo>
                    <a:pt x="16321" y="18823"/>
                    <a:pt x="15899" y="18873"/>
                    <a:pt x="15478" y="18873"/>
                  </a:cubicBezTo>
                  <a:cubicBezTo>
                    <a:pt x="15360" y="18873"/>
                    <a:pt x="15242" y="18869"/>
                    <a:pt x="15125" y="18861"/>
                  </a:cubicBezTo>
                  <a:cubicBezTo>
                    <a:pt x="14824" y="18843"/>
                    <a:pt x="14523" y="18847"/>
                    <a:pt x="14225" y="18843"/>
                  </a:cubicBezTo>
                  <a:cubicBezTo>
                    <a:pt x="13530" y="18833"/>
                    <a:pt x="12860" y="18711"/>
                    <a:pt x="12240" y="18378"/>
                  </a:cubicBezTo>
                  <a:cubicBezTo>
                    <a:pt x="11850" y="18163"/>
                    <a:pt x="11477" y="17912"/>
                    <a:pt x="11137" y="17622"/>
                  </a:cubicBezTo>
                  <a:cubicBezTo>
                    <a:pt x="10434" y="17034"/>
                    <a:pt x="9836" y="16332"/>
                    <a:pt x="9363" y="15547"/>
                  </a:cubicBezTo>
                  <a:cubicBezTo>
                    <a:pt x="9238" y="15328"/>
                    <a:pt x="9127" y="15103"/>
                    <a:pt x="9026" y="14870"/>
                  </a:cubicBezTo>
                  <a:cubicBezTo>
                    <a:pt x="8983" y="14777"/>
                    <a:pt x="8973" y="14669"/>
                    <a:pt x="8955" y="14587"/>
                  </a:cubicBezTo>
                  <a:cubicBezTo>
                    <a:pt x="9062" y="14461"/>
                    <a:pt x="9180" y="14443"/>
                    <a:pt x="9302" y="14429"/>
                  </a:cubicBezTo>
                  <a:cubicBezTo>
                    <a:pt x="9347" y="14425"/>
                    <a:pt x="9392" y="14423"/>
                    <a:pt x="9436" y="14423"/>
                  </a:cubicBezTo>
                  <a:cubicBezTo>
                    <a:pt x="9713" y="14423"/>
                    <a:pt x="9979" y="14495"/>
                    <a:pt x="10245" y="14572"/>
                  </a:cubicBezTo>
                  <a:cubicBezTo>
                    <a:pt x="10657" y="14698"/>
                    <a:pt x="11065" y="14845"/>
                    <a:pt x="11484" y="14956"/>
                  </a:cubicBezTo>
                  <a:cubicBezTo>
                    <a:pt x="11778" y="15031"/>
                    <a:pt x="12086" y="15060"/>
                    <a:pt x="12387" y="15110"/>
                  </a:cubicBezTo>
                  <a:cubicBezTo>
                    <a:pt x="12710" y="15167"/>
                    <a:pt x="13014" y="15296"/>
                    <a:pt x="13287" y="15479"/>
                  </a:cubicBezTo>
                  <a:cubicBezTo>
                    <a:pt x="13534" y="15647"/>
                    <a:pt x="13734" y="15877"/>
                    <a:pt x="13867" y="16145"/>
                  </a:cubicBezTo>
                  <a:cubicBezTo>
                    <a:pt x="13946" y="16296"/>
                    <a:pt x="13996" y="16454"/>
                    <a:pt x="14057" y="16608"/>
                  </a:cubicBezTo>
                  <a:cubicBezTo>
                    <a:pt x="14093" y="16694"/>
                    <a:pt x="14121" y="16783"/>
                    <a:pt x="14161" y="16869"/>
                  </a:cubicBezTo>
                  <a:cubicBezTo>
                    <a:pt x="14214" y="16981"/>
                    <a:pt x="14274" y="17038"/>
                    <a:pt x="14346" y="17038"/>
                  </a:cubicBezTo>
                  <a:cubicBezTo>
                    <a:pt x="14401" y="17038"/>
                    <a:pt x="14463" y="17006"/>
                    <a:pt x="14534" y="16941"/>
                  </a:cubicBezTo>
                  <a:cubicBezTo>
                    <a:pt x="14609" y="16866"/>
                    <a:pt x="14680" y="16787"/>
                    <a:pt x="14745" y="16701"/>
                  </a:cubicBezTo>
                  <a:cubicBezTo>
                    <a:pt x="14842" y="16590"/>
                    <a:pt x="14928" y="16471"/>
                    <a:pt x="15021" y="16357"/>
                  </a:cubicBezTo>
                  <a:cubicBezTo>
                    <a:pt x="15440" y="15852"/>
                    <a:pt x="15945" y="15479"/>
                    <a:pt x="16597" y="15325"/>
                  </a:cubicBezTo>
                  <a:cubicBezTo>
                    <a:pt x="17020" y="15228"/>
                    <a:pt x="17364" y="15010"/>
                    <a:pt x="17665" y="14698"/>
                  </a:cubicBezTo>
                  <a:cubicBezTo>
                    <a:pt x="18009" y="14336"/>
                    <a:pt x="18364" y="13981"/>
                    <a:pt x="18740" y="13652"/>
                  </a:cubicBezTo>
                  <a:cubicBezTo>
                    <a:pt x="18951" y="13465"/>
                    <a:pt x="19209" y="13325"/>
                    <a:pt x="19453" y="13179"/>
                  </a:cubicBezTo>
                  <a:cubicBezTo>
                    <a:pt x="19625" y="13080"/>
                    <a:pt x="19817" y="13029"/>
                    <a:pt x="20013" y="13029"/>
                  </a:cubicBezTo>
                  <a:close/>
                  <a:moveTo>
                    <a:pt x="23712" y="11499"/>
                  </a:moveTo>
                  <a:cubicBezTo>
                    <a:pt x="23950" y="11499"/>
                    <a:pt x="24189" y="11515"/>
                    <a:pt x="24430" y="11537"/>
                  </a:cubicBezTo>
                  <a:cubicBezTo>
                    <a:pt x="24921" y="11584"/>
                    <a:pt x="25405" y="11681"/>
                    <a:pt x="25874" y="11828"/>
                  </a:cubicBezTo>
                  <a:cubicBezTo>
                    <a:pt x="26247" y="11953"/>
                    <a:pt x="26587" y="12165"/>
                    <a:pt x="26859" y="12448"/>
                  </a:cubicBezTo>
                  <a:cubicBezTo>
                    <a:pt x="27056" y="12645"/>
                    <a:pt x="27157" y="12888"/>
                    <a:pt x="27078" y="13179"/>
                  </a:cubicBezTo>
                  <a:cubicBezTo>
                    <a:pt x="27006" y="13440"/>
                    <a:pt x="26938" y="13705"/>
                    <a:pt x="26849" y="13960"/>
                  </a:cubicBezTo>
                  <a:cubicBezTo>
                    <a:pt x="26637" y="14562"/>
                    <a:pt x="26727" y="15099"/>
                    <a:pt x="27139" y="15586"/>
                  </a:cubicBezTo>
                  <a:cubicBezTo>
                    <a:pt x="27257" y="15730"/>
                    <a:pt x="27372" y="15880"/>
                    <a:pt x="27494" y="16020"/>
                  </a:cubicBezTo>
                  <a:cubicBezTo>
                    <a:pt x="27755" y="16317"/>
                    <a:pt x="27773" y="16669"/>
                    <a:pt x="27741" y="17038"/>
                  </a:cubicBezTo>
                  <a:cubicBezTo>
                    <a:pt x="27712" y="17317"/>
                    <a:pt x="27598" y="17582"/>
                    <a:pt x="27411" y="17794"/>
                  </a:cubicBezTo>
                  <a:cubicBezTo>
                    <a:pt x="27221" y="18023"/>
                    <a:pt x="26949" y="18105"/>
                    <a:pt x="26666" y="18127"/>
                  </a:cubicBezTo>
                  <a:cubicBezTo>
                    <a:pt x="26340" y="18147"/>
                    <a:pt x="26012" y="18166"/>
                    <a:pt x="25686" y="18166"/>
                  </a:cubicBezTo>
                  <a:cubicBezTo>
                    <a:pt x="25613" y="18166"/>
                    <a:pt x="25541" y="18165"/>
                    <a:pt x="25469" y="18163"/>
                  </a:cubicBezTo>
                  <a:cubicBezTo>
                    <a:pt x="25409" y="18162"/>
                    <a:pt x="25349" y="18161"/>
                    <a:pt x="25289" y="18161"/>
                  </a:cubicBezTo>
                  <a:cubicBezTo>
                    <a:pt x="24207" y="18161"/>
                    <a:pt x="23134" y="18344"/>
                    <a:pt x="22115" y="18704"/>
                  </a:cubicBezTo>
                  <a:cubicBezTo>
                    <a:pt x="21614" y="18879"/>
                    <a:pt x="21101" y="19026"/>
                    <a:pt x="20582" y="19144"/>
                  </a:cubicBezTo>
                  <a:cubicBezTo>
                    <a:pt x="20227" y="19226"/>
                    <a:pt x="19865" y="19268"/>
                    <a:pt x="19503" y="19268"/>
                  </a:cubicBezTo>
                  <a:cubicBezTo>
                    <a:pt x="19247" y="19268"/>
                    <a:pt x="18990" y="19247"/>
                    <a:pt x="18737" y="19205"/>
                  </a:cubicBezTo>
                  <a:cubicBezTo>
                    <a:pt x="18479" y="19162"/>
                    <a:pt x="18231" y="19041"/>
                    <a:pt x="17988" y="18937"/>
                  </a:cubicBezTo>
                  <a:cubicBezTo>
                    <a:pt x="17812" y="18861"/>
                    <a:pt x="17654" y="18754"/>
                    <a:pt x="17464" y="18646"/>
                  </a:cubicBezTo>
                  <a:cubicBezTo>
                    <a:pt x="17500" y="18621"/>
                    <a:pt x="17536" y="18600"/>
                    <a:pt x="17572" y="18582"/>
                  </a:cubicBezTo>
                  <a:cubicBezTo>
                    <a:pt x="18059" y="18392"/>
                    <a:pt x="18439" y="18059"/>
                    <a:pt x="18772" y="17668"/>
                  </a:cubicBezTo>
                  <a:cubicBezTo>
                    <a:pt x="19589" y="16715"/>
                    <a:pt x="20198" y="15597"/>
                    <a:pt x="20550" y="14390"/>
                  </a:cubicBezTo>
                  <a:cubicBezTo>
                    <a:pt x="20639" y="14114"/>
                    <a:pt x="20671" y="13827"/>
                    <a:pt x="20646" y="13540"/>
                  </a:cubicBezTo>
                  <a:cubicBezTo>
                    <a:pt x="20632" y="13365"/>
                    <a:pt x="20575" y="13193"/>
                    <a:pt x="20532" y="12999"/>
                  </a:cubicBezTo>
                  <a:cubicBezTo>
                    <a:pt x="20542" y="12989"/>
                    <a:pt x="20589" y="12967"/>
                    <a:pt x="20632" y="12946"/>
                  </a:cubicBezTo>
                  <a:cubicBezTo>
                    <a:pt x="21069" y="12741"/>
                    <a:pt x="21496" y="12526"/>
                    <a:pt x="21882" y="12236"/>
                  </a:cubicBezTo>
                  <a:cubicBezTo>
                    <a:pt x="22062" y="12096"/>
                    <a:pt x="22230" y="11950"/>
                    <a:pt x="22395" y="11792"/>
                  </a:cubicBezTo>
                  <a:cubicBezTo>
                    <a:pt x="22492" y="11702"/>
                    <a:pt x="22610" y="11638"/>
                    <a:pt x="22742" y="11609"/>
                  </a:cubicBezTo>
                  <a:cubicBezTo>
                    <a:pt x="23063" y="11528"/>
                    <a:pt x="23386" y="11499"/>
                    <a:pt x="23712" y="11499"/>
                  </a:cubicBezTo>
                  <a:close/>
                  <a:moveTo>
                    <a:pt x="6080" y="14077"/>
                  </a:moveTo>
                  <a:cubicBezTo>
                    <a:pt x="6131" y="14077"/>
                    <a:pt x="6181" y="14078"/>
                    <a:pt x="6231" y="14082"/>
                  </a:cubicBezTo>
                  <a:cubicBezTo>
                    <a:pt x="6543" y="14099"/>
                    <a:pt x="6855" y="14121"/>
                    <a:pt x="7167" y="14153"/>
                  </a:cubicBezTo>
                  <a:cubicBezTo>
                    <a:pt x="7249" y="14168"/>
                    <a:pt x="7328" y="14200"/>
                    <a:pt x="7400" y="14246"/>
                  </a:cubicBezTo>
                  <a:cubicBezTo>
                    <a:pt x="7460" y="14286"/>
                    <a:pt x="7518" y="14332"/>
                    <a:pt x="7572" y="14379"/>
                  </a:cubicBezTo>
                  <a:cubicBezTo>
                    <a:pt x="8041" y="14741"/>
                    <a:pt x="8363" y="14884"/>
                    <a:pt x="8919" y="14977"/>
                  </a:cubicBezTo>
                  <a:cubicBezTo>
                    <a:pt x="9657" y="16529"/>
                    <a:pt x="10771" y="17729"/>
                    <a:pt x="12280" y="18571"/>
                  </a:cubicBezTo>
                  <a:cubicBezTo>
                    <a:pt x="12244" y="18614"/>
                    <a:pt x="12201" y="18654"/>
                    <a:pt x="12158" y="18689"/>
                  </a:cubicBezTo>
                  <a:cubicBezTo>
                    <a:pt x="11753" y="18955"/>
                    <a:pt x="11355" y="19238"/>
                    <a:pt x="10936" y="19481"/>
                  </a:cubicBezTo>
                  <a:cubicBezTo>
                    <a:pt x="10606" y="19675"/>
                    <a:pt x="10223" y="19736"/>
                    <a:pt x="9850" y="19804"/>
                  </a:cubicBezTo>
                  <a:cubicBezTo>
                    <a:pt x="9628" y="19847"/>
                    <a:pt x="9402" y="19872"/>
                    <a:pt x="9177" y="19879"/>
                  </a:cubicBezTo>
                  <a:cubicBezTo>
                    <a:pt x="8603" y="19879"/>
                    <a:pt x="8052" y="19764"/>
                    <a:pt x="7557" y="19456"/>
                  </a:cubicBezTo>
                  <a:cubicBezTo>
                    <a:pt x="7296" y="19281"/>
                    <a:pt x="7048" y="19094"/>
                    <a:pt x="6812" y="18886"/>
                  </a:cubicBezTo>
                  <a:cubicBezTo>
                    <a:pt x="6518" y="18646"/>
                    <a:pt x="6249" y="18378"/>
                    <a:pt x="5952" y="18138"/>
                  </a:cubicBezTo>
                  <a:cubicBezTo>
                    <a:pt x="5672" y="17908"/>
                    <a:pt x="5336" y="17758"/>
                    <a:pt x="4981" y="17704"/>
                  </a:cubicBezTo>
                  <a:cubicBezTo>
                    <a:pt x="4909" y="17693"/>
                    <a:pt x="4838" y="17688"/>
                    <a:pt x="4768" y="17688"/>
                  </a:cubicBezTo>
                  <a:cubicBezTo>
                    <a:pt x="4549" y="17688"/>
                    <a:pt x="4335" y="17736"/>
                    <a:pt x="4132" y="17790"/>
                  </a:cubicBezTo>
                  <a:cubicBezTo>
                    <a:pt x="3863" y="17865"/>
                    <a:pt x="3601" y="17966"/>
                    <a:pt x="3340" y="18055"/>
                  </a:cubicBezTo>
                  <a:cubicBezTo>
                    <a:pt x="3297" y="18070"/>
                    <a:pt x="3250" y="18084"/>
                    <a:pt x="3207" y="18098"/>
                  </a:cubicBezTo>
                  <a:cubicBezTo>
                    <a:pt x="3189" y="18073"/>
                    <a:pt x="3171" y="18048"/>
                    <a:pt x="3161" y="18023"/>
                  </a:cubicBezTo>
                  <a:cubicBezTo>
                    <a:pt x="3100" y="17754"/>
                    <a:pt x="2921" y="17589"/>
                    <a:pt x="2673" y="17511"/>
                  </a:cubicBezTo>
                  <a:cubicBezTo>
                    <a:pt x="2383" y="17421"/>
                    <a:pt x="2082" y="17356"/>
                    <a:pt x="1788" y="17285"/>
                  </a:cubicBezTo>
                  <a:cubicBezTo>
                    <a:pt x="1555" y="17227"/>
                    <a:pt x="1315" y="17192"/>
                    <a:pt x="1090" y="17113"/>
                  </a:cubicBezTo>
                  <a:cubicBezTo>
                    <a:pt x="903" y="17052"/>
                    <a:pt x="724" y="16959"/>
                    <a:pt x="559" y="16844"/>
                  </a:cubicBezTo>
                  <a:cubicBezTo>
                    <a:pt x="316" y="16669"/>
                    <a:pt x="283" y="16443"/>
                    <a:pt x="430" y="16181"/>
                  </a:cubicBezTo>
                  <a:cubicBezTo>
                    <a:pt x="778" y="15547"/>
                    <a:pt x="1333" y="15056"/>
                    <a:pt x="2003" y="14791"/>
                  </a:cubicBezTo>
                  <a:cubicBezTo>
                    <a:pt x="2641" y="14526"/>
                    <a:pt x="3318" y="14354"/>
                    <a:pt x="4006" y="14275"/>
                  </a:cubicBezTo>
                  <a:cubicBezTo>
                    <a:pt x="4633" y="14207"/>
                    <a:pt x="5264" y="14146"/>
                    <a:pt x="5891" y="14085"/>
                  </a:cubicBezTo>
                  <a:cubicBezTo>
                    <a:pt x="5954" y="14079"/>
                    <a:pt x="6017" y="14077"/>
                    <a:pt x="6080" y="14077"/>
                  </a:cubicBezTo>
                  <a:close/>
                  <a:moveTo>
                    <a:pt x="27286" y="18073"/>
                  </a:moveTo>
                  <a:cubicBezTo>
                    <a:pt x="27254" y="18127"/>
                    <a:pt x="27221" y="18177"/>
                    <a:pt x="27185" y="18227"/>
                  </a:cubicBezTo>
                  <a:cubicBezTo>
                    <a:pt x="26895" y="18553"/>
                    <a:pt x="26555" y="18829"/>
                    <a:pt x="26179" y="19044"/>
                  </a:cubicBezTo>
                  <a:cubicBezTo>
                    <a:pt x="25398" y="19499"/>
                    <a:pt x="24555" y="19779"/>
                    <a:pt x="23678" y="19969"/>
                  </a:cubicBezTo>
                  <a:cubicBezTo>
                    <a:pt x="23202" y="20076"/>
                    <a:pt x="22717" y="20132"/>
                    <a:pt x="22230" y="20132"/>
                  </a:cubicBezTo>
                  <a:cubicBezTo>
                    <a:pt x="22098" y="20132"/>
                    <a:pt x="21965" y="20127"/>
                    <a:pt x="21832" y="20119"/>
                  </a:cubicBezTo>
                  <a:cubicBezTo>
                    <a:pt x="21023" y="20058"/>
                    <a:pt x="20223" y="19890"/>
                    <a:pt x="19457" y="19617"/>
                  </a:cubicBezTo>
                  <a:cubicBezTo>
                    <a:pt x="19238" y="19539"/>
                    <a:pt x="19027" y="19453"/>
                    <a:pt x="18812" y="19370"/>
                  </a:cubicBezTo>
                  <a:cubicBezTo>
                    <a:pt x="18815" y="19356"/>
                    <a:pt x="18819" y="19342"/>
                    <a:pt x="18822" y="19331"/>
                  </a:cubicBezTo>
                  <a:cubicBezTo>
                    <a:pt x="18859" y="19326"/>
                    <a:pt x="18894" y="19322"/>
                    <a:pt x="18930" y="19322"/>
                  </a:cubicBezTo>
                  <a:cubicBezTo>
                    <a:pt x="18943" y="19322"/>
                    <a:pt x="18956" y="19323"/>
                    <a:pt x="18969" y="19324"/>
                  </a:cubicBezTo>
                  <a:cubicBezTo>
                    <a:pt x="19168" y="19349"/>
                    <a:pt x="19365" y="19360"/>
                    <a:pt x="19561" y="19360"/>
                  </a:cubicBezTo>
                  <a:cubicBezTo>
                    <a:pt x="20236" y="19360"/>
                    <a:pt x="20895" y="19222"/>
                    <a:pt x="21546" y="19019"/>
                  </a:cubicBezTo>
                  <a:cubicBezTo>
                    <a:pt x="22115" y="18847"/>
                    <a:pt x="22678" y="18668"/>
                    <a:pt x="23248" y="18510"/>
                  </a:cubicBezTo>
                  <a:cubicBezTo>
                    <a:pt x="23706" y="18388"/>
                    <a:pt x="24176" y="18324"/>
                    <a:pt x="24652" y="18317"/>
                  </a:cubicBezTo>
                  <a:cubicBezTo>
                    <a:pt x="25183" y="18306"/>
                    <a:pt x="25716" y="18288"/>
                    <a:pt x="26250" y="18281"/>
                  </a:cubicBezTo>
                  <a:cubicBezTo>
                    <a:pt x="26594" y="18277"/>
                    <a:pt x="26928" y="18242"/>
                    <a:pt x="27286" y="18073"/>
                  </a:cubicBezTo>
                  <a:close/>
                  <a:moveTo>
                    <a:pt x="305" y="16669"/>
                  </a:moveTo>
                  <a:cubicBezTo>
                    <a:pt x="581" y="17145"/>
                    <a:pt x="1065" y="17242"/>
                    <a:pt x="1534" y="17353"/>
                  </a:cubicBezTo>
                  <a:cubicBezTo>
                    <a:pt x="1828" y="17425"/>
                    <a:pt x="2118" y="17482"/>
                    <a:pt x="2408" y="17554"/>
                  </a:cubicBezTo>
                  <a:cubicBezTo>
                    <a:pt x="2505" y="17579"/>
                    <a:pt x="2598" y="17614"/>
                    <a:pt x="2688" y="17654"/>
                  </a:cubicBezTo>
                  <a:cubicBezTo>
                    <a:pt x="2860" y="17726"/>
                    <a:pt x="2985" y="17869"/>
                    <a:pt x="3039" y="18044"/>
                  </a:cubicBezTo>
                  <a:cubicBezTo>
                    <a:pt x="3079" y="18177"/>
                    <a:pt x="3115" y="18227"/>
                    <a:pt x="3190" y="18227"/>
                  </a:cubicBezTo>
                  <a:cubicBezTo>
                    <a:pt x="3228" y="18227"/>
                    <a:pt x="3278" y="18213"/>
                    <a:pt x="3343" y="18191"/>
                  </a:cubicBezTo>
                  <a:cubicBezTo>
                    <a:pt x="3691" y="18077"/>
                    <a:pt x="4039" y="17951"/>
                    <a:pt x="4393" y="17865"/>
                  </a:cubicBezTo>
                  <a:cubicBezTo>
                    <a:pt x="4520" y="17834"/>
                    <a:pt x="4648" y="17817"/>
                    <a:pt x="4775" y="17817"/>
                  </a:cubicBezTo>
                  <a:cubicBezTo>
                    <a:pt x="5010" y="17817"/>
                    <a:pt x="5241" y="17873"/>
                    <a:pt x="5457" y="17994"/>
                  </a:cubicBezTo>
                  <a:cubicBezTo>
                    <a:pt x="5662" y="18109"/>
                    <a:pt x="5859" y="18238"/>
                    <a:pt x="6042" y="18381"/>
                  </a:cubicBezTo>
                  <a:cubicBezTo>
                    <a:pt x="6289" y="18582"/>
                    <a:pt x="6522" y="18800"/>
                    <a:pt x="6758" y="19019"/>
                  </a:cubicBezTo>
                  <a:cubicBezTo>
                    <a:pt x="7285" y="19510"/>
                    <a:pt x="7887" y="19850"/>
                    <a:pt x="8603" y="19943"/>
                  </a:cubicBezTo>
                  <a:cubicBezTo>
                    <a:pt x="8772" y="19966"/>
                    <a:pt x="8941" y="19977"/>
                    <a:pt x="9111" y="19977"/>
                  </a:cubicBezTo>
                  <a:cubicBezTo>
                    <a:pt x="9427" y="19977"/>
                    <a:pt x="9743" y="19938"/>
                    <a:pt x="10051" y="19861"/>
                  </a:cubicBezTo>
                  <a:cubicBezTo>
                    <a:pt x="10067" y="19857"/>
                    <a:pt x="10083" y="19855"/>
                    <a:pt x="10099" y="19855"/>
                  </a:cubicBezTo>
                  <a:cubicBezTo>
                    <a:pt x="10126" y="19855"/>
                    <a:pt x="10152" y="19861"/>
                    <a:pt x="10176" y="19872"/>
                  </a:cubicBezTo>
                  <a:cubicBezTo>
                    <a:pt x="10123" y="19904"/>
                    <a:pt x="10069" y="19936"/>
                    <a:pt x="10012" y="19961"/>
                  </a:cubicBezTo>
                  <a:cubicBezTo>
                    <a:pt x="9438" y="20223"/>
                    <a:pt x="8847" y="20427"/>
                    <a:pt x="8224" y="20517"/>
                  </a:cubicBezTo>
                  <a:cubicBezTo>
                    <a:pt x="7955" y="20555"/>
                    <a:pt x="7689" y="20575"/>
                    <a:pt x="7428" y="20575"/>
                  </a:cubicBezTo>
                  <a:cubicBezTo>
                    <a:pt x="6670" y="20575"/>
                    <a:pt x="5943" y="20402"/>
                    <a:pt x="5264" y="19965"/>
                  </a:cubicBezTo>
                  <a:cubicBezTo>
                    <a:pt x="5085" y="19850"/>
                    <a:pt x="4906" y="19732"/>
                    <a:pt x="4719" y="19632"/>
                  </a:cubicBezTo>
                  <a:cubicBezTo>
                    <a:pt x="4461" y="19496"/>
                    <a:pt x="4200" y="19367"/>
                    <a:pt x="3931" y="19245"/>
                  </a:cubicBezTo>
                  <a:cubicBezTo>
                    <a:pt x="3186" y="18908"/>
                    <a:pt x="2430" y="18589"/>
                    <a:pt x="1688" y="18242"/>
                  </a:cubicBezTo>
                  <a:cubicBezTo>
                    <a:pt x="1383" y="18098"/>
                    <a:pt x="1100" y="17905"/>
                    <a:pt x="821" y="17715"/>
                  </a:cubicBezTo>
                  <a:cubicBezTo>
                    <a:pt x="563" y="17550"/>
                    <a:pt x="380" y="17296"/>
                    <a:pt x="305" y="16998"/>
                  </a:cubicBezTo>
                  <a:cubicBezTo>
                    <a:pt x="280" y="16898"/>
                    <a:pt x="273" y="16794"/>
                    <a:pt x="258" y="16690"/>
                  </a:cubicBezTo>
                  <a:lnTo>
                    <a:pt x="305" y="16669"/>
                  </a:lnTo>
                  <a:close/>
                  <a:moveTo>
                    <a:pt x="12419" y="18636"/>
                  </a:moveTo>
                  <a:cubicBezTo>
                    <a:pt x="12466" y="18650"/>
                    <a:pt x="12520" y="18661"/>
                    <a:pt x="12566" y="18682"/>
                  </a:cubicBezTo>
                  <a:cubicBezTo>
                    <a:pt x="13025" y="18869"/>
                    <a:pt x="13512" y="18965"/>
                    <a:pt x="14007" y="18965"/>
                  </a:cubicBezTo>
                  <a:cubicBezTo>
                    <a:pt x="14573" y="18965"/>
                    <a:pt x="15139" y="18994"/>
                    <a:pt x="15705" y="18998"/>
                  </a:cubicBezTo>
                  <a:cubicBezTo>
                    <a:pt x="16185" y="18998"/>
                    <a:pt x="16662" y="18915"/>
                    <a:pt x="17117" y="18757"/>
                  </a:cubicBezTo>
                  <a:cubicBezTo>
                    <a:pt x="17174" y="18740"/>
                    <a:pt x="17232" y="18722"/>
                    <a:pt x="17310" y="18697"/>
                  </a:cubicBezTo>
                  <a:cubicBezTo>
                    <a:pt x="18027" y="19130"/>
                    <a:pt x="18747" y="19546"/>
                    <a:pt x="19536" y="19797"/>
                  </a:cubicBezTo>
                  <a:cubicBezTo>
                    <a:pt x="19593" y="19936"/>
                    <a:pt x="19553" y="20098"/>
                    <a:pt x="19435" y="20198"/>
                  </a:cubicBezTo>
                  <a:cubicBezTo>
                    <a:pt x="19278" y="20359"/>
                    <a:pt x="19106" y="20506"/>
                    <a:pt x="18923" y="20642"/>
                  </a:cubicBezTo>
                  <a:cubicBezTo>
                    <a:pt x="18486" y="20940"/>
                    <a:pt x="18099" y="21298"/>
                    <a:pt x="17765" y="21710"/>
                  </a:cubicBezTo>
                  <a:cubicBezTo>
                    <a:pt x="17626" y="21878"/>
                    <a:pt x="17468" y="22032"/>
                    <a:pt x="17300" y="22172"/>
                  </a:cubicBezTo>
                  <a:cubicBezTo>
                    <a:pt x="17103" y="22355"/>
                    <a:pt x="16855" y="22473"/>
                    <a:pt x="16590" y="22516"/>
                  </a:cubicBezTo>
                  <a:cubicBezTo>
                    <a:pt x="16178" y="22584"/>
                    <a:pt x="15791" y="22717"/>
                    <a:pt x="15404" y="22864"/>
                  </a:cubicBezTo>
                  <a:cubicBezTo>
                    <a:pt x="15303" y="22903"/>
                    <a:pt x="15233" y="22926"/>
                    <a:pt x="15176" y="22926"/>
                  </a:cubicBezTo>
                  <a:cubicBezTo>
                    <a:pt x="15082" y="22926"/>
                    <a:pt x="15028" y="22863"/>
                    <a:pt x="14938" y="22706"/>
                  </a:cubicBezTo>
                  <a:cubicBezTo>
                    <a:pt x="14727" y="22326"/>
                    <a:pt x="14473" y="21972"/>
                    <a:pt x="14179" y="21653"/>
                  </a:cubicBezTo>
                  <a:cubicBezTo>
                    <a:pt x="13624" y="21058"/>
                    <a:pt x="12938" y="20820"/>
                    <a:pt x="12158" y="20820"/>
                  </a:cubicBezTo>
                  <a:cubicBezTo>
                    <a:pt x="12092" y="20820"/>
                    <a:pt x="12025" y="20822"/>
                    <a:pt x="11957" y="20825"/>
                  </a:cubicBezTo>
                  <a:cubicBezTo>
                    <a:pt x="11661" y="20841"/>
                    <a:pt x="11363" y="20851"/>
                    <a:pt x="11065" y="20851"/>
                  </a:cubicBezTo>
                  <a:cubicBezTo>
                    <a:pt x="10956" y="20851"/>
                    <a:pt x="10847" y="20849"/>
                    <a:pt x="10739" y="20846"/>
                  </a:cubicBezTo>
                  <a:cubicBezTo>
                    <a:pt x="10574" y="20832"/>
                    <a:pt x="10417" y="20782"/>
                    <a:pt x="10273" y="20696"/>
                  </a:cubicBezTo>
                  <a:cubicBezTo>
                    <a:pt x="10033" y="20563"/>
                    <a:pt x="9915" y="20416"/>
                    <a:pt x="10065" y="20090"/>
                  </a:cubicBezTo>
                  <a:cubicBezTo>
                    <a:pt x="10889" y="19693"/>
                    <a:pt x="11706" y="19259"/>
                    <a:pt x="12419" y="18636"/>
                  </a:cubicBezTo>
                  <a:close/>
                  <a:moveTo>
                    <a:pt x="19528" y="20341"/>
                  </a:moveTo>
                  <a:lnTo>
                    <a:pt x="19528" y="20341"/>
                  </a:lnTo>
                  <a:cubicBezTo>
                    <a:pt x="19507" y="20434"/>
                    <a:pt x="19493" y="20506"/>
                    <a:pt x="19475" y="20578"/>
                  </a:cubicBezTo>
                  <a:cubicBezTo>
                    <a:pt x="19385" y="20893"/>
                    <a:pt x="19235" y="21190"/>
                    <a:pt x="19034" y="21445"/>
                  </a:cubicBezTo>
                  <a:cubicBezTo>
                    <a:pt x="18152" y="22570"/>
                    <a:pt x="17020" y="23340"/>
                    <a:pt x="15666" y="23774"/>
                  </a:cubicBezTo>
                  <a:cubicBezTo>
                    <a:pt x="15415" y="23860"/>
                    <a:pt x="15153" y="23902"/>
                    <a:pt x="14893" y="23902"/>
                  </a:cubicBezTo>
                  <a:cubicBezTo>
                    <a:pt x="14543" y="23902"/>
                    <a:pt x="14194" y="23825"/>
                    <a:pt x="13874" y="23674"/>
                  </a:cubicBezTo>
                  <a:cubicBezTo>
                    <a:pt x="13118" y="23326"/>
                    <a:pt x="12362" y="22978"/>
                    <a:pt x="11610" y="22624"/>
                  </a:cubicBezTo>
                  <a:cubicBezTo>
                    <a:pt x="11441" y="22541"/>
                    <a:pt x="11284" y="22444"/>
                    <a:pt x="11130" y="22337"/>
                  </a:cubicBezTo>
                  <a:cubicBezTo>
                    <a:pt x="10646" y="21997"/>
                    <a:pt x="10323" y="21531"/>
                    <a:pt x="10098" y="20993"/>
                  </a:cubicBezTo>
                  <a:cubicBezTo>
                    <a:pt x="10065" y="20907"/>
                    <a:pt x="10040" y="20818"/>
                    <a:pt x="10022" y="20728"/>
                  </a:cubicBezTo>
                  <a:lnTo>
                    <a:pt x="10051" y="20696"/>
                  </a:lnTo>
                  <a:cubicBezTo>
                    <a:pt x="10355" y="20947"/>
                    <a:pt x="10696" y="21001"/>
                    <a:pt x="11047" y="21001"/>
                  </a:cubicBezTo>
                  <a:cubicBezTo>
                    <a:pt x="11198" y="21001"/>
                    <a:pt x="11350" y="20991"/>
                    <a:pt x="11502" y="20983"/>
                  </a:cubicBezTo>
                  <a:cubicBezTo>
                    <a:pt x="11717" y="20968"/>
                    <a:pt x="11933" y="20953"/>
                    <a:pt x="12146" y="20953"/>
                  </a:cubicBezTo>
                  <a:cubicBezTo>
                    <a:pt x="12509" y="20953"/>
                    <a:pt x="12868" y="20995"/>
                    <a:pt x="13215" y="21151"/>
                  </a:cubicBezTo>
                  <a:cubicBezTo>
                    <a:pt x="13523" y="21287"/>
                    <a:pt x="13803" y="21456"/>
                    <a:pt x="14035" y="21703"/>
                  </a:cubicBezTo>
                  <a:cubicBezTo>
                    <a:pt x="14319" y="22004"/>
                    <a:pt x="14566" y="22337"/>
                    <a:pt x="14774" y="22695"/>
                  </a:cubicBezTo>
                  <a:cubicBezTo>
                    <a:pt x="14923" y="22958"/>
                    <a:pt x="15007" y="23064"/>
                    <a:pt x="15159" y="23064"/>
                  </a:cubicBezTo>
                  <a:cubicBezTo>
                    <a:pt x="15247" y="23064"/>
                    <a:pt x="15358" y="23028"/>
                    <a:pt x="15519" y="22968"/>
                  </a:cubicBezTo>
                  <a:cubicBezTo>
                    <a:pt x="15895" y="22821"/>
                    <a:pt x="16289" y="22710"/>
                    <a:pt x="16687" y="22638"/>
                  </a:cubicBezTo>
                  <a:cubicBezTo>
                    <a:pt x="16938" y="22591"/>
                    <a:pt x="17171" y="22477"/>
                    <a:pt x="17361" y="22305"/>
                  </a:cubicBezTo>
                  <a:cubicBezTo>
                    <a:pt x="17565" y="22126"/>
                    <a:pt x="17758" y="21929"/>
                    <a:pt x="17934" y="21721"/>
                  </a:cubicBezTo>
                  <a:cubicBezTo>
                    <a:pt x="18199" y="21395"/>
                    <a:pt x="18507" y="21108"/>
                    <a:pt x="18851" y="20861"/>
                  </a:cubicBezTo>
                  <a:cubicBezTo>
                    <a:pt x="19073" y="20707"/>
                    <a:pt x="19281" y="20531"/>
                    <a:pt x="19528" y="20341"/>
                  </a:cubicBezTo>
                  <a:close/>
                  <a:moveTo>
                    <a:pt x="12799" y="1"/>
                  </a:moveTo>
                  <a:cubicBezTo>
                    <a:pt x="12772" y="1"/>
                    <a:pt x="12746" y="2"/>
                    <a:pt x="12720" y="3"/>
                  </a:cubicBezTo>
                  <a:cubicBezTo>
                    <a:pt x="12183" y="50"/>
                    <a:pt x="11800" y="337"/>
                    <a:pt x="11606" y="845"/>
                  </a:cubicBezTo>
                  <a:cubicBezTo>
                    <a:pt x="11531" y="1039"/>
                    <a:pt x="11495" y="1243"/>
                    <a:pt x="11452" y="1444"/>
                  </a:cubicBezTo>
                  <a:cubicBezTo>
                    <a:pt x="11413" y="1609"/>
                    <a:pt x="11384" y="1774"/>
                    <a:pt x="11345" y="1985"/>
                  </a:cubicBezTo>
                  <a:cubicBezTo>
                    <a:pt x="11273" y="1895"/>
                    <a:pt x="11233" y="1845"/>
                    <a:pt x="11194" y="1795"/>
                  </a:cubicBezTo>
                  <a:cubicBezTo>
                    <a:pt x="11087" y="1666"/>
                    <a:pt x="10990" y="1530"/>
                    <a:pt x="10872" y="1415"/>
                  </a:cubicBezTo>
                  <a:cubicBezTo>
                    <a:pt x="10765" y="1308"/>
                    <a:pt x="10659" y="1254"/>
                    <a:pt x="10556" y="1254"/>
                  </a:cubicBezTo>
                  <a:cubicBezTo>
                    <a:pt x="10452" y="1254"/>
                    <a:pt x="10351" y="1309"/>
                    <a:pt x="10252" y="1422"/>
                  </a:cubicBezTo>
                  <a:cubicBezTo>
                    <a:pt x="10116" y="1576"/>
                    <a:pt x="10004" y="1752"/>
                    <a:pt x="9929" y="1945"/>
                  </a:cubicBezTo>
                  <a:cubicBezTo>
                    <a:pt x="9761" y="2386"/>
                    <a:pt x="9614" y="2834"/>
                    <a:pt x="9492" y="3293"/>
                  </a:cubicBezTo>
                  <a:cubicBezTo>
                    <a:pt x="9370" y="3751"/>
                    <a:pt x="9252" y="4206"/>
                    <a:pt x="9041" y="4633"/>
                  </a:cubicBezTo>
                  <a:cubicBezTo>
                    <a:pt x="9016" y="4690"/>
                    <a:pt x="8983" y="4744"/>
                    <a:pt x="8951" y="4794"/>
                  </a:cubicBezTo>
                  <a:cubicBezTo>
                    <a:pt x="8933" y="4787"/>
                    <a:pt x="8915" y="4776"/>
                    <a:pt x="8897" y="4765"/>
                  </a:cubicBezTo>
                  <a:cubicBezTo>
                    <a:pt x="8869" y="4744"/>
                    <a:pt x="8847" y="4722"/>
                    <a:pt x="8822" y="4701"/>
                  </a:cubicBezTo>
                  <a:cubicBezTo>
                    <a:pt x="8134" y="4070"/>
                    <a:pt x="7299" y="3773"/>
                    <a:pt x="6389" y="3708"/>
                  </a:cubicBezTo>
                  <a:cubicBezTo>
                    <a:pt x="6333" y="3705"/>
                    <a:pt x="6276" y="3702"/>
                    <a:pt x="6221" y="3702"/>
                  </a:cubicBezTo>
                  <a:cubicBezTo>
                    <a:pt x="5710" y="3702"/>
                    <a:pt x="5246" y="3875"/>
                    <a:pt x="4952" y="4389"/>
                  </a:cubicBezTo>
                  <a:cubicBezTo>
                    <a:pt x="4805" y="4332"/>
                    <a:pt x="4655" y="4278"/>
                    <a:pt x="4508" y="4217"/>
                  </a:cubicBezTo>
                  <a:cubicBezTo>
                    <a:pt x="4103" y="4045"/>
                    <a:pt x="3677" y="3927"/>
                    <a:pt x="3243" y="3859"/>
                  </a:cubicBezTo>
                  <a:cubicBezTo>
                    <a:pt x="3115" y="3840"/>
                    <a:pt x="2988" y="3830"/>
                    <a:pt x="2861" y="3830"/>
                  </a:cubicBezTo>
                  <a:cubicBezTo>
                    <a:pt x="1912" y="3830"/>
                    <a:pt x="1031" y="4366"/>
                    <a:pt x="724" y="5453"/>
                  </a:cubicBezTo>
                  <a:cubicBezTo>
                    <a:pt x="631" y="5787"/>
                    <a:pt x="595" y="6134"/>
                    <a:pt x="506" y="6467"/>
                  </a:cubicBezTo>
                  <a:cubicBezTo>
                    <a:pt x="387" y="6894"/>
                    <a:pt x="251" y="7320"/>
                    <a:pt x="115" y="7747"/>
                  </a:cubicBezTo>
                  <a:cubicBezTo>
                    <a:pt x="0" y="8069"/>
                    <a:pt x="15" y="8427"/>
                    <a:pt x="154" y="8739"/>
                  </a:cubicBezTo>
                  <a:cubicBezTo>
                    <a:pt x="258" y="8983"/>
                    <a:pt x="384" y="9219"/>
                    <a:pt x="524" y="9445"/>
                  </a:cubicBezTo>
                  <a:cubicBezTo>
                    <a:pt x="1283" y="10620"/>
                    <a:pt x="2372" y="11459"/>
                    <a:pt x="3505" y="12222"/>
                  </a:cubicBezTo>
                  <a:cubicBezTo>
                    <a:pt x="4447" y="12860"/>
                    <a:pt x="5511" y="13261"/>
                    <a:pt x="6615" y="13555"/>
                  </a:cubicBezTo>
                  <a:cubicBezTo>
                    <a:pt x="6690" y="13569"/>
                    <a:pt x="6762" y="13605"/>
                    <a:pt x="6823" y="13655"/>
                  </a:cubicBezTo>
                  <a:cubicBezTo>
                    <a:pt x="6934" y="13759"/>
                    <a:pt x="7027" y="13884"/>
                    <a:pt x="7159" y="14042"/>
                  </a:cubicBezTo>
                  <a:lnTo>
                    <a:pt x="6941" y="14024"/>
                  </a:lnTo>
                  <a:cubicBezTo>
                    <a:pt x="6635" y="14006"/>
                    <a:pt x="6324" y="13969"/>
                    <a:pt x="6016" y="13969"/>
                  </a:cubicBezTo>
                  <a:cubicBezTo>
                    <a:pt x="5952" y="13969"/>
                    <a:pt x="5889" y="13970"/>
                    <a:pt x="5827" y="13974"/>
                  </a:cubicBezTo>
                  <a:cubicBezTo>
                    <a:pt x="5178" y="14010"/>
                    <a:pt x="4526" y="14085"/>
                    <a:pt x="3877" y="14157"/>
                  </a:cubicBezTo>
                  <a:cubicBezTo>
                    <a:pt x="3189" y="14239"/>
                    <a:pt x="2516" y="14418"/>
                    <a:pt x="1878" y="14694"/>
                  </a:cubicBezTo>
                  <a:cubicBezTo>
                    <a:pt x="1208" y="14974"/>
                    <a:pt x="656" y="15483"/>
                    <a:pt x="316" y="16124"/>
                  </a:cubicBezTo>
                  <a:cubicBezTo>
                    <a:pt x="244" y="16253"/>
                    <a:pt x="194" y="16389"/>
                    <a:pt x="165" y="16532"/>
                  </a:cubicBezTo>
                  <a:cubicBezTo>
                    <a:pt x="86" y="17052"/>
                    <a:pt x="287" y="17468"/>
                    <a:pt x="696" y="17772"/>
                  </a:cubicBezTo>
                  <a:cubicBezTo>
                    <a:pt x="964" y="17980"/>
                    <a:pt x="1254" y="18163"/>
                    <a:pt x="1559" y="18313"/>
                  </a:cubicBezTo>
                  <a:cubicBezTo>
                    <a:pt x="2308" y="18671"/>
                    <a:pt x="3075" y="18998"/>
                    <a:pt x="3831" y="19342"/>
                  </a:cubicBezTo>
                  <a:cubicBezTo>
                    <a:pt x="4128" y="19478"/>
                    <a:pt x="4422" y="19625"/>
                    <a:pt x="4709" y="19775"/>
                  </a:cubicBezTo>
                  <a:cubicBezTo>
                    <a:pt x="4877" y="19865"/>
                    <a:pt x="5038" y="19972"/>
                    <a:pt x="5203" y="20080"/>
                  </a:cubicBezTo>
                  <a:cubicBezTo>
                    <a:pt x="5895" y="20531"/>
                    <a:pt x="6650" y="20697"/>
                    <a:pt x="7436" y="20697"/>
                  </a:cubicBezTo>
                  <a:cubicBezTo>
                    <a:pt x="7623" y="20697"/>
                    <a:pt x="7811" y="20688"/>
                    <a:pt x="8001" y="20671"/>
                  </a:cubicBezTo>
                  <a:cubicBezTo>
                    <a:pt x="8582" y="20614"/>
                    <a:pt x="9144" y="20470"/>
                    <a:pt x="9682" y="20244"/>
                  </a:cubicBezTo>
                  <a:cubicBezTo>
                    <a:pt x="9746" y="20219"/>
                    <a:pt x="9815" y="20198"/>
                    <a:pt x="9886" y="20173"/>
                  </a:cubicBezTo>
                  <a:cubicBezTo>
                    <a:pt x="9890" y="20198"/>
                    <a:pt x="9893" y="20223"/>
                    <a:pt x="9893" y="20248"/>
                  </a:cubicBezTo>
                  <a:cubicBezTo>
                    <a:pt x="9825" y="20642"/>
                    <a:pt x="9933" y="20997"/>
                    <a:pt x="10108" y="21344"/>
                  </a:cubicBezTo>
                  <a:cubicBezTo>
                    <a:pt x="10463" y="22040"/>
                    <a:pt x="11011" y="22520"/>
                    <a:pt x="11717" y="22839"/>
                  </a:cubicBezTo>
                  <a:cubicBezTo>
                    <a:pt x="12154" y="23036"/>
                    <a:pt x="12588" y="23240"/>
                    <a:pt x="13025" y="23441"/>
                  </a:cubicBezTo>
                  <a:cubicBezTo>
                    <a:pt x="13315" y="23577"/>
                    <a:pt x="13605" y="23706"/>
                    <a:pt x="13896" y="23838"/>
                  </a:cubicBezTo>
                  <a:cubicBezTo>
                    <a:pt x="14189" y="23974"/>
                    <a:pt x="14492" y="24016"/>
                    <a:pt x="14799" y="24016"/>
                  </a:cubicBezTo>
                  <a:cubicBezTo>
                    <a:pt x="15008" y="24016"/>
                    <a:pt x="15219" y="23996"/>
                    <a:pt x="15429" y="23974"/>
                  </a:cubicBezTo>
                  <a:cubicBezTo>
                    <a:pt x="15809" y="23931"/>
                    <a:pt x="16160" y="23774"/>
                    <a:pt x="16504" y="23609"/>
                  </a:cubicBezTo>
                  <a:cubicBezTo>
                    <a:pt x="17482" y="23147"/>
                    <a:pt x="18342" y="22530"/>
                    <a:pt x="19034" y="21688"/>
                  </a:cubicBezTo>
                  <a:cubicBezTo>
                    <a:pt x="19421" y="21212"/>
                    <a:pt x="19682" y="20682"/>
                    <a:pt x="19700" y="20055"/>
                  </a:cubicBezTo>
                  <a:cubicBezTo>
                    <a:pt x="19708" y="19990"/>
                    <a:pt x="19722" y="19929"/>
                    <a:pt x="19736" y="19868"/>
                  </a:cubicBezTo>
                  <a:cubicBezTo>
                    <a:pt x="19948" y="19918"/>
                    <a:pt x="20138" y="19965"/>
                    <a:pt x="20331" y="20015"/>
                  </a:cubicBezTo>
                  <a:cubicBezTo>
                    <a:pt x="20944" y="20176"/>
                    <a:pt x="21574" y="20259"/>
                    <a:pt x="22209" y="20262"/>
                  </a:cubicBezTo>
                  <a:cubicBezTo>
                    <a:pt x="22807" y="20262"/>
                    <a:pt x="23405" y="20187"/>
                    <a:pt x="23986" y="20037"/>
                  </a:cubicBezTo>
                  <a:cubicBezTo>
                    <a:pt x="24864" y="19818"/>
                    <a:pt x="25709" y="19521"/>
                    <a:pt x="26472" y="19023"/>
                  </a:cubicBezTo>
                  <a:cubicBezTo>
                    <a:pt x="26874" y="18768"/>
                    <a:pt x="27221" y="18439"/>
                    <a:pt x="27497" y="18052"/>
                  </a:cubicBezTo>
                  <a:cubicBezTo>
                    <a:pt x="27856" y="17546"/>
                    <a:pt x="27974" y="16991"/>
                    <a:pt x="27841" y="16382"/>
                  </a:cubicBezTo>
                  <a:cubicBezTo>
                    <a:pt x="27676" y="15665"/>
                    <a:pt x="27601" y="14934"/>
                    <a:pt x="27615" y="14200"/>
                  </a:cubicBezTo>
                  <a:cubicBezTo>
                    <a:pt x="27619" y="13981"/>
                    <a:pt x="27598" y="13763"/>
                    <a:pt x="27580" y="13544"/>
                  </a:cubicBezTo>
                  <a:cubicBezTo>
                    <a:pt x="27515" y="12713"/>
                    <a:pt x="27035" y="12179"/>
                    <a:pt x="26315" y="11842"/>
                  </a:cubicBezTo>
                  <a:cubicBezTo>
                    <a:pt x="25849" y="11623"/>
                    <a:pt x="25344" y="11516"/>
                    <a:pt x="24831" y="11444"/>
                  </a:cubicBezTo>
                  <a:cubicBezTo>
                    <a:pt x="24470" y="11396"/>
                    <a:pt x="24106" y="11352"/>
                    <a:pt x="23741" y="11352"/>
                  </a:cubicBezTo>
                  <a:cubicBezTo>
                    <a:pt x="23541" y="11352"/>
                    <a:pt x="23340" y="11365"/>
                    <a:pt x="23140" y="11398"/>
                  </a:cubicBezTo>
                  <a:cubicBezTo>
                    <a:pt x="23022" y="11416"/>
                    <a:pt x="22900" y="11441"/>
                    <a:pt x="22739" y="11469"/>
                  </a:cubicBezTo>
                  <a:lnTo>
                    <a:pt x="22911" y="11276"/>
                  </a:lnTo>
                  <a:cubicBezTo>
                    <a:pt x="23617" y="10477"/>
                    <a:pt x="24172" y="9592"/>
                    <a:pt x="24516" y="8578"/>
                  </a:cubicBezTo>
                  <a:cubicBezTo>
                    <a:pt x="24667" y="8126"/>
                    <a:pt x="24788" y="7664"/>
                    <a:pt x="24753" y="7188"/>
                  </a:cubicBezTo>
                  <a:cubicBezTo>
                    <a:pt x="24702" y="6414"/>
                    <a:pt x="24749" y="5654"/>
                    <a:pt x="24950" y="4902"/>
                  </a:cubicBezTo>
                  <a:cubicBezTo>
                    <a:pt x="25061" y="4461"/>
                    <a:pt x="25125" y="4013"/>
                    <a:pt x="25147" y="3561"/>
                  </a:cubicBezTo>
                  <a:cubicBezTo>
                    <a:pt x="25193" y="2848"/>
                    <a:pt x="25079" y="2139"/>
                    <a:pt x="24813" y="1476"/>
                  </a:cubicBezTo>
                  <a:cubicBezTo>
                    <a:pt x="24670" y="1125"/>
                    <a:pt x="24459" y="802"/>
                    <a:pt x="24186" y="534"/>
                  </a:cubicBezTo>
                  <a:cubicBezTo>
                    <a:pt x="24018" y="362"/>
                    <a:pt x="23825" y="233"/>
                    <a:pt x="23588" y="193"/>
                  </a:cubicBezTo>
                  <a:cubicBezTo>
                    <a:pt x="23287" y="136"/>
                    <a:pt x="22982" y="79"/>
                    <a:pt x="22682" y="72"/>
                  </a:cubicBezTo>
                  <a:cubicBezTo>
                    <a:pt x="22619" y="70"/>
                    <a:pt x="22557" y="69"/>
                    <a:pt x="22495" y="69"/>
                  </a:cubicBezTo>
                  <a:cubicBezTo>
                    <a:pt x="22143" y="69"/>
                    <a:pt x="21792" y="93"/>
                    <a:pt x="21442" y="111"/>
                  </a:cubicBezTo>
                  <a:cubicBezTo>
                    <a:pt x="21008" y="136"/>
                    <a:pt x="20571" y="140"/>
                    <a:pt x="20145" y="201"/>
                  </a:cubicBezTo>
                  <a:cubicBezTo>
                    <a:pt x="19360" y="315"/>
                    <a:pt x="18629" y="602"/>
                    <a:pt x="17948" y="1014"/>
                  </a:cubicBezTo>
                  <a:cubicBezTo>
                    <a:pt x="17282" y="1422"/>
                    <a:pt x="16751" y="1949"/>
                    <a:pt x="16454" y="2684"/>
                  </a:cubicBezTo>
                  <a:cubicBezTo>
                    <a:pt x="16436" y="2716"/>
                    <a:pt x="16418" y="2748"/>
                    <a:pt x="16393" y="2777"/>
                  </a:cubicBezTo>
                  <a:cubicBezTo>
                    <a:pt x="16347" y="2705"/>
                    <a:pt x="16307" y="2644"/>
                    <a:pt x="16268" y="2583"/>
                  </a:cubicBezTo>
                  <a:cubicBezTo>
                    <a:pt x="15949" y="2092"/>
                    <a:pt x="15569" y="1652"/>
                    <a:pt x="15067" y="1340"/>
                  </a:cubicBezTo>
                  <a:cubicBezTo>
                    <a:pt x="14705" y="1111"/>
                    <a:pt x="14365" y="860"/>
                    <a:pt x="14075" y="537"/>
                  </a:cubicBezTo>
                  <a:cubicBezTo>
                    <a:pt x="13871" y="315"/>
                    <a:pt x="13605" y="183"/>
                    <a:pt x="13326" y="93"/>
                  </a:cubicBezTo>
                  <a:cubicBezTo>
                    <a:pt x="13158" y="40"/>
                    <a:pt x="12973" y="1"/>
                    <a:pt x="127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417438"/>
            <a:ext cx="6257109" cy="41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3"/>
          <p:cNvSpPr/>
          <p:nvPr/>
        </p:nvSpPr>
        <p:spPr>
          <a:xfrm>
            <a:off x="5531060" y="1760924"/>
            <a:ext cx="2544000" cy="2544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959" name="Google Shape;959;p43"/>
          <p:cNvSpPr txBox="1">
            <a:spLocks noGrp="1"/>
          </p:cNvSpPr>
          <p:nvPr>
            <p:ph type="body" idx="1"/>
          </p:nvPr>
        </p:nvSpPr>
        <p:spPr>
          <a:xfrm>
            <a:off x="1163100" y="1897338"/>
            <a:ext cx="3858900" cy="22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 you know what helps you make your point clear?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Lists like this one: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They’re simple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 can organize your ideas clearly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You’ll never forget to buy milk!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the most important thing: the audience won’t miss the point of your presentation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0257" r="8893" b="10974"/>
          <a:stretch/>
        </p:blipFill>
        <p:spPr>
          <a:xfrm>
            <a:off x="603659" y="539268"/>
            <a:ext cx="6576648" cy="4051496"/>
          </a:xfrm>
          <a:prstGeom prst="rect">
            <a:avLst/>
          </a:prstGeom>
        </p:spPr>
      </p:pic>
      <p:sp>
        <p:nvSpPr>
          <p:cNvPr id="960" name="Google Shape;960;p43"/>
          <p:cNvSpPr/>
          <p:nvPr/>
        </p:nvSpPr>
        <p:spPr>
          <a:xfrm>
            <a:off x="-601450" y="-354750"/>
            <a:ext cx="3038025" cy="1639225"/>
          </a:xfrm>
          <a:custGeom>
            <a:avLst/>
            <a:gdLst/>
            <a:ahLst/>
            <a:cxnLst/>
            <a:rect l="l" t="t" r="r" b="b"/>
            <a:pathLst>
              <a:path w="121521" h="65569" extrusionOk="0">
                <a:moveTo>
                  <a:pt x="0" y="65569"/>
                </a:moveTo>
                <a:cubicBezTo>
                  <a:pt x="13987" y="46931"/>
                  <a:pt x="45324" y="54602"/>
                  <a:pt x="67609" y="47792"/>
                </a:cubicBezTo>
                <a:cubicBezTo>
                  <a:pt x="78667" y="44413"/>
                  <a:pt x="89670" y="38341"/>
                  <a:pt x="97042" y="29433"/>
                </a:cubicBezTo>
                <a:cubicBezTo>
                  <a:pt x="105178" y="19602"/>
                  <a:pt x="110905" y="7081"/>
                  <a:pt x="12152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61" name="Google Shape;961;p43"/>
          <p:cNvGrpSpPr/>
          <p:nvPr/>
        </p:nvGrpSpPr>
        <p:grpSpPr>
          <a:xfrm>
            <a:off x="5530976" y="2173477"/>
            <a:ext cx="2544168" cy="1730313"/>
            <a:chOff x="6653775" y="2569625"/>
            <a:chExt cx="1929300" cy="1312135"/>
          </a:xfrm>
        </p:grpSpPr>
        <p:sp>
          <p:nvSpPr>
            <p:cNvPr id="962" name="Google Shape;962;p43"/>
            <p:cNvSpPr txBox="1"/>
            <p:nvPr/>
          </p:nvSpPr>
          <p:spPr>
            <a:xfrm>
              <a:off x="6653775" y="3529860"/>
              <a:ext cx="19293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grpSp>
          <p:nvGrpSpPr>
            <p:cNvPr id="963" name="Google Shape;963;p43"/>
            <p:cNvGrpSpPr/>
            <p:nvPr/>
          </p:nvGrpSpPr>
          <p:grpSpPr>
            <a:xfrm>
              <a:off x="7566225" y="2569625"/>
              <a:ext cx="699725" cy="855500"/>
              <a:chOff x="577525" y="3772200"/>
              <a:chExt cx="699725" cy="855500"/>
            </a:xfrm>
          </p:grpSpPr>
          <p:sp>
            <p:nvSpPr>
              <p:cNvPr id="964" name="Google Shape;964;p43"/>
              <p:cNvSpPr/>
              <p:nvPr/>
            </p:nvSpPr>
            <p:spPr>
              <a:xfrm>
                <a:off x="645950" y="4143600"/>
                <a:ext cx="12097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186" extrusionOk="0">
                    <a:moveTo>
                      <a:pt x="4827" y="0"/>
                    </a:moveTo>
                    <a:lnTo>
                      <a:pt x="4827" y="0"/>
                    </a:lnTo>
                    <a:cubicBezTo>
                      <a:pt x="4093" y="505"/>
                      <a:pt x="3326" y="946"/>
                      <a:pt x="2502" y="1265"/>
                    </a:cubicBezTo>
                    <a:cubicBezTo>
                      <a:pt x="1681" y="1587"/>
                      <a:pt x="847" y="1878"/>
                      <a:pt x="1" y="2186"/>
                    </a:cubicBezTo>
                    <a:cubicBezTo>
                      <a:pt x="65" y="2179"/>
                      <a:pt x="130" y="2164"/>
                      <a:pt x="194" y="2150"/>
                    </a:cubicBezTo>
                    <a:cubicBezTo>
                      <a:pt x="571" y="2039"/>
                      <a:pt x="947" y="1935"/>
                      <a:pt x="1320" y="1810"/>
                    </a:cubicBezTo>
                    <a:cubicBezTo>
                      <a:pt x="2115" y="1544"/>
                      <a:pt x="2910" y="1268"/>
                      <a:pt x="3641" y="853"/>
                    </a:cubicBezTo>
                    <a:cubicBezTo>
                      <a:pt x="4007" y="645"/>
                      <a:pt x="4354" y="409"/>
                      <a:pt x="4706" y="183"/>
                    </a:cubicBezTo>
                    <a:cubicBezTo>
                      <a:pt x="4766" y="143"/>
                      <a:pt x="4838" y="100"/>
                      <a:pt x="4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3"/>
              <p:cNvSpPr/>
              <p:nvPr/>
            </p:nvSpPr>
            <p:spPr>
              <a:xfrm>
                <a:off x="1049700" y="4147625"/>
                <a:ext cx="131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11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5" y="72"/>
                      <a:pt x="165" y="129"/>
                      <a:pt x="262" y="172"/>
                    </a:cubicBezTo>
                    <a:cubicBezTo>
                      <a:pt x="803" y="423"/>
                      <a:pt x="1369" y="588"/>
                      <a:pt x="1946" y="717"/>
                    </a:cubicBezTo>
                    <a:cubicBezTo>
                      <a:pt x="2985" y="951"/>
                      <a:pt x="4031" y="1130"/>
                      <a:pt x="4994" y="1130"/>
                    </a:cubicBezTo>
                    <a:cubicBezTo>
                      <a:pt x="5080" y="1130"/>
                      <a:pt x="5165" y="1128"/>
                      <a:pt x="5249" y="1125"/>
                    </a:cubicBezTo>
                    <a:cubicBezTo>
                      <a:pt x="5070" y="1115"/>
                      <a:pt x="4769" y="1100"/>
                      <a:pt x="4461" y="1068"/>
                    </a:cubicBezTo>
                    <a:cubicBezTo>
                      <a:pt x="4149" y="1036"/>
                      <a:pt x="3841" y="989"/>
                      <a:pt x="3533" y="939"/>
                    </a:cubicBezTo>
                    <a:cubicBezTo>
                      <a:pt x="3232" y="889"/>
                      <a:pt x="2931" y="832"/>
                      <a:pt x="2634" y="771"/>
                    </a:cubicBezTo>
                    <a:cubicBezTo>
                      <a:pt x="2336" y="706"/>
                      <a:pt x="2035" y="645"/>
                      <a:pt x="1741" y="566"/>
                    </a:cubicBezTo>
                    <a:cubicBezTo>
                      <a:pt x="1440" y="484"/>
                      <a:pt x="1143" y="391"/>
                      <a:pt x="846" y="298"/>
                    </a:cubicBezTo>
                    <a:cubicBezTo>
                      <a:pt x="559" y="208"/>
                      <a:pt x="297" y="6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3"/>
              <p:cNvSpPr/>
              <p:nvPr/>
            </p:nvSpPr>
            <p:spPr>
              <a:xfrm>
                <a:off x="969075" y="4018350"/>
                <a:ext cx="9827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2968" extrusionOk="0">
                    <a:moveTo>
                      <a:pt x="3931" y="1"/>
                    </a:moveTo>
                    <a:lnTo>
                      <a:pt x="3931" y="1"/>
                    </a:lnTo>
                    <a:cubicBezTo>
                      <a:pt x="3300" y="549"/>
                      <a:pt x="2652" y="1133"/>
                      <a:pt x="1982" y="1685"/>
                    </a:cubicBezTo>
                    <a:cubicBezTo>
                      <a:pt x="1433" y="2133"/>
                      <a:pt x="835" y="2513"/>
                      <a:pt x="201" y="2821"/>
                    </a:cubicBezTo>
                    <a:cubicBezTo>
                      <a:pt x="133" y="2853"/>
                      <a:pt x="68" y="2892"/>
                      <a:pt x="0" y="2928"/>
                    </a:cubicBezTo>
                    <a:cubicBezTo>
                      <a:pt x="7" y="2943"/>
                      <a:pt x="15" y="2957"/>
                      <a:pt x="22" y="2968"/>
                    </a:cubicBezTo>
                    <a:cubicBezTo>
                      <a:pt x="108" y="2946"/>
                      <a:pt x="194" y="2918"/>
                      <a:pt x="276" y="2882"/>
                    </a:cubicBezTo>
                    <a:cubicBezTo>
                      <a:pt x="566" y="2731"/>
                      <a:pt x="857" y="2584"/>
                      <a:pt x="1133" y="2412"/>
                    </a:cubicBezTo>
                    <a:cubicBezTo>
                      <a:pt x="1627" y="2111"/>
                      <a:pt x="2071" y="1739"/>
                      <a:pt x="2508" y="1359"/>
                    </a:cubicBezTo>
                    <a:cubicBezTo>
                      <a:pt x="3010" y="922"/>
                      <a:pt x="3508" y="481"/>
                      <a:pt x="3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3"/>
              <p:cNvSpPr/>
              <p:nvPr/>
            </p:nvSpPr>
            <p:spPr>
              <a:xfrm>
                <a:off x="992000" y="3813575"/>
                <a:ext cx="32000" cy="1065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4262" extrusionOk="0">
                    <a:moveTo>
                      <a:pt x="1187" y="1"/>
                    </a:moveTo>
                    <a:cubicBezTo>
                      <a:pt x="1022" y="1474"/>
                      <a:pt x="441" y="2832"/>
                      <a:pt x="1" y="4261"/>
                    </a:cubicBezTo>
                    <a:cubicBezTo>
                      <a:pt x="22" y="4233"/>
                      <a:pt x="40" y="4207"/>
                      <a:pt x="58" y="4179"/>
                    </a:cubicBezTo>
                    <a:cubicBezTo>
                      <a:pt x="509" y="3140"/>
                      <a:pt x="871" y="2065"/>
                      <a:pt x="1140" y="968"/>
                    </a:cubicBezTo>
                    <a:cubicBezTo>
                      <a:pt x="1194" y="728"/>
                      <a:pt x="1237" y="485"/>
                      <a:pt x="1262" y="241"/>
                    </a:cubicBezTo>
                    <a:cubicBezTo>
                      <a:pt x="1280" y="105"/>
                      <a:pt x="1269" y="98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3"/>
              <p:cNvSpPr/>
              <p:nvPr/>
            </p:nvSpPr>
            <p:spPr>
              <a:xfrm>
                <a:off x="787675" y="4037175"/>
                <a:ext cx="87900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2356" extrusionOk="0">
                    <a:moveTo>
                      <a:pt x="36" y="0"/>
                    </a:moveTo>
                    <a:lnTo>
                      <a:pt x="0" y="22"/>
                    </a:lnTo>
                    <a:cubicBezTo>
                      <a:pt x="283" y="337"/>
                      <a:pt x="552" y="670"/>
                      <a:pt x="857" y="964"/>
                    </a:cubicBezTo>
                    <a:cubicBezTo>
                      <a:pt x="1115" y="1208"/>
                      <a:pt x="1387" y="1430"/>
                      <a:pt x="1677" y="1638"/>
                    </a:cubicBezTo>
                    <a:cubicBezTo>
                      <a:pt x="2150" y="1985"/>
                      <a:pt x="2695" y="2225"/>
                      <a:pt x="3275" y="2337"/>
                    </a:cubicBezTo>
                    <a:cubicBezTo>
                      <a:pt x="3315" y="2345"/>
                      <a:pt x="3356" y="2355"/>
                      <a:pt x="3397" y="2355"/>
                    </a:cubicBezTo>
                    <a:cubicBezTo>
                      <a:pt x="3438" y="2355"/>
                      <a:pt x="3478" y="2345"/>
                      <a:pt x="3515" y="2315"/>
                    </a:cubicBezTo>
                    <a:cubicBezTo>
                      <a:pt x="3505" y="2290"/>
                      <a:pt x="3505" y="2268"/>
                      <a:pt x="3498" y="2268"/>
                    </a:cubicBezTo>
                    <a:cubicBezTo>
                      <a:pt x="3422" y="2254"/>
                      <a:pt x="3343" y="2243"/>
                      <a:pt x="3265" y="2229"/>
                    </a:cubicBezTo>
                    <a:cubicBezTo>
                      <a:pt x="2344" y="2028"/>
                      <a:pt x="1588" y="1530"/>
                      <a:pt x="911" y="896"/>
                    </a:cubicBezTo>
                    <a:cubicBezTo>
                      <a:pt x="606" y="613"/>
                      <a:pt x="326" y="298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207250" y="3933900"/>
                <a:ext cx="57000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978" extrusionOk="0">
                    <a:moveTo>
                      <a:pt x="2222" y="0"/>
                    </a:moveTo>
                    <a:cubicBezTo>
                      <a:pt x="1713" y="1186"/>
                      <a:pt x="800" y="2035"/>
                      <a:pt x="1" y="2978"/>
                    </a:cubicBezTo>
                    <a:cubicBezTo>
                      <a:pt x="778" y="2297"/>
                      <a:pt x="1477" y="1544"/>
                      <a:pt x="2022" y="663"/>
                    </a:cubicBezTo>
                    <a:cubicBezTo>
                      <a:pt x="2100" y="520"/>
                      <a:pt x="2176" y="369"/>
                      <a:pt x="2240" y="215"/>
                    </a:cubicBezTo>
                    <a:cubicBezTo>
                      <a:pt x="2280" y="147"/>
                      <a:pt x="2276" y="61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955725" y="4080950"/>
                <a:ext cx="8932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367" extrusionOk="0">
                    <a:moveTo>
                      <a:pt x="3556" y="1"/>
                    </a:moveTo>
                    <a:cubicBezTo>
                      <a:pt x="3518" y="1"/>
                      <a:pt x="3479" y="12"/>
                      <a:pt x="3447" y="34"/>
                    </a:cubicBezTo>
                    <a:cubicBezTo>
                      <a:pt x="3222" y="152"/>
                      <a:pt x="2999" y="274"/>
                      <a:pt x="2774" y="385"/>
                    </a:cubicBezTo>
                    <a:cubicBezTo>
                      <a:pt x="2208" y="668"/>
                      <a:pt x="1641" y="951"/>
                      <a:pt x="1036" y="1144"/>
                    </a:cubicBezTo>
                    <a:cubicBezTo>
                      <a:pt x="820" y="1212"/>
                      <a:pt x="604" y="1260"/>
                      <a:pt x="382" y="1260"/>
                    </a:cubicBezTo>
                    <a:cubicBezTo>
                      <a:pt x="331" y="1260"/>
                      <a:pt x="281" y="1257"/>
                      <a:pt x="230" y="1252"/>
                    </a:cubicBezTo>
                    <a:cubicBezTo>
                      <a:pt x="154" y="1241"/>
                      <a:pt x="79" y="1227"/>
                      <a:pt x="0" y="1216"/>
                    </a:cubicBezTo>
                    <a:lnTo>
                      <a:pt x="0" y="1216"/>
                    </a:lnTo>
                    <a:cubicBezTo>
                      <a:pt x="111" y="1342"/>
                      <a:pt x="147" y="1356"/>
                      <a:pt x="280" y="1363"/>
                    </a:cubicBezTo>
                    <a:cubicBezTo>
                      <a:pt x="319" y="1366"/>
                      <a:pt x="358" y="1367"/>
                      <a:pt x="397" y="1367"/>
                    </a:cubicBezTo>
                    <a:cubicBezTo>
                      <a:pt x="570" y="1367"/>
                      <a:pt x="744" y="1342"/>
                      <a:pt x="910" y="1295"/>
                    </a:cubicBezTo>
                    <a:cubicBezTo>
                      <a:pt x="1835" y="1008"/>
                      <a:pt x="2688" y="578"/>
                      <a:pt x="3497" y="59"/>
                    </a:cubicBezTo>
                    <a:cubicBezTo>
                      <a:pt x="3526" y="41"/>
                      <a:pt x="3548" y="19"/>
                      <a:pt x="3573" y="1"/>
                    </a:cubicBezTo>
                    <a:cubicBezTo>
                      <a:pt x="3567" y="1"/>
                      <a:pt x="3562" y="1"/>
                      <a:pt x="3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974175" y="3908525"/>
                <a:ext cx="60050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907" extrusionOk="0">
                    <a:moveTo>
                      <a:pt x="2401" y="1"/>
                    </a:moveTo>
                    <a:cubicBezTo>
                      <a:pt x="1989" y="1538"/>
                      <a:pt x="1115" y="2796"/>
                      <a:pt x="0" y="3907"/>
                    </a:cubicBezTo>
                    <a:cubicBezTo>
                      <a:pt x="1219" y="2860"/>
                      <a:pt x="2075" y="1595"/>
                      <a:pt x="2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658675" y="4120025"/>
                <a:ext cx="1031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311" extrusionOk="0">
                    <a:moveTo>
                      <a:pt x="4111" y="1"/>
                    </a:moveTo>
                    <a:cubicBezTo>
                      <a:pt x="3433" y="173"/>
                      <a:pt x="2742" y="194"/>
                      <a:pt x="2057" y="205"/>
                    </a:cubicBezTo>
                    <a:cubicBezTo>
                      <a:pt x="1764" y="210"/>
                      <a:pt x="1470" y="211"/>
                      <a:pt x="1176" y="211"/>
                    </a:cubicBezTo>
                    <a:cubicBezTo>
                      <a:pt x="784" y="211"/>
                      <a:pt x="392" y="209"/>
                      <a:pt x="1" y="209"/>
                    </a:cubicBezTo>
                    <a:cubicBezTo>
                      <a:pt x="438" y="266"/>
                      <a:pt x="875" y="298"/>
                      <a:pt x="1316" y="309"/>
                    </a:cubicBezTo>
                    <a:cubicBezTo>
                      <a:pt x="1398" y="310"/>
                      <a:pt x="1480" y="310"/>
                      <a:pt x="1562" y="310"/>
                    </a:cubicBezTo>
                    <a:cubicBezTo>
                      <a:pt x="2025" y="310"/>
                      <a:pt x="2487" y="294"/>
                      <a:pt x="2950" y="273"/>
                    </a:cubicBezTo>
                    <a:cubicBezTo>
                      <a:pt x="3254" y="248"/>
                      <a:pt x="3555" y="209"/>
                      <a:pt x="3856" y="155"/>
                    </a:cubicBezTo>
                    <a:cubicBezTo>
                      <a:pt x="3946" y="140"/>
                      <a:pt x="4035" y="90"/>
                      <a:pt x="4125" y="58"/>
                    </a:cubicBezTo>
                    <a:cubicBezTo>
                      <a:pt x="4121" y="40"/>
                      <a:pt x="4114" y="19"/>
                      <a:pt x="4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764925" y="3780075"/>
                <a:ext cx="32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3814" extrusionOk="0">
                    <a:moveTo>
                      <a:pt x="104" y="1"/>
                    </a:moveTo>
                    <a:cubicBezTo>
                      <a:pt x="0" y="176"/>
                      <a:pt x="144" y="839"/>
                      <a:pt x="513" y="1950"/>
                    </a:cubicBezTo>
                    <a:cubicBezTo>
                      <a:pt x="814" y="2860"/>
                      <a:pt x="1140" y="3634"/>
                      <a:pt x="1294" y="3813"/>
                    </a:cubicBezTo>
                    <a:cubicBezTo>
                      <a:pt x="817" y="2570"/>
                      <a:pt x="330" y="1330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763225" y="3844225"/>
                <a:ext cx="6567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4953" extrusionOk="0">
                    <a:moveTo>
                      <a:pt x="0" y="0"/>
                    </a:moveTo>
                    <a:cubicBezTo>
                      <a:pt x="574" y="1810"/>
                      <a:pt x="1537" y="3415"/>
                      <a:pt x="2627" y="4952"/>
                    </a:cubicBezTo>
                    <a:cubicBezTo>
                      <a:pt x="1584" y="3386"/>
                      <a:pt x="656" y="176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918000" y="3794225"/>
                <a:ext cx="362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5652" extrusionOk="0">
                    <a:moveTo>
                      <a:pt x="1448" y="1"/>
                    </a:moveTo>
                    <a:cubicBezTo>
                      <a:pt x="599" y="1792"/>
                      <a:pt x="58" y="3663"/>
                      <a:pt x="1" y="5652"/>
                    </a:cubicBezTo>
                    <a:cubicBezTo>
                      <a:pt x="148" y="3681"/>
                      <a:pt x="657" y="1807"/>
                      <a:pt x="1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597400" y="4093600"/>
                <a:ext cx="9202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203" extrusionOk="0">
                    <a:moveTo>
                      <a:pt x="1" y="1"/>
                    </a:moveTo>
                    <a:cubicBezTo>
                      <a:pt x="69" y="44"/>
                      <a:pt x="144" y="76"/>
                      <a:pt x="227" y="90"/>
                    </a:cubicBezTo>
                    <a:cubicBezTo>
                      <a:pt x="463" y="123"/>
                      <a:pt x="700" y="166"/>
                      <a:pt x="940" y="169"/>
                    </a:cubicBezTo>
                    <a:cubicBezTo>
                      <a:pt x="1507" y="173"/>
                      <a:pt x="2075" y="202"/>
                      <a:pt x="2635" y="202"/>
                    </a:cubicBezTo>
                    <a:cubicBezTo>
                      <a:pt x="2988" y="202"/>
                      <a:pt x="3337" y="191"/>
                      <a:pt x="3681" y="15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3"/>
              <p:cNvSpPr/>
              <p:nvPr/>
            </p:nvSpPr>
            <p:spPr>
              <a:xfrm>
                <a:off x="1040375" y="4165900"/>
                <a:ext cx="8862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1742" extrusionOk="0">
                    <a:moveTo>
                      <a:pt x="22" y="0"/>
                    </a:moveTo>
                    <a:lnTo>
                      <a:pt x="0" y="29"/>
                    </a:lnTo>
                    <a:cubicBezTo>
                      <a:pt x="29" y="68"/>
                      <a:pt x="65" y="101"/>
                      <a:pt x="101" y="136"/>
                    </a:cubicBezTo>
                    <a:cubicBezTo>
                      <a:pt x="219" y="230"/>
                      <a:pt x="341" y="323"/>
                      <a:pt x="466" y="412"/>
                    </a:cubicBezTo>
                    <a:cubicBezTo>
                      <a:pt x="1151" y="889"/>
                      <a:pt x="1914" y="1204"/>
                      <a:pt x="2691" y="1487"/>
                    </a:cubicBezTo>
                    <a:cubicBezTo>
                      <a:pt x="2971" y="1588"/>
                      <a:pt x="3261" y="1656"/>
                      <a:pt x="3544" y="1742"/>
                    </a:cubicBezTo>
                    <a:cubicBezTo>
                      <a:pt x="3139" y="1577"/>
                      <a:pt x="2731" y="1434"/>
                      <a:pt x="2333" y="1265"/>
                    </a:cubicBezTo>
                    <a:cubicBezTo>
                      <a:pt x="1921" y="1097"/>
                      <a:pt x="1520" y="907"/>
                      <a:pt x="1125" y="695"/>
                    </a:cubicBezTo>
                    <a:cubicBezTo>
                      <a:pt x="746" y="488"/>
                      <a:pt x="391" y="233"/>
                      <a:pt x="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813825" y="3793075"/>
                <a:ext cx="17225" cy="81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269" extrusionOk="0">
                    <a:moveTo>
                      <a:pt x="40" y="0"/>
                    </a:moveTo>
                    <a:cubicBezTo>
                      <a:pt x="26" y="33"/>
                      <a:pt x="1" y="65"/>
                      <a:pt x="1" y="97"/>
                    </a:cubicBezTo>
                    <a:cubicBezTo>
                      <a:pt x="4" y="212"/>
                      <a:pt x="19" y="323"/>
                      <a:pt x="29" y="434"/>
                    </a:cubicBezTo>
                    <a:cubicBezTo>
                      <a:pt x="87" y="1061"/>
                      <a:pt x="194" y="1684"/>
                      <a:pt x="359" y="2294"/>
                    </a:cubicBezTo>
                    <a:cubicBezTo>
                      <a:pt x="445" y="2623"/>
                      <a:pt x="560" y="2942"/>
                      <a:pt x="664" y="3268"/>
                    </a:cubicBezTo>
                    <a:lnTo>
                      <a:pt x="689" y="3257"/>
                    </a:lnTo>
                    <a:cubicBezTo>
                      <a:pt x="599" y="2899"/>
                      <a:pt x="506" y="2544"/>
                      <a:pt x="427" y="2182"/>
                    </a:cubicBezTo>
                    <a:cubicBezTo>
                      <a:pt x="348" y="1821"/>
                      <a:pt x="284" y="1448"/>
                      <a:pt x="226" y="1086"/>
                    </a:cubicBezTo>
                    <a:cubicBezTo>
                      <a:pt x="169" y="728"/>
                      <a:pt x="130" y="362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668900" y="3792175"/>
                <a:ext cx="406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2814" extrusionOk="0">
                    <a:moveTo>
                      <a:pt x="22" y="1"/>
                    </a:moveTo>
                    <a:cubicBezTo>
                      <a:pt x="0" y="395"/>
                      <a:pt x="1287" y="2595"/>
                      <a:pt x="1627" y="2813"/>
                    </a:cubicBezTo>
                    <a:cubicBezTo>
                      <a:pt x="1251" y="2175"/>
                      <a:pt x="839" y="1498"/>
                      <a:pt x="445" y="810"/>
                    </a:cubicBezTo>
                    <a:cubicBezTo>
                      <a:pt x="341" y="635"/>
                      <a:pt x="283" y="434"/>
                      <a:pt x="197" y="251"/>
                    </a:cubicBezTo>
                    <a:cubicBezTo>
                      <a:pt x="158" y="162"/>
                      <a:pt x="147" y="44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887900" y="3847275"/>
                <a:ext cx="12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706" extrusionOk="0">
                    <a:moveTo>
                      <a:pt x="495" y="0"/>
                    </a:moveTo>
                    <a:lnTo>
                      <a:pt x="495" y="0"/>
                    </a:lnTo>
                    <a:cubicBezTo>
                      <a:pt x="434" y="65"/>
                      <a:pt x="388" y="136"/>
                      <a:pt x="356" y="215"/>
                    </a:cubicBezTo>
                    <a:cubicBezTo>
                      <a:pt x="126" y="774"/>
                      <a:pt x="58" y="1362"/>
                      <a:pt x="44" y="1953"/>
                    </a:cubicBezTo>
                    <a:cubicBezTo>
                      <a:pt x="30" y="2541"/>
                      <a:pt x="1" y="3125"/>
                      <a:pt x="101" y="3705"/>
                    </a:cubicBezTo>
                    <a:cubicBezTo>
                      <a:pt x="101" y="3286"/>
                      <a:pt x="91" y="2863"/>
                      <a:pt x="105" y="2444"/>
                    </a:cubicBezTo>
                    <a:cubicBezTo>
                      <a:pt x="119" y="2028"/>
                      <a:pt x="130" y="1605"/>
                      <a:pt x="198" y="1193"/>
                    </a:cubicBezTo>
                    <a:cubicBezTo>
                      <a:pt x="263" y="792"/>
                      <a:pt x="391" y="398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934850" y="3888375"/>
                <a:ext cx="2250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882" extrusionOk="0">
                    <a:moveTo>
                      <a:pt x="900" y="1"/>
                    </a:moveTo>
                    <a:cubicBezTo>
                      <a:pt x="875" y="40"/>
                      <a:pt x="853" y="83"/>
                      <a:pt x="843" y="126"/>
                    </a:cubicBezTo>
                    <a:cubicBezTo>
                      <a:pt x="699" y="588"/>
                      <a:pt x="552" y="1051"/>
                      <a:pt x="420" y="1520"/>
                    </a:cubicBezTo>
                    <a:cubicBezTo>
                      <a:pt x="233" y="2186"/>
                      <a:pt x="72" y="2857"/>
                      <a:pt x="11" y="3548"/>
                    </a:cubicBezTo>
                    <a:cubicBezTo>
                      <a:pt x="0" y="3656"/>
                      <a:pt x="11" y="3767"/>
                      <a:pt x="11" y="3878"/>
                    </a:cubicBezTo>
                    <a:lnTo>
                      <a:pt x="61" y="3881"/>
                    </a:lnTo>
                    <a:cubicBezTo>
                      <a:pt x="155" y="2548"/>
                      <a:pt x="559" y="1280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101725" y="3883000"/>
                <a:ext cx="49575" cy="4812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25" extrusionOk="0">
                    <a:moveTo>
                      <a:pt x="1943" y="1"/>
                    </a:moveTo>
                    <a:lnTo>
                      <a:pt x="1" y="1921"/>
                    </a:lnTo>
                    <a:cubicBezTo>
                      <a:pt x="7" y="1924"/>
                      <a:pt x="14" y="1925"/>
                      <a:pt x="20" y="1925"/>
                    </a:cubicBezTo>
                    <a:cubicBezTo>
                      <a:pt x="34" y="1925"/>
                      <a:pt x="49" y="1920"/>
                      <a:pt x="58" y="1911"/>
                    </a:cubicBezTo>
                    <a:cubicBezTo>
                      <a:pt x="631" y="1445"/>
                      <a:pt x="1180" y="947"/>
                      <a:pt x="1696" y="420"/>
                    </a:cubicBezTo>
                    <a:cubicBezTo>
                      <a:pt x="1771" y="345"/>
                      <a:pt x="1839" y="266"/>
                      <a:pt x="1907" y="180"/>
                    </a:cubicBezTo>
                    <a:cubicBezTo>
                      <a:pt x="1939" y="130"/>
                      <a:pt x="1964" y="72"/>
                      <a:pt x="1982" y="15"/>
                    </a:cubicBezTo>
                    <a:lnTo>
                      <a:pt x="194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876625" y="3912025"/>
                <a:ext cx="18925" cy="853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3412" extrusionOk="0">
                    <a:moveTo>
                      <a:pt x="69" y="1"/>
                    </a:moveTo>
                    <a:cubicBezTo>
                      <a:pt x="0" y="757"/>
                      <a:pt x="115" y="1495"/>
                      <a:pt x="266" y="2229"/>
                    </a:cubicBezTo>
                    <a:cubicBezTo>
                      <a:pt x="334" y="2577"/>
                      <a:pt x="445" y="2914"/>
                      <a:pt x="595" y="3233"/>
                    </a:cubicBezTo>
                    <a:cubicBezTo>
                      <a:pt x="631" y="3301"/>
                      <a:pt x="656" y="3383"/>
                      <a:pt x="756" y="3412"/>
                    </a:cubicBezTo>
                    <a:cubicBezTo>
                      <a:pt x="513" y="2882"/>
                      <a:pt x="344" y="2319"/>
                      <a:pt x="251" y="1742"/>
                    </a:cubicBezTo>
                    <a:cubicBezTo>
                      <a:pt x="158" y="1165"/>
                      <a:pt x="43" y="592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674800" y="4202975"/>
                <a:ext cx="668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044" extrusionOk="0">
                    <a:moveTo>
                      <a:pt x="2674" y="1"/>
                    </a:moveTo>
                    <a:lnTo>
                      <a:pt x="2674" y="1"/>
                    </a:lnTo>
                    <a:cubicBezTo>
                      <a:pt x="2215" y="223"/>
                      <a:pt x="1764" y="456"/>
                      <a:pt x="1305" y="664"/>
                    </a:cubicBezTo>
                    <a:cubicBezTo>
                      <a:pt x="939" y="828"/>
                      <a:pt x="560" y="952"/>
                      <a:pt x="154" y="952"/>
                    </a:cubicBezTo>
                    <a:cubicBezTo>
                      <a:pt x="127" y="952"/>
                      <a:pt x="100" y="951"/>
                      <a:pt x="72" y="950"/>
                    </a:cubicBezTo>
                    <a:cubicBezTo>
                      <a:pt x="47" y="954"/>
                      <a:pt x="22" y="961"/>
                      <a:pt x="4" y="972"/>
                    </a:cubicBezTo>
                    <a:cubicBezTo>
                      <a:pt x="1" y="986"/>
                      <a:pt x="1" y="1000"/>
                      <a:pt x="1" y="1015"/>
                    </a:cubicBezTo>
                    <a:cubicBezTo>
                      <a:pt x="33" y="1029"/>
                      <a:pt x="69" y="1040"/>
                      <a:pt x="105" y="1043"/>
                    </a:cubicBezTo>
                    <a:cubicBezTo>
                      <a:pt x="309" y="1025"/>
                      <a:pt x="520" y="1025"/>
                      <a:pt x="717" y="972"/>
                    </a:cubicBezTo>
                    <a:cubicBezTo>
                      <a:pt x="1409" y="782"/>
                      <a:pt x="2039" y="449"/>
                      <a:pt x="2634" y="47"/>
                    </a:cubicBezTo>
                    <a:cubicBezTo>
                      <a:pt x="2649" y="33"/>
                      <a:pt x="2663" y="19"/>
                      <a:pt x="2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824125" y="3993200"/>
                <a:ext cx="428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6" y="778"/>
                      <a:pt x="868" y="1483"/>
                      <a:pt x="1477" y="2089"/>
                    </a:cubicBezTo>
                    <a:cubicBezTo>
                      <a:pt x="1534" y="2146"/>
                      <a:pt x="1617" y="2179"/>
                      <a:pt x="1688" y="2225"/>
                    </a:cubicBezTo>
                    <a:lnTo>
                      <a:pt x="1713" y="2182"/>
                    </a:lnTo>
                    <a:cubicBezTo>
                      <a:pt x="1022" y="1548"/>
                      <a:pt x="513" y="774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896600" y="4244550"/>
                <a:ext cx="657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88" extrusionOk="0">
                    <a:moveTo>
                      <a:pt x="262" y="0"/>
                    </a:moveTo>
                    <a:lnTo>
                      <a:pt x="262" y="0"/>
                    </a:lnTo>
                    <a:cubicBezTo>
                      <a:pt x="33" y="233"/>
                      <a:pt x="0" y="1903"/>
                      <a:pt x="180" y="2587"/>
                    </a:cubicBezTo>
                    <a:cubicBezTo>
                      <a:pt x="176" y="2193"/>
                      <a:pt x="151" y="1752"/>
                      <a:pt x="165" y="1315"/>
                    </a:cubicBezTo>
                    <a:cubicBezTo>
                      <a:pt x="180" y="885"/>
                      <a:pt x="226" y="455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049775" y="4214900"/>
                <a:ext cx="571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277" extrusionOk="0">
                    <a:moveTo>
                      <a:pt x="11" y="0"/>
                    </a:moveTo>
                    <a:lnTo>
                      <a:pt x="1" y="15"/>
                    </a:lnTo>
                    <a:cubicBezTo>
                      <a:pt x="40" y="54"/>
                      <a:pt x="87" y="97"/>
                      <a:pt x="130" y="133"/>
                    </a:cubicBezTo>
                    <a:cubicBezTo>
                      <a:pt x="581" y="498"/>
                      <a:pt x="1072" y="810"/>
                      <a:pt x="1595" y="1064"/>
                    </a:cubicBezTo>
                    <a:cubicBezTo>
                      <a:pt x="1767" y="1143"/>
                      <a:pt x="1946" y="1211"/>
                      <a:pt x="2133" y="1272"/>
                    </a:cubicBezTo>
                    <a:cubicBezTo>
                      <a:pt x="2140" y="1275"/>
                      <a:pt x="2148" y="1276"/>
                      <a:pt x="2158" y="1276"/>
                    </a:cubicBezTo>
                    <a:cubicBezTo>
                      <a:pt x="2185" y="1276"/>
                      <a:pt x="2222" y="1268"/>
                      <a:pt x="2283" y="1265"/>
                    </a:cubicBezTo>
                    <a:cubicBezTo>
                      <a:pt x="1860" y="1061"/>
                      <a:pt x="1473" y="896"/>
                      <a:pt x="1108" y="692"/>
                    </a:cubicBezTo>
                    <a:cubicBezTo>
                      <a:pt x="732" y="480"/>
                      <a:pt x="377" y="233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739925" y="3917325"/>
                <a:ext cx="1955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183" extrusionOk="0">
                    <a:moveTo>
                      <a:pt x="44" y="0"/>
                    </a:moveTo>
                    <a:cubicBezTo>
                      <a:pt x="22" y="36"/>
                      <a:pt x="1" y="57"/>
                      <a:pt x="4" y="68"/>
                    </a:cubicBezTo>
                    <a:cubicBezTo>
                      <a:pt x="33" y="244"/>
                      <a:pt x="72" y="416"/>
                      <a:pt x="119" y="588"/>
                    </a:cubicBezTo>
                    <a:cubicBezTo>
                      <a:pt x="294" y="1140"/>
                      <a:pt x="484" y="1688"/>
                      <a:pt x="782" y="2182"/>
                    </a:cubicBezTo>
                    <a:cubicBezTo>
                      <a:pt x="542" y="1469"/>
                      <a:pt x="298" y="753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198925" y="4155500"/>
                <a:ext cx="5665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26"/>
                      <a:pt x="104" y="40"/>
                      <a:pt x="158" y="54"/>
                    </a:cubicBezTo>
                    <a:cubicBezTo>
                      <a:pt x="631" y="112"/>
                      <a:pt x="1108" y="169"/>
                      <a:pt x="1581" y="219"/>
                    </a:cubicBezTo>
                    <a:cubicBezTo>
                      <a:pt x="1658" y="225"/>
                      <a:pt x="1735" y="227"/>
                      <a:pt x="1811" y="227"/>
                    </a:cubicBezTo>
                    <a:cubicBezTo>
                      <a:pt x="1888" y="227"/>
                      <a:pt x="1964" y="225"/>
                      <a:pt x="2039" y="219"/>
                    </a:cubicBezTo>
                    <a:cubicBezTo>
                      <a:pt x="2115" y="212"/>
                      <a:pt x="2190" y="198"/>
                      <a:pt x="2265" y="176"/>
                    </a:cubicBezTo>
                    <a:cubicBezTo>
                      <a:pt x="2261" y="165"/>
                      <a:pt x="2258" y="151"/>
                      <a:pt x="2258" y="1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848150" y="4276975"/>
                <a:ext cx="18275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2265" extrusionOk="0">
                    <a:moveTo>
                      <a:pt x="731" y="0"/>
                    </a:moveTo>
                    <a:cubicBezTo>
                      <a:pt x="373" y="452"/>
                      <a:pt x="0" y="1964"/>
                      <a:pt x="186" y="2265"/>
                    </a:cubicBezTo>
                    <a:cubicBezTo>
                      <a:pt x="211" y="1477"/>
                      <a:pt x="459" y="746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716650" y="4151925"/>
                <a:ext cx="52675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362" extrusionOk="0">
                    <a:moveTo>
                      <a:pt x="2075" y="0"/>
                    </a:moveTo>
                    <a:cubicBezTo>
                      <a:pt x="1444" y="549"/>
                      <a:pt x="713" y="932"/>
                      <a:pt x="0" y="1362"/>
                    </a:cubicBezTo>
                    <a:cubicBezTo>
                      <a:pt x="22" y="1358"/>
                      <a:pt x="47" y="1351"/>
                      <a:pt x="68" y="1340"/>
                    </a:cubicBezTo>
                    <a:cubicBezTo>
                      <a:pt x="631" y="1082"/>
                      <a:pt x="1168" y="778"/>
                      <a:pt x="1680" y="430"/>
                    </a:cubicBezTo>
                    <a:cubicBezTo>
                      <a:pt x="1799" y="348"/>
                      <a:pt x="1913" y="255"/>
                      <a:pt x="2021" y="154"/>
                    </a:cubicBezTo>
                    <a:cubicBezTo>
                      <a:pt x="2053" y="119"/>
                      <a:pt x="2082" y="79"/>
                      <a:pt x="2107" y="40"/>
                    </a:cubicBezTo>
                    <a:lnTo>
                      <a:pt x="207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011250" y="4203350"/>
                <a:ext cx="371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" y="297"/>
                      <a:pt x="1151" y="1243"/>
                      <a:pt x="1484" y="135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119200" y="4051325"/>
                <a:ext cx="501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5" extrusionOk="0">
                    <a:moveTo>
                      <a:pt x="2004" y="0"/>
                    </a:moveTo>
                    <a:cubicBezTo>
                      <a:pt x="1849" y="122"/>
                      <a:pt x="1699" y="251"/>
                      <a:pt x="1541" y="362"/>
                    </a:cubicBezTo>
                    <a:cubicBezTo>
                      <a:pt x="1373" y="481"/>
                      <a:pt x="1194" y="595"/>
                      <a:pt x="1025" y="703"/>
                    </a:cubicBezTo>
                    <a:cubicBezTo>
                      <a:pt x="857" y="810"/>
                      <a:pt x="681" y="911"/>
                      <a:pt x="513" y="1014"/>
                    </a:cubicBezTo>
                    <a:cubicBezTo>
                      <a:pt x="348" y="1122"/>
                      <a:pt x="147" y="1172"/>
                      <a:pt x="1" y="1323"/>
                    </a:cubicBezTo>
                    <a:cubicBezTo>
                      <a:pt x="13" y="1324"/>
                      <a:pt x="25" y="1325"/>
                      <a:pt x="37" y="1325"/>
                    </a:cubicBezTo>
                    <a:cubicBezTo>
                      <a:pt x="85" y="1325"/>
                      <a:pt x="130" y="1314"/>
                      <a:pt x="173" y="1294"/>
                    </a:cubicBezTo>
                    <a:cubicBezTo>
                      <a:pt x="846" y="957"/>
                      <a:pt x="1473" y="552"/>
                      <a:pt x="2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753275" y="4186950"/>
                <a:ext cx="3505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703" extrusionOk="0">
                    <a:moveTo>
                      <a:pt x="1369" y="0"/>
                    </a:moveTo>
                    <a:cubicBezTo>
                      <a:pt x="1359" y="11"/>
                      <a:pt x="1348" y="29"/>
                      <a:pt x="1341" y="43"/>
                    </a:cubicBezTo>
                    <a:cubicBezTo>
                      <a:pt x="1233" y="405"/>
                      <a:pt x="1025" y="703"/>
                      <a:pt x="764" y="961"/>
                    </a:cubicBezTo>
                    <a:cubicBezTo>
                      <a:pt x="545" y="1176"/>
                      <a:pt x="319" y="1383"/>
                      <a:pt x="97" y="1595"/>
                    </a:cubicBezTo>
                    <a:cubicBezTo>
                      <a:pt x="65" y="1631"/>
                      <a:pt x="33" y="1666"/>
                      <a:pt x="1" y="1702"/>
                    </a:cubicBezTo>
                    <a:cubicBezTo>
                      <a:pt x="441" y="1419"/>
                      <a:pt x="828" y="1064"/>
                      <a:pt x="1147" y="652"/>
                    </a:cubicBezTo>
                    <a:cubicBezTo>
                      <a:pt x="1290" y="466"/>
                      <a:pt x="1402" y="255"/>
                      <a:pt x="1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711525" y="4023200"/>
                <a:ext cx="38900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34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" y="22"/>
                      <a:pt x="4" y="36"/>
                      <a:pt x="12" y="43"/>
                    </a:cubicBezTo>
                    <a:cubicBezTo>
                      <a:pt x="341" y="448"/>
                      <a:pt x="710" y="814"/>
                      <a:pt x="1115" y="1140"/>
                    </a:cubicBezTo>
                    <a:cubicBezTo>
                      <a:pt x="1201" y="1208"/>
                      <a:pt x="1291" y="1265"/>
                      <a:pt x="1384" y="1312"/>
                    </a:cubicBezTo>
                    <a:cubicBezTo>
                      <a:pt x="1434" y="1333"/>
                      <a:pt x="1484" y="1344"/>
                      <a:pt x="1538" y="1348"/>
                    </a:cubicBezTo>
                    <a:lnTo>
                      <a:pt x="1556" y="1305"/>
                    </a:lnTo>
                    <a:cubicBezTo>
                      <a:pt x="954" y="971"/>
                      <a:pt x="495" y="47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943000" y="4240250"/>
                <a:ext cx="2940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92" extrusionOk="0">
                    <a:moveTo>
                      <a:pt x="33" y="0"/>
                    </a:moveTo>
                    <a:cubicBezTo>
                      <a:pt x="1" y="276"/>
                      <a:pt x="685" y="1233"/>
                      <a:pt x="1176" y="1591"/>
                    </a:cubicBezTo>
                    <a:cubicBezTo>
                      <a:pt x="954" y="1312"/>
                      <a:pt x="753" y="1075"/>
                      <a:pt x="563" y="814"/>
                    </a:cubicBezTo>
                    <a:cubicBezTo>
                      <a:pt x="380" y="556"/>
                      <a:pt x="212" y="28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1012325" y="4233175"/>
                <a:ext cx="374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46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9" y="556"/>
                      <a:pt x="1122" y="1412"/>
                      <a:pt x="1495" y="1466"/>
                    </a:cubicBezTo>
                    <a:cubicBezTo>
                      <a:pt x="900" y="1079"/>
                      <a:pt x="474" y="52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1149025" y="3934875"/>
                <a:ext cx="327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366" extrusionOk="0">
                    <a:moveTo>
                      <a:pt x="1309" y="0"/>
                    </a:moveTo>
                    <a:lnTo>
                      <a:pt x="1" y="1366"/>
                    </a:lnTo>
                    <a:cubicBezTo>
                      <a:pt x="76" y="1333"/>
                      <a:pt x="144" y="1287"/>
                      <a:pt x="201" y="1233"/>
                    </a:cubicBezTo>
                    <a:cubicBezTo>
                      <a:pt x="524" y="921"/>
                      <a:pt x="846" y="610"/>
                      <a:pt x="1162" y="298"/>
                    </a:cubicBezTo>
                    <a:cubicBezTo>
                      <a:pt x="1233" y="226"/>
                      <a:pt x="1305" y="144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899100" y="4129975"/>
                <a:ext cx="106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656" extrusionOk="0">
                    <a:moveTo>
                      <a:pt x="305" y="0"/>
                    </a:moveTo>
                    <a:lnTo>
                      <a:pt x="305" y="0"/>
                    </a:lnTo>
                    <a:cubicBezTo>
                      <a:pt x="205" y="545"/>
                      <a:pt x="105" y="1086"/>
                      <a:pt x="1" y="1656"/>
                    </a:cubicBezTo>
                    <a:cubicBezTo>
                      <a:pt x="234" y="1183"/>
                      <a:pt x="424" y="219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1042350" y="4161425"/>
                <a:ext cx="493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07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0" y="258"/>
                      <a:pt x="1684" y="1025"/>
                      <a:pt x="1975" y="10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602875" y="4082775"/>
                <a:ext cx="42300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28" extrusionOk="0">
                    <a:moveTo>
                      <a:pt x="4" y="0"/>
                    </a:moveTo>
                    <a:cubicBezTo>
                      <a:pt x="4" y="25"/>
                      <a:pt x="0" y="50"/>
                      <a:pt x="0" y="75"/>
                    </a:cubicBezTo>
                    <a:cubicBezTo>
                      <a:pt x="196" y="114"/>
                      <a:pt x="391" y="127"/>
                      <a:pt x="587" y="127"/>
                    </a:cubicBezTo>
                    <a:cubicBezTo>
                      <a:pt x="954" y="127"/>
                      <a:pt x="1322" y="80"/>
                      <a:pt x="1692" y="6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835050" y="4088150"/>
                <a:ext cx="419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5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49" y="272"/>
                      <a:pt x="940" y="434"/>
                      <a:pt x="1448" y="541"/>
                    </a:cubicBezTo>
                    <a:cubicBezTo>
                      <a:pt x="1475" y="547"/>
                      <a:pt x="1506" y="555"/>
                      <a:pt x="1537" y="555"/>
                    </a:cubicBezTo>
                    <a:cubicBezTo>
                      <a:pt x="1584" y="555"/>
                      <a:pt x="1634" y="536"/>
                      <a:pt x="1678" y="462"/>
                    </a:cubicBezTo>
                    <a:cubicBezTo>
                      <a:pt x="1072" y="416"/>
                      <a:pt x="542" y="19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1015300" y="3829525"/>
                <a:ext cx="148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800" extrusionOk="0">
                    <a:moveTo>
                      <a:pt x="548" y="1"/>
                    </a:moveTo>
                    <a:lnTo>
                      <a:pt x="0" y="1799"/>
                    </a:lnTo>
                    <a:cubicBezTo>
                      <a:pt x="265" y="1330"/>
                      <a:pt x="595" y="262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963875" y="4259150"/>
                <a:ext cx="36200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287" extrusionOk="0">
                    <a:moveTo>
                      <a:pt x="33" y="0"/>
                    </a:moveTo>
                    <a:lnTo>
                      <a:pt x="0" y="33"/>
                    </a:lnTo>
                    <a:cubicBezTo>
                      <a:pt x="380" y="566"/>
                      <a:pt x="878" y="964"/>
                      <a:pt x="1448" y="1287"/>
                    </a:cubicBezTo>
                    <a:cubicBezTo>
                      <a:pt x="1319" y="1193"/>
                      <a:pt x="1194" y="1100"/>
                      <a:pt x="1072" y="1004"/>
                    </a:cubicBezTo>
                    <a:cubicBezTo>
                      <a:pt x="943" y="900"/>
                      <a:pt x="803" y="792"/>
                      <a:pt x="688" y="688"/>
                    </a:cubicBezTo>
                    <a:cubicBezTo>
                      <a:pt x="574" y="581"/>
                      <a:pt x="455" y="466"/>
                      <a:pt x="348" y="351"/>
                    </a:cubicBezTo>
                    <a:cubicBezTo>
                      <a:pt x="240" y="237"/>
                      <a:pt x="137" y="119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1212800" y="4198350"/>
                <a:ext cx="335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83" extrusionOk="0">
                    <a:moveTo>
                      <a:pt x="310" y="1"/>
                    </a:moveTo>
                    <a:cubicBezTo>
                      <a:pt x="207" y="1"/>
                      <a:pt x="103" y="10"/>
                      <a:pt x="1" y="32"/>
                    </a:cubicBezTo>
                    <a:cubicBezTo>
                      <a:pt x="383" y="96"/>
                      <a:pt x="762" y="182"/>
                      <a:pt x="1148" y="182"/>
                    </a:cubicBezTo>
                    <a:cubicBezTo>
                      <a:pt x="1211" y="182"/>
                      <a:pt x="1274" y="180"/>
                      <a:pt x="1337" y="175"/>
                    </a:cubicBezTo>
                    <a:lnTo>
                      <a:pt x="1341" y="121"/>
                    </a:lnTo>
                    <a:cubicBezTo>
                      <a:pt x="1176" y="107"/>
                      <a:pt x="1008" y="96"/>
                      <a:pt x="839" y="78"/>
                    </a:cubicBezTo>
                    <a:cubicBezTo>
                      <a:pt x="750" y="67"/>
                      <a:pt x="664" y="39"/>
                      <a:pt x="574" y="21"/>
                    </a:cubicBezTo>
                    <a:cubicBezTo>
                      <a:pt x="487" y="8"/>
                      <a:pt x="399" y="1"/>
                      <a:pt x="3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694075" y="3941400"/>
                <a:ext cx="226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6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180"/>
                      <a:pt x="0" y="180"/>
                      <a:pt x="376" y="642"/>
                    </a:cubicBezTo>
                    <a:cubicBezTo>
                      <a:pt x="534" y="836"/>
                      <a:pt x="699" y="1022"/>
                      <a:pt x="903" y="1165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939250" y="3946775"/>
                <a:ext cx="1120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754" extrusionOk="0">
                    <a:moveTo>
                      <a:pt x="448" y="1"/>
                    </a:moveTo>
                    <a:lnTo>
                      <a:pt x="448" y="1"/>
                    </a:lnTo>
                    <a:cubicBezTo>
                      <a:pt x="262" y="506"/>
                      <a:pt x="122" y="1026"/>
                      <a:pt x="29" y="1556"/>
                    </a:cubicBezTo>
                    <a:cubicBezTo>
                      <a:pt x="14" y="1617"/>
                      <a:pt x="0" y="1692"/>
                      <a:pt x="61" y="1753"/>
                    </a:cubicBezTo>
                    <a:cubicBezTo>
                      <a:pt x="190" y="1158"/>
                      <a:pt x="319" y="581"/>
                      <a:pt x="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1057650" y="4053375"/>
                <a:ext cx="282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40" extrusionOk="0">
                    <a:moveTo>
                      <a:pt x="1130" y="1"/>
                    </a:moveTo>
                    <a:lnTo>
                      <a:pt x="1130" y="1"/>
                    </a:lnTo>
                    <a:cubicBezTo>
                      <a:pt x="1062" y="62"/>
                      <a:pt x="1019" y="98"/>
                      <a:pt x="979" y="137"/>
                    </a:cubicBezTo>
                    <a:cubicBezTo>
                      <a:pt x="882" y="237"/>
                      <a:pt x="796" y="348"/>
                      <a:pt x="692" y="438"/>
                    </a:cubicBezTo>
                    <a:cubicBezTo>
                      <a:pt x="503" y="610"/>
                      <a:pt x="295" y="771"/>
                      <a:pt x="98" y="940"/>
                    </a:cubicBezTo>
                    <a:cubicBezTo>
                      <a:pt x="65" y="972"/>
                      <a:pt x="33" y="1004"/>
                      <a:pt x="1" y="1040"/>
                    </a:cubicBezTo>
                    <a:cubicBezTo>
                      <a:pt x="155" y="965"/>
                      <a:pt x="295" y="875"/>
                      <a:pt x="427" y="771"/>
                    </a:cubicBezTo>
                    <a:cubicBezTo>
                      <a:pt x="614" y="621"/>
                      <a:pt x="796" y="463"/>
                      <a:pt x="976" y="305"/>
                    </a:cubicBezTo>
                    <a:cubicBezTo>
                      <a:pt x="1069" y="230"/>
                      <a:pt x="1122" y="119"/>
                      <a:pt x="1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845175" y="4132300"/>
                <a:ext cx="367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530" extrusionOk="0">
                    <a:moveTo>
                      <a:pt x="1470" y="1"/>
                    </a:moveTo>
                    <a:lnTo>
                      <a:pt x="1470" y="1"/>
                    </a:lnTo>
                    <a:cubicBezTo>
                      <a:pt x="990" y="237"/>
                      <a:pt x="545" y="506"/>
                      <a:pt x="1" y="506"/>
                    </a:cubicBezTo>
                    <a:cubicBezTo>
                      <a:pt x="61" y="522"/>
                      <a:pt x="130" y="529"/>
                      <a:pt x="204" y="529"/>
                    </a:cubicBezTo>
                    <a:cubicBezTo>
                      <a:pt x="627" y="529"/>
                      <a:pt x="1232" y="287"/>
                      <a:pt x="1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674275" y="3785900"/>
                <a:ext cx="1677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1273" extrusionOk="0">
                    <a:moveTo>
                      <a:pt x="47" y="1"/>
                    </a:moveTo>
                    <a:lnTo>
                      <a:pt x="0" y="15"/>
                    </a:lnTo>
                    <a:cubicBezTo>
                      <a:pt x="18" y="97"/>
                      <a:pt x="22" y="187"/>
                      <a:pt x="58" y="259"/>
                    </a:cubicBezTo>
                    <a:cubicBezTo>
                      <a:pt x="222" y="563"/>
                      <a:pt x="394" y="864"/>
                      <a:pt x="566" y="1162"/>
                    </a:cubicBezTo>
                    <a:cubicBezTo>
                      <a:pt x="591" y="1201"/>
                      <a:pt x="624" y="1240"/>
                      <a:pt x="656" y="1273"/>
                    </a:cubicBezTo>
                    <a:lnTo>
                      <a:pt x="670" y="1258"/>
                    </a:lnTo>
                    <a:cubicBezTo>
                      <a:pt x="466" y="839"/>
                      <a:pt x="258" y="420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771375" y="3780975"/>
                <a:ext cx="99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578" extrusionOk="0">
                    <a:moveTo>
                      <a:pt x="50" y="1"/>
                    </a:moveTo>
                    <a:lnTo>
                      <a:pt x="0" y="4"/>
                    </a:lnTo>
                    <a:cubicBezTo>
                      <a:pt x="50" y="545"/>
                      <a:pt x="197" y="1068"/>
                      <a:pt x="398" y="1577"/>
                    </a:cubicBezTo>
                    <a:cubicBezTo>
                      <a:pt x="283" y="1050"/>
                      <a:pt x="165" y="527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976675" y="4057050"/>
                <a:ext cx="3497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965" extrusionOk="0">
                    <a:moveTo>
                      <a:pt x="1398" y="1"/>
                    </a:moveTo>
                    <a:lnTo>
                      <a:pt x="1398" y="1"/>
                    </a:lnTo>
                    <a:cubicBezTo>
                      <a:pt x="950" y="352"/>
                      <a:pt x="474" y="656"/>
                      <a:pt x="1" y="965"/>
                    </a:cubicBezTo>
                    <a:cubicBezTo>
                      <a:pt x="266" y="925"/>
                      <a:pt x="1305" y="19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1135675" y="3882300"/>
                <a:ext cx="2287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058" extrusionOk="0">
                    <a:moveTo>
                      <a:pt x="915" y="0"/>
                    </a:moveTo>
                    <a:lnTo>
                      <a:pt x="1" y="1057"/>
                    </a:lnTo>
                    <a:cubicBezTo>
                      <a:pt x="338" y="846"/>
                      <a:pt x="889" y="212"/>
                      <a:pt x="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856100" y="4245450"/>
                <a:ext cx="1975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050" extrusionOk="0">
                    <a:moveTo>
                      <a:pt x="728" y="0"/>
                    </a:moveTo>
                    <a:cubicBezTo>
                      <a:pt x="402" y="290"/>
                      <a:pt x="176" y="652"/>
                      <a:pt x="1" y="1050"/>
                    </a:cubicBezTo>
                    <a:cubicBezTo>
                      <a:pt x="94" y="935"/>
                      <a:pt x="184" y="813"/>
                      <a:pt x="266" y="702"/>
                    </a:cubicBezTo>
                    <a:cubicBezTo>
                      <a:pt x="352" y="591"/>
                      <a:pt x="442" y="484"/>
                      <a:pt x="524" y="373"/>
                    </a:cubicBezTo>
                    <a:cubicBezTo>
                      <a:pt x="610" y="265"/>
                      <a:pt x="700" y="158"/>
                      <a:pt x="789" y="50"/>
                    </a:cubicBezTo>
                    <a:lnTo>
                      <a:pt x="72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1189875" y="3922075"/>
                <a:ext cx="2770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452" extrusionOk="0">
                    <a:moveTo>
                      <a:pt x="1108" y="0"/>
                    </a:moveTo>
                    <a:lnTo>
                      <a:pt x="1" y="1451"/>
                    </a:lnTo>
                    <a:cubicBezTo>
                      <a:pt x="466" y="1039"/>
                      <a:pt x="792" y="523"/>
                      <a:pt x="1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1249525" y="3945900"/>
                <a:ext cx="1652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086" extrusionOk="0">
                    <a:moveTo>
                      <a:pt x="639" y="0"/>
                    </a:moveTo>
                    <a:lnTo>
                      <a:pt x="1" y="1086"/>
                    </a:lnTo>
                    <a:cubicBezTo>
                      <a:pt x="263" y="814"/>
                      <a:pt x="478" y="498"/>
                      <a:pt x="635" y="154"/>
                    </a:cubicBezTo>
                    <a:cubicBezTo>
                      <a:pt x="650" y="104"/>
                      <a:pt x="660" y="54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1210850" y="4150475"/>
                <a:ext cx="34225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3" extrusionOk="0">
                    <a:moveTo>
                      <a:pt x="0" y="1"/>
                    </a:moveTo>
                    <a:cubicBezTo>
                      <a:pt x="275" y="53"/>
                      <a:pt x="549" y="63"/>
                      <a:pt x="823" y="63"/>
                    </a:cubicBezTo>
                    <a:cubicBezTo>
                      <a:pt x="1005" y="63"/>
                      <a:pt x="1187" y="58"/>
                      <a:pt x="1369" y="58"/>
                    </a:cubicBezTo>
                    <a:cubicBezTo>
                      <a:pt x="1369" y="40"/>
                      <a:pt x="1369" y="22"/>
                      <a:pt x="1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725500" y="4113575"/>
                <a:ext cx="352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36" extrusionOk="0">
                    <a:moveTo>
                      <a:pt x="1405" y="1"/>
                    </a:moveTo>
                    <a:lnTo>
                      <a:pt x="1" y="130"/>
                    </a:lnTo>
                    <a:cubicBezTo>
                      <a:pt x="180" y="130"/>
                      <a:pt x="360" y="135"/>
                      <a:pt x="539" y="135"/>
                    </a:cubicBezTo>
                    <a:cubicBezTo>
                      <a:pt x="833" y="135"/>
                      <a:pt x="1124" y="120"/>
                      <a:pt x="1409" y="40"/>
                    </a:cubicBez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3"/>
              <p:cNvSpPr/>
              <p:nvPr/>
            </p:nvSpPr>
            <p:spPr>
              <a:xfrm>
                <a:off x="906550" y="4246775"/>
                <a:ext cx="377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83" extrusionOk="0">
                    <a:moveTo>
                      <a:pt x="101" y="1"/>
                    </a:moveTo>
                    <a:cubicBezTo>
                      <a:pt x="0" y="334"/>
                      <a:pt x="90" y="657"/>
                      <a:pt x="151" y="983"/>
                    </a:cubicBezTo>
                    <a:cubicBezTo>
                      <a:pt x="151" y="660"/>
                      <a:pt x="151" y="338"/>
                      <a:pt x="151" y="15"/>
                    </a:cubicBezTo>
                    <a:cubicBezTo>
                      <a:pt x="151" y="12"/>
                      <a:pt x="140" y="4"/>
                      <a:pt x="136" y="4"/>
                    </a:cubicBezTo>
                    <a:cubicBezTo>
                      <a:pt x="126" y="4"/>
                      <a:pt x="111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3"/>
              <p:cNvSpPr/>
              <p:nvPr/>
            </p:nvSpPr>
            <p:spPr>
              <a:xfrm>
                <a:off x="928050" y="4127100"/>
                <a:ext cx="110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836" extrusionOk="0">
                    <a:moveTo>
                      <a:pt x="47" y="1"/>
                    </a:moveTo>
                    <a:lnTo>
                      <a:pt x="0" y="15"/>
                    </a:lnTo>
                    <a:cubicBezTo>
                      <a:pt x="54" y="330"/>
                      <a:pt x="208" y="617"/>
                      <a:pt x="441" y="836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3"/>
              <p:cNvSpPr/>
              <p:nvPr/>
            </p:nvSpPr>
            <p:spPr>
              <a:xfrm>
                <a:off x="855575" y="4143150"/>
                <a:ext cx="239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381" extrusionOk="0">
                    <a:moveTo>
                      <a:pt x="957" y="0"/>
                    </a:moveTo>
                    <a:cubicBezTo>
                      <a:pt x="656" y="165"/>
                      <a:pt x="334" y="290"/>
                      <a:pt x="0" y="376"/>
                    </a:cubicBezTo>
                    <a:cubicBezTo>
                      <a:pt x="33" y="379"/>
                      <a:pt x="65" y="381"/>
                      <a:pt x="96" y="381"/>
                    </a:cubicBezTo>
                    <a:cubicBezTo>
                      <a:pt x="434" y="381"/>
                      <a:pt x="705" y="210"/>
                      <a:pt x="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3"/>
              <p:cNvSpPr/>
              <p:nvPr/>
            </p:nvSpPr>
            <p:spPr>
              <a:xfrm>
                <a:off x="911650" y="4130500"/>
                <a:ext cx="4500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5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0" y="252"/>
                      <a:pt x="4" y="506"/>
                      <a:pt x="51" y="757"/>
                    </a:cubicBezTo>
                    <a:cubicBezTo>
                      <a:pt x="72" y="503"/>
                      <a:pt x="180" y="252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692000" y="3928075"/>
                <a:ext cx="1417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710" extrusionOk="0">
                    <a:moveTo>
                      <a:pt x="62" y="0"/>
                    </a:moveTo>
                    <a:lnTo>
                      <a:pt x="1" y="43"/>
                    </a:lnTo>
                    <a:cubicBezTo>
                      <a:pt x="155" y="290"/>
                      <a:pt x="327" y="527"/>
                      <a:pt x="567" y="710"/>
                    </a:cubicBezTo>
                    <a:cubicBezTo>
                      <a:pt x="484" y="595"/>
                      <a:pt x="402" y="480"/>
                      <a:pt x="320" y="358"/>
                    </a:cubicBezTo>
                    <a:cubicBezTo>
                      <a:pt x="234" y="240"/>
                      <a:pt x="148" y="118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1090350" y="4233425"/>
                <a:ext cx="201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1" y="159"/>
                      <a:pt x="510" y="266"/>
                      <a:pt x="793" y="323"/>
                    </a:cubicBezTo>
                    <a:cubicBezTo>
                      <a:pt x="800" y="306"/>
                      <a:pt x="803" y="288"/>
                      <a:pt x="807" y="27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881200" y="3981625"/>
                <a:ext cx="977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82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" y="298"/>
                      <a:pt x="169" y="581"/>
                      <a:pt x="351" y="825"/>
                    </a:cubicBezTo>
                    <a:lnTo>
                      <a:pt x="391" y="807"/>
                    </a:lnTo>
                    <a:cubicBezTo>
                      <a:pt x="262" y="538"/>
                      <a:pt x="129" y="27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743600" y="3916050"/>
                <a:ext cx="71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84" h="765" extrusionOk="0">
                    <a:moveTo>
                      <a:pt x="79" y="1"/>
                    </a:moveTo>
                    <a:lnTo>
                      <a:pt x="29" y="12"/>
                    </a:lnTo>
                    <a:cubicBezTo>
                      <a:pt x="1" y="162"/>
                      <a:pt x="119" y="531"/>
                      <a:pt x="284" y="764"/>
                    </a:cubicBezTo>
                    <a:lnTo>
                      <a:pt x="7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1188900" y="3951350"/>
                <a:ext cx="1435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6" extrusionOk="0">
                    <a:moveTo>
                      <a:pt x="574" y="1"/>
                    </a:moveTo>
                    <a:lnTo>
                      <a:pt x="0" y="545"/>
                    </a:lnTo>
                    <a:cubicBezTo>
                      <a:pt x="226" y="416"/>
                      <a:pt x="391" y="230"/>
                      <a:pt x="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1127800" y="4063425"/>
                <a:ext cx="138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73" extrusionOk="0">
                    <a:moveTo>
                      <a:pt x="552" y="0"/>
                    </a:moveTo>
                    <a:lnTo>
                      <a:pt x="1" y="341"/>
                    </a:lnTo>
                    <a:lnTo>
                      <a:pt x="22" y="373"/>
                    </a:lnTo>
                    <a:cubicBezTo>
                      <a:pt x="219" y="280"/>
                      <a:pt x="398" y="151"/>
                      <a:pt x="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854675" y="4363500"/>
                <a:ext cx="82250" cy="2642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10568" extrusionOk="0">
                    <a:moveTo>
                      <a:pt x="3222" y="1"/>
                    </a:moveTo>
                    <a:lnTo>
                      <a:pt x="2778" y="162"/>
                    </a:lnTo>
                    <a:cubicBezTo>
                      <a:pt x="2778" y="262"/>
                      <a:pt x="2770" y="355"/>
                      <a:pt x="2778" y="449"/>
                    </a:cubicBezTo>
                    <a:cubicBezTo>
                      <a:pt x="2828" y="1240"/>
                      <a:pt x="2824" y="2032"/>
                      <a:pt x="2770" y="2824"/>
                    </a:cubicBezTo>
                    <a:cubicBezTo>
                      <a:pt x="2717" y="3530"/>
                      <a:pt x="2598" y="4229"/>
                      <a:pt x="2423" y="4913"/>
                    </a:cubicBezTo>
                    <a:cubicBezTo>
                      <a:pt x="2269" y="5501"/>
                      <a:pt x="2057" y="6070"/>
                      <a:pt x="1796" y="6615"/>
                    </a:cubicBezTo>
                    <a:cubicBezTo>
                      <a:pt x="1416" y="7418"/>
                      <a:pt x="1083" y="8242"/>
                      <a:pt x="717" y="9048"/>
                    </a:cubicBezTo>
                    <a:cubicBezTo>
                      <a:pt x="488" y="9557"/>
                      <a:pt x="241" y="10058"/>
                      <a:pt x="1" y="10567"/>
                    </a:cubicBezTo>
                    <a:lnTo>
                      <a:pt x="122" y="10567"/>
                    </a:lnTo>
                    <a:cubicBezTo>
                      <a:pt x="140" y="10517"/>
                      <a:pt x="155" y="10467"/>
                      <a:pt x="176" y="10417"/>
                    </a:cubicBezTo>
                    <a:cubicBezTo>
                      <a:pt x="767" y="9145"/>
                      <a:pt x="1369" y="7876"/>
                      <a:pt x="1943" y="6594"/>
                    </a:cubicBezTo>
                    <a:cubicBezTo>
                      <a:pt x="2247" y="5913"/>
                      <a:pt x="2498" y="5210"/>
                      <a:pt x="2627" y="4472"/>
                    </a:cubicBezTo>
                    <a:cubicBezTo>
                      <a:pt x="2724" y="3935"/>
                      <a:pt x="2821" y="3394"/>
                      <a:pt x="2864" y="2853"/>
                    </a:cubicBezTo>
                    <a:cubicBezTo>
                      <a:pt x="2910" y="2276"/>
                      <a:pt x="2896" y="1692"/>
                      <a:pt x="2910" y="1115"/>
                    </a:cubicBezTo>
                    <a:lnTo>
                      <a:pt x="2910" y="943"/>
                    </a:lnTo>
                    <a:lnTo>
                      <a:pt x="3164" y="778"/>
                    </a:lnTo>
                    <a:cubicBezTo>
                      <a:pt x="3172" y="857"/>
                      <a:pt x="3175" y="911"/>
                      <a:pt x="3175" y="961"/>
                    </a:cubicBezTo>
                    <a:cubicBezTo>
                      <a:pt x="3218" y="1642"/>
                      <a:pt x="3204" y="2322"/>
                      <a:pt x="3136" y="3000"/>
                    </a:cubicBezTo>
                    <a:cubicBezTo>
                      <a:pt x="3053" y="3892"/>
                      <a:pt x="2910" y="4770"/>
                      <a:pt x="2616" y="5619"/>
                    </a:cubicBezTo>
                    <a:cubicBezTo>
                      <a:pt x="2387" y="6289"/>
                      <a:pt x="2118" y="6948"/>
                      <a:pt x="1810" y="7590"/>
                    </a:cubicBezTo>
                    <a:cubicBezTo>
                      <a:pt x="1351" y="8514"/>
                      <a:pt x="936" y="9460"/>
                      <a:pt x="506" y="10399"/>
                    </a:cubicBezTo>
                    <a:cubicBezTo>
                      <a:pt x="481" y="10453"/>
                      <a:pt x="463" y="10510"/>
                      <a:pt x="441" y="10564"/>
                    </a:cubicBezTo>
                    <a:lnTo>
                      <a:pt x="563" y="10564"/>
                    </a:lnTo>
                    <a:cubicBezTo>
                      <a:pt x="588" y="10488"/>
                      <a:pt x="613" y="10413"/>
                      <a:pt x="646" y="10341"/>
                    </a:cubicBezTo>
                    <a:cubicBezTo>
                      <a:pt x="1115" y="9342"/>
                      <a:pt x="1602" y="8349"/>
                      <a:pt x="2050" y="7342"/>
                    </a:cubicBezTo>
                    <a:cubicBezTo>
                      <a:pt x="2462" y="6422"/>
                      <a:pt x="2831" y="5486"/>
                      <a:pt x="3025" y="4490"/>
                    </a:cubicBezTo>
                    <a:cubicBezTo>
                      <a:pt x="3154" y="3820"/>
                      <a:pt x="3268" y="3147"/>
                      <a:pt x="3276" y="2466"/>
                    </a:cubicBezTo>
                    <a:cubicBezTo>
                      <a:pt x="3290" y="1688"/>
                      <a:pt x="3258" y="907"/>
                      <a:pt x="3247" y="130"/>
                    </a:cubicBezTo>
                    <a:cubicBezTo>
                      <a:pt x="3240" y="83"/>
                      <a:pt x="3233" y="44"/>
                      <a:pt x="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3"/>
              <p:cNvSpPr/>
              <p:nvPr/>
            </p:nvSpPr>
            <p:spPr>
              <a:xfrm>
                <a:off x="577525" y="3772200"/>
                <a:ext cx="699725" cy="601150"/>
              </a:xfrm>
              <a:custGeom>
                <a:avLst/>
                <a:gdLst/>
                <a:ahLst/>
                <a:cxnLst/>
                <a:rect l="l" t="t" r="r" b="b"/>
                <a:pathLst>
                  <a:path w="27989" h="24046" extrusionOk="0">
                    <a:moveTo>
                      <a:pt x="14164" y="459"/>
                    </a:moveTo>
                    <a:cubicBezTo>
                      <a:pt x="14179" y="466"/>
                      <a:pt x="14193" y="477"/>
                      <a:pt x="14207" y="487"/>
                    </a:cubicBezTo>
                    <a:lnTo>
                      <a:pt x="14207" y="487"/>
                    </a:lnTo>
                    <a:cubicBezTo>
                      <a:pt x="14157" y="633"/>
                      <a:pt x="14103" y="783"/>
                      <a:pt x="14053" y="932"/>
                    </a:cubicBezTo>
                    <a:cubicBezTo>
                      <a:pt x="13957" y="1222"/>
                      <a:pt x="13871" y="1516"/>
                      <a:pt x="13767" y="1803"/>
                    </a:cubicBezTo>
                    <a:cubicBezTo>
                      <a:pt x="13588" y="2290"/>
                      <a:pt x="13258" y="2706"/>
                      <a:pt x="12824" y="2989"/>
                    </a:cubicBezTo>
                    <a:cubicBezTo>
                      <a:pt x="12624" y="3125"/>
                      <a:pt x="12423" y="3254"/>
                      <a:pt x="12222" y="3383"/>
                    </a:cubicBezTo>
                    <a:cubicBezTo>
                      <a:pt x="11753" y="3684"/>
                      <a:pt x="11355" y="4053"/>
                      <a:pt x="11087" y="4547"/>
                    </a:cubicBezTo>
                    <a:cubicBezTo>
                      <a:pt x="11072" y="4580"/>
                      <a:pt x="11044" y="4605"/>
                      <a:pt x="11011" y="4619"/>
                    </a:cubicBezTo>
                    <a:cubicBezTo>
                      <a:pt x="11015" y="4573"/>
                      <a:pt x="11026" y="4522"/>
                      <a:pt x="11040" y="4476"/>
                    </a:cubicBezTo>
                    <a:cubicBezTo>
                      <a:pt x="11183" y="4067"/>
                      <a:pt x="11305" y="3652"/>
                      <a:pt x="11474" y="3254"/>
                    </a:cubicBezTo>
                    <a:cubicBezTo>
                      <a:pt x="11792" y="2469"/>
                      <a:pt x="12359" y="1806"/>
                      <a:pt x="13079" y="1366"/>
                    </a:cubicBezTo>
                    <a:cubicBezTo>
                      <a:pt x="13383" y="1183"/>
                      <a:pt x="13659" y="957"/>
                      <a:pt x="13903" y="699"/>
                    </a:cubicBezTo>
                    <a:cubicBezTo>
                      <a:pt x="13982" y="610"/>
                      <a:pt x="14075" y="538"/>
                      <a:pt x="14164" y="459"/>
                    </a:cubicBezTo>
                    <a:close/>
                    <a:moveTo>
                      <a:pt x="13959" y="8676"/>
                    </a:moveTo>
                    <a:cubicBezTo>
                      <a:pt x="14188" y="8676"/>
                      <a:pt x="14396" y="8768"/>
                      <a:pt x="14616" y="8879"/>
                    </a:cubicBezTo>
                    <a:cubicBezTo>
                      <a:pt x="14462" y="8915"/>
                      <a:pt x="14329" y="8915"/>
                      <a:pt x="14229" y="8980"/>
                    </a:cubicBezTo>
                    <a:cubicBezTo>
                      <a:pt x="14132" y="9041"/>
                      <a:pt x="14068" y="9163"/>
                      <a:pt x="13985" y="9263"/>
                    </a:cubicBezTo>
                    <a:cubicBezTo>
                      <a:pt x="13892" y="9241"/>
                      <a:pt x="13828" y="9177"/>
                      <a:pt x="13838" y="9084"/>
                    </a:cubicBezTo>
                    <a:cubicBezTo>
                      <a:pt x="13860" y="8930"/>
                      <a:pt x="13817" y="8811"/>
                      <a:pt x="13659" y="8729"/>
                    </a:cubicBezTo>
                    <a:cubicBezTo>
                      <a:pt x="13764" y="8692"/>
                      <a:pt x="13863" y="8676"/>
                      <a:pt x="13959" y="8676"/>
                    </a:cubicBezTo>
                    <a:close/>
                    <a:moveTo>
                      <a:pt x="19055" y="7167"/>
                    </a:moveTo>
                    <a:lnTo>
                      <a:pt x="19095" y="7177"/>
                    </a:lnTo>
                    <a:cubicBezTo>
                      <a:pt x="19091" y="7235"/>
                      <a:pt x="19084" y="7292"/>
                      <a:pt x="19077" y="7349"/>
                    </a:cubicBezTo>
                    <a:cubicBezTo>
                      <a:pt x="18887" y="8188"/>
                      <a:pt x="18471" y="8955"/>
                      <a:pt x="17877" y="9575"/>
                    </a:cubicBezTo>
                    <a:cubicBezTo>
                      <a:pt x="17393" y="10076"/>
                      <a:pt x="16870" y="10542"/>
                      <a:pt x="16361" y="11022"/>
                    </a:cubicBezTo>
                    <a:cubicBezTo>
                      <a:pt x="16336" y="11036"/>
                      <a:pt x="16311" y="11051"/>
                      <a:pt x="16282" y="11062"/>
                    </a:cubicBezTo>
                    <a:cubicBezTo>
                      <a:pt x="16329" y="10947"/>
                      <a:pt x="16365" y="10857"/>
                      <a:pt x="16400" y="10768"/>
                    </a:cubicBezTo>
                    <a:cubicBezTo>
                      <a:pt x="16576" y="10345"/>
                      <a:pt x="16741" y="9915"/>
                      <a:pt x="16931" y="9499"/>
                    </a:cubicBezTo>
                    <a:cubicBezTo>
                      <a:pt x="17203" y="8901"/>
                      <a:pt x="17597" y="8396"/>
                      <a:pt x="18153" y="8030"/>
                    </a:cubicBezTo>
                    <a:cubicBezTo>
                      <a:pt x="18504" y="7797"/>
                      <a:pt x="18833" y="7539"/>
                      <a:pt x="19055" y="7167"/>
                    </a:cubicBezTo>
                    <a:close/>
                    <a:moveTo>
                      <a:pt x="15130" y="129"/>
                    </a:moveTo>
                    <a:cubicBezTo>
                      <a:pt x="15605" y="129"/>
                      <a:pt x="16044" y="429"/>
                      <a:pt x="16207" y="896"/>
                    </a:cubicBezTo>
                    <a:cubicBezTo>
                      <a:pt x="16304" y="1183"/>
                      <a:pt x="16347" y="1491"/>
                      <a:pt x="16415" y="1788"/>
                    </a:cubicBezTo>
                    <a:cubicBezTo>
                      <a:pt x="16440" y="1903"/>
                      <a:pt x="16468" y="2014"/>
                      <a:pt x="16494" y="2115"/>
                    </a:cubicBezTo>
                    <a:cubicBezTo>
                      <a:pt x="16526" y="2127"/>
                      <a:pt x="16554" y="2132"/>
                      <a:pt x="16579" y="2132"/>
                    </a:cubicBezTo>
                    <a:cubicBezTo>
                      <a:pt x="16671" y="2132"/>
                      <a:pt x="16714" y="2059"/>
                      <a:pt x="16762" y="2000"/>
                    </a:cubicBezTo>
                    <a:cubicBezTo>
                      <a:pt x="16877" y="1860"/>
                      <a:pt x="16977" y="1710"/>
                      <a:pt x="17099" y="1577"/>
                    </a:cubicBezTo>
                    <a:cubicBezTo>
                      <a:pt x="17174" y="1502"/>
                      <a:pt x="17253" y="1434"/>
                      <a:pt x="17339" y="1373"/>
                    </a:cubicBezTo>
                    <a:cubicBezTo>
                      <a:pt x="17504" y="1409"/>
                      <a:pt x="17640" y="1516"/>
                      <a:pt x="17712" y="1667"/>
                    </a:cubicBezTo>
                    <a:cubicBezTo>
                      <a:pt x="17841" y="1907"/>
                      <a:pt x="17955" y="2158"/>
                      <a:pt x="18049" y="2412"/>
                    </a:cubicBezTo>
                    <a:cubicBezTo>
                      <a:pt x="18170" y="2770"/>
                      <a:pt x="18274" y="3136"/>
                      <a:pt x="18360" y="3505"/>
                    </a:cubicBezTo>
                    <a:cubicBezTo>
                      <a:pt x="18457" y="3906"/>
                      <a:pt x="18590" y="4297"/>
                      <a:pt x="18762" y="4673"/>
                    </a:cubicBezTo>
                    <a:cubicBezTo>
                      <a:pt x="18923" y="5024"/>
                      <a:pt x="19077" y="5379"/>
                      <a:pt x="19149" y="5762"/>
                    </a:cubicBezTo>
                    <a:cubicBezTo>
                      <a:pt x="19299" y="6522"/>
                      <a:pt x="19109" y="7160"/>
                      <a:pt x="18479" y="7640"/>
                    </a:cubicBezTo>
                    <a:cubicBezTo>
                      <a:pt x="18335" y="7747"/>
                      <a:pt x="18196" y="7862"/>
                      <a:pt x="18041" y="7959"/>
                    </a:cubicBezTo>
                    <a:cubicBezTo>
                      <a:pt x="17497" y="8310"/>
                      <a:pt x="17117" y="8797"/>
                      <a:pt x="16852" y="9381"/>
                    </a:cubicBezTo>
                    <a:cubicBezTo>
                      <a:pt x="16662" y="9804"/>
                      <a:pt x="16501" y="10245"/>
                      <a:pt x="16329" y="10678"/>
                    </a:cubicBezTo>
                    <a:cubicBezTo>
                      <a:pt x="16247" y="10885"/>
                      <a:pt x="16183" y="11098"/>
                      <a:pt x="16020" y="11316"/>
                    </a:cubicBezTo>
                    <a:lnTo>
                      <a:pt x="16020" y="11316"/>
                    </a:lnTo>
                    <a:cubicBezTo>
                      <a:pt x="15963" y="10894"/>
                      <a:pt x="15852" y="10480"/>
                      <a:pt x="15691" y="10087"/>
                    </a:cubicBezTo>
                    <a:cubicBezTo>
                      <a:pt x="15526" y="9686"/>
                      <a:pt x="15275" y="9338"/>
                      <a:pt x="14996" y="9019"/>
                    </a:cubicBezTo>
                    <a:cubicBezTo>
                      <a:pt x="14735" y="8725"/>
                      <a:pt x="14362" y="8544"/>
                      <a:pt x="13968" y="8544"/>
                    </a:cubicBezTo>
                    <a:cubicBezTo>
                      <a:pt x="13772" y="8544"/>
                      <a:pt x="13571" y="8588"/>
                      <a:pt x="13376" y="8686"/>
                    </a:cubicBezTo>
                    <a:cubicBezTo>
                      <a:pt x="13057" y="8844"/>
                      <a:pt x="12731" y="8976"/>
                      <a:pt x="12463" y="9213"/>
                    </a:cubicBezTo>
                    <a:cubicBezTo>
                      <a:pt x="12194" y="9438"/>
                      <a:pt x="11972" y="9707"/>
                      <a:pt x="11803" y="10012"/>
                    </a:cubicBezTo>
                    <a:cubicBezTo>
                      <a:pt x="11778" y="10058"/>
                      <a:pt x="11749" y="10101"/>
                      <a:pt x="11703" y="10177"/>
                    </a:cubicBezTo>
                    <a:cubicBezTo>
                      <a:pt x="11660" y="10055"/>
                      <a:pt x="11624" y="9962"/>
                      <a:pt x="11588" y="9868"/>
                    </a:cubicBezTo>
                    <a:cubicBezTo>
                      <a:pt x="11277" y="9102"/>
                      <a:pt x="11047" y="8306"/>
                      <a:pt x="10904" y="7493"/>
                    </a:cubicBezTo>
                    <a:cubicBezTo>
                      <a:pt x="10761" y="6672"/>
                      <a:pt x="10732" y="5855"/>
                      <a:pt x="11001" y="5046"/>
                    </a:cubicBezTo>
                    <a:cubicBezTo>
                      <a:pt x="11126" y="4666"/>
                      <a:pt x="11337" y="4318"/>
                      <a:pt x="11617" y="4031"/>
                    </a:cubicBezTo>
                    <a:cubicBezTo>
                      <a:pt x="11861" y="3770"/>
                      <a:pt x="12147" y="3566"/>
                      <a:pt x="12448" y="3376"/>
                    </a:cubicBezTo>
                    <a:cubicBezTo>
                      <a:pt x="12595" y="3283"/>
                      <a:pt x="12738" y="3189"/>
                      <a:pt x="12885" y="3093"/>
                    </a:cubicBezTo>
                    <a:cubicBezTo>
                      <a:pt x="13383" y="2774"/>
                      <a:pt x="13752" y="2287"/>
                      <a:pt x="13928" y="1720"/>
                    </a:cubicBezTo>
                    <a:cubicBezTo>
                      <a:pt x="14025" y="1416"/>
                      <a:pt x="14111" y="1108"/>
                      <a:pt x="14215" y="807"/>
                    </a:cubicBezTo>
                    <a:cubicBezTo>
                      <a:pt x="14258" y="696"/>
                      <a:pt x="14308" y="592"/>
                      <a:pt x="14365" y="488"/>
                    </a:cubicBezTo>
                    <a:cubicBezTo>
                      <a:pt x="14465" y="284"/>
                      <a:pt x="14645" y="208"/>
                      <a:pt x="14860" y="162"/>
                    </a:cubicBezTo>
                    <a:cubicBezTo>
                      <a:pt x="14950" y="140"/>
                      <a:pt x="15040" y="129"/>
                      <a:pt x="15130" y="129"/>
                    </a:cubicBezTo>
                    <a:close/>
                    <a:moveTo>
                      <a:pt x="3017" y="2534"/>
                    </a:moveTo>
                    <a:cubicBezTo>
                      <a:pt x="3085" y="3143"/>
                      <a:pt x="3358" y="3659"/>
                      <a:pt x="3680" y="4164"/>
                    </a:cubicBezTo>
                    <a:cubicBezTo>
                      <a:pt x="4121" y="4848"/>
                      <a:pt x="4472" y="5583"/>
                      <a:pt x="4590" y="6404"/>
                    </a:cubicBezTo>
                    <a:cubicBezTo>
                      <a:pt x="4655" y="6859"/>
                      <a:pt x="4651" y="7317"/>
                      <a:pt x="4626" y="7779"/>
                    </a:cubicBezTo>
                    <a:cubicBezTo>
                      <a:pt x="4580" y="8571"/>
                      <a:pt x="4540" y="9370"/>
                      <a:pt x="4809" y="10134"/>
                    </a:cubicBezTo>
                    <a:cubicBezTo>
                      <a:pt x="4959" y="10553"/>
                      <a:pt x="5149" y="10958"/>
                      <a:pt x="5321" y="11363"/>
                    </a:cubicBezTo>
                    <a:cubicBezTo>
                      <a:pt x="5286" y="11341"/>
                      <a:pt x="5257" y="11320"/>
                      <a:pt x="5228" y="11291"/>
                    </a:cubicBezTo>
                    <a:cubicBezTo>
                      <a:pt x="4684" y="10703"/>
                      <a:pt x="4203" y="10069"/>
                      <a:pt x="3888" y="9334"/>
                    </a:cubicBezTo>
                    <a:cubicBezTo>
                      <a:pt x="3652" y="8779"/>
                      <a:pt x="3426" y="8213"/>
                      <a:pt x="3369" y="7600"/>
                    </a:cubicBezTo>
                    <a:cubicBezTo>
                      <a:pt x="3340" y="7349"/>
                      <a:pt x="3336" y="7095"/>
                      <a:pt x="3365" y="6844"/>
                    </a:cubicBezTo>
                    <a:cubicBezTo>
                      <a:pt x="3426" y="6350"/>
                      <a:pt x="3347" y="5873"/>
                      <a:pt x="3261" y="5393"/>
                    </a:cubicBezTo>
                    <a:cubicBezTo>
                      <a:pt x="3164" y="4866"/>
                      <a:pt x="3039" y="4340"/>
                      <a:pt x="2974" y="3806"/>
                    </a:cubicBezTo>
                    <a:cubicBezTo>
                      <a:pt x="2921" y="3383"/>
                      <a:pt x="2917" y="2957"/>
                      <a:pt x="3017" y="2534"/>
                    </a:cubicBezTo>
                    <a:close/>
                    <a:moveTo>
                      <a:pt x="13488" y="8876"/>
                    </a:moveTo>
                    <a:cubicBezTo>
                      <a:pt x="13554" y="8876"/>
                      <a:pt x="13627" y="8900"/>
                      <a:pt x="13713" y="8915"/>
                    </a:cubicBezTo>
                    <a:lnTo>
                      <a:pt x="13709" y="8915"/>
                    </a:lnTo>
                    <a:cubicBezTo>
                      <a:pt x="13666" y="9084"/>
                      <a:pt x="13573" y="9238"/>
                      <a:pt x="13441" y="9352"/>
                    </a:cubicBezTo>
                    <a:cubicBezTo>
                      <a:pt x="13104" y="9657"/>
                      <a:pt x="12785" y="9976"/>
                      <a:pt x="12545" y="10366"/>
                    </a:cubicBezTo>
                    <a:cubicBezTo>
                      <a:pt x="12463" y="10495"/>
                      <a:pt x="12366" y="10614"/>
                      <a:pt x="12262" y="10728"/>
                    </a:cubicBezTo>
                    <a:cubicBezTo>
                      <a:pt x="11918" y="11108"/>
                      <a:pt x="11792" y="11567"/>
                      <a:pt x="11775" y="12065"/>
                    </a:cubicBezTo>
                    <a:cubicBezTo>
                      <a:pt x="11775" y="12158"/>
                      <a:pt x="11767" y="12248"/>
                      <a:pt x="11757" y="12341"/>
                    </a:cubicBezTo>
                    <a:cubicBezTo>
                      <a:pt x="11642" y="12201"/>
                      <a:pt x="11628" y="12033"/>
                      <a:pt x="11613" y="11871"/>
                    </a:cubicBezTo>
                    <a:cubicBezTo>
                      <a:pt x="11563" y="11294"/>
                      <a:pt x="11606" y="10728"/>
                      <a:pt x="11864" y="10198"/>
                    </a:cubicBezTo>
                    <a:cubicBezTo>
                      <a:pt x="12111" y="9689"/>
                      <a:pt x="12513" y="9274"/>
                      <a:pt x="13014" y="9012"/>
                    </a:cubicBezTo>
                    <a:cubicBezTo>
                      <a:pt x="13150" y="8948"/>
                      <a:pt x="13297" y="8901"/>
                      <a:pt x="13448" y="8879"/>
                    </a:cubicBezTo>
                    <a:cubicBezTo>
                      <a:pt x="13461" y="8877"/>
                      <a:pt x="13474" y="8876"/>
                      <a:pt x="13488" y="8876"/>
                    </a:cubicBezTo>
                    <a:close/>
                    <a:moveTo>
                      <a:pt x="8840" y="8707"/>
                    </a:moveTo>
                    <a:cubicBezTo>
                      <a:pt x="8897" y="8754"/>
                      <a:pt x="8933" y="8776"/>
                      <a:pt x="8958" y="8804"/>
                    </a:cubicBezTo>
                    <a:cubicBezTo>
                      <a:pt x="9632" y="9471"/>
                      <a:pt x="10162" y="10241"/>
                      <a:pt x="10585" y="11087"/>
                    </a:cubicBezTo>
                    <a:cubicBezTo>
                      <a:pt x="10746" y="11409"/>
                      <a:pt x="10925" y="11721"/>
                      <a:pt x="11108" y="12029"/>
                    </a:cubicBezTo>
                    <a:cubicBezTo>
                      <a:pt x="11194" y="12165"/>
                      <a:pt x="11312" y="12280"/>
                      <a:pt x="11445" y="12445"/>
                    </a:cubicBezTo>
                    <a:cubicBezTo>
                      <a:pt x="11112" y="12330"/>
                      <a:pt x="10804" y="12265"/>
                      <a:pt x="10571" y="12065"/>
                    </a:cubicBezTo>
                    <a:cubicBezTo>
                      <a:pt x="10370" y="11893"/>
                      <a:pt x="10191" y="11696"/>
                      <a:pt x="10037" y="11484"/>
                    </a:cubicBezTo>
                    <a:cubicBezTo>
                      <a:pt x="9815" y="11191"/>
                      <a:pt x="9686" y="10847"/>
                      <a:pt x="9553" y="10503"/>
                    </a:cubicBezTo>
                    <a:cubicBezTo>
                      <a:pt x="9331" y="9933"/>
                      <a:pt x="9098" y="9367"/>
                      <a:pt x="8869" y="8801"/>
                    </a:cubicBezTo>
                    <a:cubicBezTo>
                      <a:pt x="8861" y="8783"/>
                      <a:pt x="8858" y="8765"/>
                      <a:pt x="8840" y="8707"/>
                    </a:cubicBezTo>
                    <a:close/>
                    <a:moveTo>
                      <a:pt x="27555" y="8926"/>
                    </a:moveTo>
                    <a:lnTo>
                      <a:pt x="27587" y="8951"/>
                    </a:lnTo>
                    <a:cubicBezTo>
                      <a:pt x="27551" y="9019"/>
                      <a:pt x="27515" y="9087"/>
                      <a:pt x="27476" y="9155"/>
                    </a:cubicBezTo>
                    <a:cubicBezTo>
                      <a:pt x="27035" y="9897"/>
                      <a:pt x="26451" y="10517"/>
                      <a:pt x="25788" y="11062"/>
                    </a:cubicBezTo>
                    <a:cubicBezTo>
                      <a:pt x="25430" y="11355"/>
                      <a:pt x="25029" y="11595"/>
                      <a:pt x="24670" y="11893"/>
                    </a:cubicBezTo>
                    <a:cubicBezTo>
                      <a:pt x="24233" y="12258"/>
                      <a:pt x="23721" y="12477"/>
                      <a:pt x="23230" y="12731"/>
                    </a:cubicBezTo>
                    <a:cubicBezTo>
                      <a:pt x="23175" y="12759"/>
                      <a:pt x="23115" y="12776"/>
                      <a:pt x="23054" y="12776"/>
                    </a:cubicBezTo>
                    <a:cubicBezTo>
                      <a:pt x="23043" y="12776"/>
                      <a:pt x="23033" y="12775"/>
                      <a:pt x="23022" y="12774"/>
                    </a:cubicBezTo>
                    <a:cubicBezTo>
                      <a:pt x="23040" y="12749"/>
                      <a:pt x="23061" y="12728"/>
                      <a:pt x="23086" y="12706"/>
                    </a:cubicBezTo>
                    <a:cubicBezTo>
                      <a:pt x="23545" y="12384"/>
                      <a:pt x="23885" y="11947"/>
                      <a:pt x="24222" y="11506"/>
                    </a:cubicBezTo>
                    <a:cubicBezTo>
                      <a:pt x="24380" y="11298"/>
                      <a:pt x="24541" y="11087"/>
                      <a:pt x="24713" y="10886"/>
                    </a:cubicBezTo>
                    <a:cubicBezTo>
                      <a:pt x="25093" y="10445"/>
                      <a:pt x="25587" y="10151"/>
                      <a:pt x="26082" y="9861"/>
                    </a:cubicBezTo>
                    <a:cubicBezTo>
                      <a:pt x="26476" y="9635"/>
                      <a:pt x="26863" y="9399"/>
                      <a:pt x="27246" y="9163"/>
                    </a:cubicBezTo>
                    <a:cubicBezTo>
                      <a:pt x="27354" y="9091"/>
                      <a:pt x="27458" y="9012"/>
                      <a:pt x="27555" y="8926"/>
                    </a:cubicBezTo>
                    <a:close/>
                    <a:moveTo>
                      <a:pt x="5411" y="202"/>
                    </a:moveTo>
                    <a:cubicBezTo>
                      <a:pt x="5693" y="202"/>
                      <a:pt x="5975" y="223"/>
                      <a:pt x="6257" y="248"/>
                    </a:cubicBezTo>
                    <a:cubicBezTo>
                      <a:pt x="6464" y="262"/>
                      <a:pt x="6672" y="258"/>
                      <a:pt x="6876" y="262"/>
                    </a:cubicBezTo>
                    <a:cubicBezTo>
                      <a:pt x="7955" y="273"/>
                      <a:pt x="9012" y="577"/>
                      <a:pt x="9926" y="1147"/>
                    </a:cubicBezTo>
                    <a:cubicBezTo>
                      <a:pt x="10517" y="1509"/>
                      <a:pt x="11008" y="1971"/>
                      <a:pt x="11294" y="2616"/>
                    </a:cubicBezTo>
                    <a:cubicBezTo>
                      <a:pt x="11348" y="2731"/>
                      <a:pt x="11395" y="2853"/>
                      <a:pt x="11445" y="2971"/>
                    </a:cubicBezTo>
                    <a:lnTo>
                      <a:pt x="11445" y="2974"/>
                    </a:lnTo>
                    <a:cubicBezTo>
                      <a:pt x="11187" y="3541"/>
                      <a:pt x="10983" y="4135"/>
                      <a:pt x="10836" y="4741"/>
                    </a:cubicBezTo>
                    <a:cubicBezTo>
                      <a:pt x="10707" y="5329"/>
                      <a:pt x="10653" y="5927"/>
                      <a:pt x="10678" y="6529"/>
                    </a:cubicBezTo>
                    <a:cubicBezTo>
                      <a:pt x="10710" y="7676"/>
                      <a:pt x="11022" y="8758"/>
                      <a:pt x="11423" y="9822"/>
                    </a:cubicBezTo>
                    <a:cubicBezTo>
                      <a:pt x="11459" y="9915"/>
                      <a:pt x="11499" y="10008"/>
                      <a:pt x="11527" y="10101"/>
                    </a:cubicBezTo>
                    <a:cubicBezTo>
                      <a:pt x="11588" y="10291"/>
                      <a:pt x="11595" y="10492"/>
                      <a:pt x="11549" y="10685"/>
                    </a:cubicBezTo>
                    <a:cubicBezTo>
                      <a:pt x="11427" y="11173"/>
                      <a:pt x="11405" y="11671"/>
                      <a:pt x="11531" y="12169"/>
                    </a:cubicBezTo>
                    <a:cubicBezTo>
                      <a:pt x="11538" y="12201"/>
                      <a:pt x="11545" y="12233"/>
                      <a:pt x="11552" y="12265"/>
                    </a:cubicBezTo>
                    <a:cubicBezTo>
                      <a:pt x="11552" y="12269"/>
                      <a:pt x="11545" y="12276"/>
                      <a:pt x="11527" y="12308"/>
                    </a:cubicBezTo>
                    <a:cubicBezTo>
                      <a:pt x="11431" y="12201"/>
                      <a:pt x="11323" y="12111"/>
                      <a:pt x="11255" y="11997"/>
                    </a:cubicBezTo>
                    <a:cubicBezTo>
                      <a:pt x="11026" y="11592"/>
                      <a:pt x="10807" y="11180"/>
                      <a:pt x="10585" y="10771"/>
                    </a:cubicBezTo>
                    <a:cubicBezTo>
                      <a:pt x="10202" y="10080"/>
                      <a:pt x="9775" y="9417"/>
                      <a:pt x="9209" y="8865"/>
                    </a:cubicBezTo>
                    <a:cubicBezTo>
                      <a:pt x="8887" y="8553"/>
                      <a:pt x="8672" y="8145"/>
                      <a:pt x="8593" y="7704"/>
                    </a:cubicBezTo>
                    <a:cubicBezTo>
                      <a:pt x="8521" y="7310"/>
                      <a:pt x="8432" y="6916"/>
                      <a:pt x="8231" y="6568"/>
                    </a:cubicBezTo>
                    <a:cubicBezTo>
                      <a:pt x="8109" y="6346"/>
                      <a:pt x="7962" y="6138"/>
                      <a:pt x="7787" y="5956"/>
                    </a:cubicBezTo>
                    <a:cubicBezTo>
                      <a:pt x="7549" y="5714"/>
                      <a:pt x="7268" y="5596"/>
                      <a:pt x="6990" y="5596"/>
                    </a:cubicBezTo>
                    <a:cubicBezTo>
                      <a:pt x="6647" y="5596"/>
                      <a:pt x="6310" y="5776"/>
                      <a:pt x="6070" y="6120"/>
                    </a:cubicBezTo>
                    <a:cubicBezTo>
                      <a:pt x="5862" y="6432"/>
                      <a:pt x="5730" y="6787"/>
                      <a:pt x="5683" y="7160"/>
                    </a:cubicBezTo>
                    <a:cubicBezTo>
                      <a:pt x="5551" y="8098"/>
                      <a:pt x="5712" y="9001"/>
                      <a:pt x="6059" y="9876"/>
                    </a:cubicBezTo>
                    <a:cubicBezTo>
                      <a:pt x="6335" y="10585"/>
                      <a:pt x="6715" y="11251"/>
                      <a:pt x="7185" y="11846"/>
                    </a:cubicBezTo>
                    <a:cubicBezTo>
                      <a:pt x="7450" y="12183"/>
                      <a:pt x="7740" y="12495"/>
                      <a:pt x="8052" y="12785"/>
                    </a:cubicBezTo>
                    <a:cubicBezTo>
                      <a:pt x="8080" y="12814"/>
                      <a:pt x="8109" y="12846"/>
                      <a:pt x="8134" y="12878"/>
                    </a:cubicBezTo>
                    <a:cubicBezTo>
                      <a:pt x="7966" y="12893"/>
                      <a:pt x="7801" y="12914"/>
                      <a:pt x="7636" y="12918"/>
                    </a:cubicBezTo>
                    <a:cubicBezTo>
                      <a:pt x="7557" y="12918"/>
                      <a:pt x="7478" y="12903"/>
                      <a:pt x="7407" y="12867"/>
                    </a:cubicBezTo>
                    <a:cubicBezTo>
                      <a:pt x="7048" y="12674"/>
                      <a:pt x="6676" y="12502"/>
                      <a:pt x="6346" y="12269"/>
                    </a:cubicBezTo>
                    <a:cubicBezTo>
                      <a:pt x="5866" y="11932"/>
                      <a:pt x="5522" y="11463"/>
                      <a:pt x="5264" y="10933"/>
                    </a:cubicBezTo>
                    <a:cubicBezTo>
                      <a:pt x="5028" y="10442"/>
                      <a:pt x="4830" y="9926"/>
                      <a:pt x="4773" y="9381"/>
                    </a:cubicBezTo>
                    <a:cubicBezTo>
                      <a:pt x="4734" y="9016"/>
                      <a:pt x="4737" y="8650"/>
                      <a:pt x="4737" y="8281"/>
                    </a:cubicBezTo>
                    <a:cubicBezTo>
                      <a:pt x="4734" y="7708"/>
                      <a:pt x="4780" y="7134"/>
                      <a:pt x="4741" y="6565"/>
                    </a:cubicBezTo>
                    <a:cubicBezTo>
                      <a:pt x="4684" y="5809"/>
                      <a:pt x="4404" y="5114"/>
                      <a:pt x="4014" y="4469"/>
                    </a:cubicBezTo>
                    <a:cubicBezTo>
                      <a:pt x="3852" y="4207"/>
                      <a:pt x="3695" y="3945"/>
                      <a:pt x="3541" y="3684"/>
                    </a:cubicBezTo>
                    <a:cubicBezTo>
                      <a:pt x="3268" y="3243"/>
                      <a:pt x="3125" y="2738"/>
                      <a:pt x="3118" y="2226"/>
                    </a:cubicBezTo>
                    <a:cubicBezTo>
                      <a:pt x="3118" y="2086"/>
                      <a:pt x="3139" y="1946"/>
                      <a:pt x="3182" y="1814"/>
                    </a:cubicBezTo>
                    <a:cubicBezTo>
                      <a:pt x="3297" y="1437"/>
                      <a:pt x="3508" y="1108"/>
                      <a:pt x="3738" y="785"/>
                    </a:cubicBezTo>
                    <a:cubicBezTo>
                      <a:pt x="3974" y="452"/>
                      <a:pt x="4293" y="330"/>
                      <a:pt x="4666" y="262"/>
                    </a:cubicBezTo>
                    <a:cubicBezTo>
                      <a:pt x="4914" y="218"/>
                      <a:pt x="5163" y="202"/>
                      <a:pt x="5411" y="202"/>
                    </a:cubicBezTo>
                    <a:close/>
                    <a:moveTo>
                      <a:pt x="21629" y="3817"/>
                    </a:moveTo>
                    <a:cubicBezTo>
                      <a:pt x="21921" y="3817"/>
                      <a:pt x="22211" y="3893"/>
                      <a:pt x="22467" y="4039"/>
                    </a:cubicBezTo>
                    <a:cubicBezTo>
                      <a:pt x="22646" y="4139"/>
                      <a:pt x="22807" y="4254"/>
                      <a:pt x="22836" y="4465"/>
                    </a:cubicBezTo>
                    <a:cubicBezTo>
                      <a:pt x="22878" y="4514"/>
                      <a:pt x="22921" y="4529"/>
                      <a:pt x="22964" y="4529"/>
                    </a:cubicBezTo>
                    <a:cubicBezTo>
                      <a:pt x="23013" y="4529"/>
                      <a:pt x="23060" y="4509"/>
                      <a:pt x="23104" y="4494"/>
                    </a:cubicBezTo>
                    <a:cubicBezTo>
                      <a:pt x="23287" y="4429"/>
                      <a:pt x="23466" y="4350"/>
                      <a:pt x="23645" y="4282"/>
                    </a:cubicBezTo>
                    <a:cubicBezTo>
                      <a:pt x="24083" y="4117"/>
                      <a:pt x="24530" y="3996"/>
                      <a:pt x="25003" y="3974"/>
                    </a:cubicBezTo>
                    <a:cubicBezTo>
                      <a:pt x="25041" y="3972"/>
                      <a:pt x="25079" y="3972"/>
                      <a:pt x="25116" y="3972"/>
                    </a:cubicBezTo>
                    <a:cubicBezTo>
                      <a:pt x="26099" y="3972"/>
                      <a:pt x="26887" y="4559"/>
                      <a:pt x="27146" y="5529"/>
                    </a:cubicBezTo>
                    <a:cubicBezTo>
                      <a:pt x="27218" y="5809"/>
                      <a:pt x="27250" y="6103"/>
                      <a:pt x="27325" y="6386"/>
                    </a:cubicBezTo>
                    <a:cubicBezTo>
                      <a:pt x="27433" y="6805"/>
                      <a:pt x="27565" y="7217"/>
                      <a:pt x="27684" y="7633"/>
                    </a:cubicBezTo>
                    <a:cubicBezTo>
                      <a:pt x="27723" y="7765"/>
                      <a:pt x="27762" y="7901"/>
                      <a:pt x="27791" y="8034"/>
                    </a:cubicBezTo>
                    <a:cubicBezTo>
                      <a:pt x="27856" y="8331"/>
                      <a:pt x="27759" y="8575"/>
                      <a:pt x="27540" y="8772"/>
                    </a:cubicBezTo>
                    <a:cubicBezTo>
                      <a:pt x="27236" y="9051"/>
                      <a:pt x="26888" y="9270"/>
                      <a:pt x="26526" y="9478"/>
                    </a:cubicBezTo>
                    <a:cubicBezTo>
                      <a:pt x="26161" y="9686"/>
                      <a:pt x="25788" y="9883"/>
                      <a:pt x="25437" y="10112"/>
                    </a:cubicBezTo>
                    <a:cubicBezTo>
                      <a:pt x="25161" y="10302"/>
                      <a:pt x="24903" y="10510"/>
                      <a:pt x="24659" y="10739"/>
                    </a:cubicBezTo>
                    <a:cubicBezTo>
                      <a:pt x="24513" y="10872"/>
                      <a:pt x="24412" y="11047"/>
                      <a:pt x="24290" y="11205"/>
                    </a:cubicBezTo>
                    <a:cubicBezTo>
                      <a:pt x="24079" y="11481"/>
                      <a:pt x="23882" y="11767"/>
                      <a:pt x="23653" y="12025"/>
                    </a:cubicBezTo>
                    <a:cubicBezTo>
                      <a:pt x="23251" y="12484"/>
                      <a:pt x="22760" y="12857"/>
                      <a:pt x="22209" y="13115"/>
                    </a:cubicBezTo>
                    <a:cubicBezTo>
                      <a:pt x="21947" y="13233"/>
                      <a:pt x="21671" y="13315"/>
                      <a:pt x="21402" y="13412"/>
                    </a:cubicBezTo>
                    <a:cubicBezTo>
                      <a:pt x="21370" y="13423"/>
                      <a:pt x="21334" y="13430"/>
                      <a:pt x="21302" y="13434"/>
                    </a:cubicBezTo>
                    <a:cubicBezTo>
                      <a:pt x="21302" y="13408"/>
                      <a:pt x="21306" y="13387"/>
                      <a:pt x="21313" y="13362"/>
                    </a:cubicBezTo>
                    <a:cubicBezTo>
                      <a:pt x="21531" y="12950"/>
                      <a:pt x="21732" y="12527"/>
                      <a:pt x="21972" y="12129"/>
                    </a:cubicBezTo>
                    <a:cubicBezTo>
                      <a:pt x="22406" y="11409"/>
                      <a:pt x="22868" y="10710"/>
                      <a:pt x="23305" y="9994"/>
                    </a:cubicBezTo>
                    <a:cubicBezTo>
                      <a:pt x="23606" y="9503"/>
                      <a:pt x="23900" y="9012"/>
                      <a:pt x="24176" y="8510"/>
                    </a:cubicBezTo>
                    <a:cubicBezTo>
                      <a:pt x="24405" y="8091"/>
                      <a:pt x="24552" y="7636"/>
                      <a:pt x="24527" y="7152"/>
                    </a:cubicBezTo>
                    <a:cubicBezTo>
                      <a:pt x="24520" y="6973"/>
                      <a:pt x="24477" y="6798"/>
                      <a:pt x="24409" y="6633"/>
                    </a:cubicBezTo>
                    <a:cubicBezTo>
                      <a:pt x="24322" y="6427"/>
                      <a:pt x="24147" y="6309"/>
                      <a:pt x="23945" y="6309"/>
                    </a:cubicBezTo>
                    <a:cubicBezTo>
                      <a:pt x="23881" y="6309"/>
                      <a:pt x="23814" y="6321"/>
                      <a:pt x="23746" y="6346"/>
                    </a:cubicBezTo>
                    <a:cubicBezTo>
                      <a:pt x="23570" y="6407"/>
                      <a:pt x="23409" y="6497"/>
                      <a:pt x="23258" y="6611"/>
                    </a:cubicBezTo>
                    <a:cubicBezTo>
                      <a:pt x="22947" y="6859"/>
                      <a:pt x="22642" y="7120"/>
                      <a:pt x="22352" y="7396"/>
                    </a:cubicBezTo>
                    <a:cubicBezTo>
                      <a:pt x="21582" y="8116"/>
                      <a:pt x="20894" y="8919"/>
                      <a:pt x="20202" y="9714"/>
                    </a:cubicBezTo>
                    <a:cubicBezTo>
                      <a:pt x="19521" y="10492"/>
                      <a:pt x="18801" y="11234"/>
                      <a:pt x="17995" y="11889"/>
                    </a:cubicBezTo>
                    <a:cubicBezTo>
                      <a:pt x="17533" y="12269"/>
                      <a:pt x="17020" y="12581"/>
                      <a:pt x="16468" y="12821"/>
                    </a:cubicBezTo>
                    <a:cubicBezTo>
                      <a:pt x="16275" y="12903"/>
                      <a:pt x="16067" y="12957"/>
                      <a:pt x="15863" y="13022"/>
                    </a:cubicBezTo>
                    <a:cubicBezTo>
                      <a:pt x="15802" y="13032"/>
                      <a:pt x="15737" y="13039"/>
                      <a:pt x="15673" y="13043"/>
                    </a:cubicBezTo>
                    <a:cubicBezTo>
                      <a:pt x="15917" y="12577"/>
                      <a:pt x="16031" y="12054"/>
                      <a:pt x="16006" y="11531"/>
                    </a:cubicBezTo>
                    <a:cubicBezTo>
                      <a:pt x="16107" y="11441"/>
                      <a:pt x="16214" y="11345"/>
                      <a:pt x="16322" y="11244"/>
                    </a:cubicBezTo>
                    <a:cubicBezTo>
                      <a:pt x="16823" y="10778"/>
                      <a:pt x="17339" y="10323"/>
                      <a:pt x="17826" y="9836"/>
                    </a:cubicBezTo>
                    <a:cubicBezTo>
                      <a:pt x="18414" y="9259"/>
                      <a:pt x="18851" y="8546"/>
                      <a:pt x="19102" y="7762"/>
                    </a:cubicBezTo>
                    <a:cubicBezTo>
                      <a:pt x="19278" y="7206"/>
                      <a:pt x="19353" y="6626"/>
                      <a:pt x="19324" y="6045"/>
                    </a:cubicBezTo>
                    <a:cubicBezTo>
                      <a:pt x="19303" y="5741"/>
                      <a:pt x="19231" y="5440"/>
                      <a:pt x="19116" y="5157"/>
                    </a:cubicBezTo>
                    <a:cubicBezTo>
                      <a:pt x="19091" y="5092"/>
                      <a:pt x="19073" y="5031"/>
                      <a:pt x="19048" y="4967"/>
                    </a:cubicBezTo>
                    <a:cubicBezTo>
                      <a:pt x="19227" y="4755"/>
                      <a:pt x="19439" y="4576"/>
                      <a:pt x="19679" y="4433"/>
                    </a:cubicBezTo>
                    <a:cubicBezTo>
                      <a:pt x="20198" y="4132"/>
                      <a:pt x="20768" y="3931"/>
                      <a:pt x="21363" y="3838"/>
                    </a:cubicBezTo>
                    <a:cubicBezTo>
                      <a:pt x="21451" y="3824"/>
                      <a:pt x="21540" y="3817"/>
                      <a:pt x="21629" y="3817"/>
                    </a:cubicBezTo>
                    <a:close/>
                    <a:moveTo>
                      <a:pt x="14471" y="9061"/>
                    </a:moveTo>
                    <a:cubicBezTo>
                      <a:pt x="14547" y="9061"/>
                      <a:pt x="14628" y="9082"/>
                      <a:pt x="14709" y="9120"/>
                    </a:cubicBezTo>
                    <a:cubicBezTo>
                      <a:pt x="14924" y="9223"/>
                      <a:pt x="15110" y="9385"/>
                      <a:pt x="15247" y="9589"/>
                    </a:cubicBezTo>
                    <a:cubicBezTo>
                      <a:pt x="15548" y="10015"/>
                      <a:pt x="15720" y="10492"/>
                      <a:pt x="15820" y="11001"/>
                    </a:cubicBezTo>
                    <a:cubicBezTo>
                      <a:pt x="15924" y="11509"/>
                      <a:pt x="15892" y="12040"/>
                      <a:pt x="15734" y="12538"/>
                    </a:cubicBezTo>
                    <a:cubicBezTo>
                      <a:pt x="15558" y="13086"/>
                      <a:pt x="15179" y="13466"/>
                      <a:pt x="14702" y="13763"/>
                    </a:cubicBezTo>
                    <a:cubicBezTo>
                      <a:pt x="14677" y="13774"/>
                      <a:pt x="14655" y="13785"/>
                      <a:pt x="14630" y="13788"/>
                    </a:cubicBezTo>
                    <a:cubicBezTo>
                      <a:pt x="14716" y="13505"/>
                      <a:pt x="14809" y="13237"/>
                      <a:pt x="14885" y="12964"/>
                    </a:cubicBezTo>
                    <a:cubicBezTo>
                      <a:pt x="14978" y="12602"/>
                      <a:pt x="15014" y="12230"/>
                      <a:pt x="14989" y="11857"/>
                    </a:cubicBezTo>
                    <a:cubicBezTo>
                      <a:pt x="14971" y="11517"/>
                      <a:pt x="14924" y="11183"/>
                      <a:pt x="14881" y="10847"/>
                    </a:cubicBezTo>
                    <a:cubicBezTo>
                      <a:pt x="14863" y="10746"/>
                      <a:pt x="14835" y="10649"/>
                      <a:pt x="14799" y="10556"/>
                    </a:cubicBezTo>
                    <a:cubicBezTo>
                      <a:pt x="14752" y="10392"/>
                      <a:pt x="14688" y="10230"/>
                      <a:pt x="14655" y="10062"/>
                    </a:cubicBezTo>
                    <a:cubicBezTo>
                      <a:pt x="14602" y="9797"/>
                      <a:pt x="14487" y="9589"/>
                      <a:pt x="14218" y="9492"/>
                    </a:cubicBezTo>
                    <a:cubicBezTo>
                      <a:pt x="14186" y="9481"/>
                      <a:pt x="14157" y="9463"/>
                      <a:pt x="14132" y="9449"/>
                    </a:cubicBezTo>
                    <a:cubicBezTo>
                      <a:pt x="14169" y="9166"/>
                      <a:pt x="14306" y="9061"/>
                      <a:pt x="14471" y="9061"/>
                    </a:cubicBezTo>
                    <a:close/>
                    <a:moveTo>
                      <a:pt x="5909" y="8844"/>
                    </a:moveTo>
                    <a:cubicBezTo>
                      <a:pt x="5995" y="8987"/>
                      <a:pt x="6074" y="9130"/>
                      <a:pt x="6163" y="9274"/>
                    </a:cubicBezTo>
                    <a:cubicBezTo>
                      <a:pt x="6389" y="9632"/>
                      <a:pt x="6687" y="9929"/>
                      <a:pt x="7002" y="10209"/>
                    </a:cubicBezTo>
                    <a:cubicBezTo>
                      <a:pt x="7314" y="10485"/>
                      <a:pt x="7643" y="10750"/>
                      <a:pt x="7959" y="11026"/>
                    </a:cubicBezTo>
                    <a:cubicBezTo>
                      <a:pt x="8188" y="11230"/>
                      <a:pt x="8424" y="11427"/>
                      <a:pt x="8632" y="11649"/>
                    </a:cubicBezTo>
                    <a:cubicBezTo>
                      <a:pt x="8808" y="11839"/>
                      <a:pt x="8951" y="12058"/>
                      <a:pt x="9112" y="12262"/>
                    </a:cubicBezTo>
                    <a:cubicBezTo>
                      <a:pt x="9506" y="12771"/>
                      <a:pt x="9944" y="13233"/>
                      <a:pt x="10477" y="13602"/>
                    </a:cubicBezTo>
                    <a:cubicBezTo>
                      <a:pt x="10599" y="13684"/>
                      <a:pt x="10728" y="13763"/>
                      <a:pt x="10854" y="13846"/>
                    </a:cubicBezTo>
                    <a:lnTo>
                      <a:pt x="10843" y="13889"/>
                    </a:lnTo>
                    <a:cubicBezTo>
                      <a:pt x="10689" y="13878"/>
                      <a:pt x="10535" y="13856"/>
                      <a:pt x="10384" y="13828"/>
                    </a:cubicBezTo>
                    <a:cubicBezTo>
                      <a:pt x="9847" y="13706"/>
                      <a:pt x="9331" y="13498"/>
                      <a:pt x="8854" y="13219"/>
                    </a:cubicBezTo>
                    <a:cubicBezTo>
                      <a:pt x="8353" y="12928"/>
                      <a:pt x="7944" y="12541"/>
                      <a:pt x="7575" y="12115"/>
                    </a:cubicBezTo>
                    <a:cubicBezTo>
                      <a:pt x="6812" y="11234"/>
                      <a:pt x="6249" y="10234"/>
                      <a:pt x="5945" y="9102"/>
                    </a:cubicBezTo>
                    <a:cubicBezTo>
                      <a:pt x="5934" y="9069"/>
                      <a:pt x="5923" y="9041"/>
                      <a:pt x="5916" y="9005"/>
                    </a:cubicBezTo>
                    <a:cubicBezTo>
                      <a:pt x="5905" y="8955"/>
                      <a:pt x="5898" y="8905"/>
                      <a:pt x="5887" y="8854"/>
                    </a:cubicBezTo>
                    <a:lnTo>
                      <a:pt x="5909" y="8844"/>
                    </a:lnTo>
                    <a:close/>
                    <a:moveTo>
                      <a:pt x="6986" y="5731"/>
                    </a:moveTo>
                    <a:cubicBezTo>
                      <a:pt x="7192" y="5731"/>
                      <a:pt x="7402" y="5806"/>
                      <a:pt x="7589" y="5956"/>
                    </a:cubicBezTo>
                    <a:cubicBezTo>
                      <a:pt x="7873" y="6181"/>
                      <a:pt x="8084" y="6486"/>
                      <a:pt x="8202" y="6830"/>
                    </a:cubicBezTo>
                    <a:cubicBezTo>
                      <a:pt x="8320" y="7149"/>
                      <a:pt x="8410" y="7475"/>
                      <a:pt x="8475" y="7808"/>
                    </a:cubicBezTo>
                    <a:cubicBezTo>
                      <a:pt x="8535" y="8159"/>
                      <a:pt x="8654" y="8489"/>
                      <a:pt x="8779" y="8819"/>
                    </a:cubicBezTo>
                    <a:cubicBezTo>
                      <a:pt x="8994" y="9370"/>
                      <a:pt x="9205" y="9922"/>
                      <a:pt x="9413" y="10478"/>
                    </a:cubicBezTo>
                    <a:cubicBezTo>
                      <a:pt x="9549" y="10847"/>
                      <a:pt x="9693" y="11212"/>
                      <a:pt x="9911" y="11542"/>
                    </a:cubicBezTo>
                    <a:cubicBezTo>
                      <a:pt x="10205" y="11982"/>
                      <a:pt x="10571" y="12323"/>
                      <a:pt x="11105" y="12445"/>
                    </a:cubicBezTo>
                    <a:cubicBezTo>
                      <a:pt x="11241" y="12477"/>
                      <a:pt x="11366" y="12552"/>
                      <a:pt x="11502" y="12584"/>
                    </a:cubicBezTo>
                    <a:cubicBezTo>
                      <a:pt x="11692" y="12627"/>
                      <a:pt x="11796" y="12764"/>
                      <a:pt x="11861" y="12925"/>
                    </a:cubicBezTo>
                    <a:cubicBezTo>
                      <a:pt x="11986" y="13258"/>
                      <a:pt x="12169" y="13563"/>
                      <a:pt x="12405" y="13828"/>
                    </a:cubicBezTo>
                    <a:cubicBezTo>
                      <a:pt x="12416" y="13853"/>
                      <a:pt x="12430" y="13878"/>
                      <a:pt x="12437" y="13903"/>
                    </a:cubicBezTo>
                    <a:cubicBezTo>
                      <a:pt x="12224" y="13933"/>
                      <a:pt x="12016" y="13952"/>
                      <a:pt x="11810" y="13952"/>
                    </a:cubicBezTo>
                    <a:cubicBezTo>
                      <a:pt x="11649" y="13952"/>
                      <a:pt x="11489" y="13940"/>
                      <a:pt x="11330" y="13914"/>
                    </a:cubicBezTo>
                    <a:cubicBezTo>
                      <a:pt x="11198" y="13885"/>
                      <a:pt x="11076" y="13835"/>
                      <a:pt x="10961" y="13767"/>
                    </a:cubicBezTo>
                    <a:cubicBezTo>
                      <a:pt x="10420" y="13459"/>
                      <a:pt x="9940" y="13057"/>
                      <a:pt x="9542" y="12577"/>
                    </a:cubicBezTo>
                    <a:cubicBezTo>
                      <a:pt x="9342" y="12337"/>
                      <a:pt x="9166" y="12079"/>
                      <a:pt x="8973" y="11832"/>
                    </a:cubicBezTo>
                    <a:cubicBezTo>
                      <a:pt x="8700" y="11492"/>
                      <a:pt x="8378" y="11201"/>
                      <a:pt x="8048" y="10922"/>
                    </a:cubicBezTo>
                    <a:cubicBezTo>
                      <a:pt x="7618" y="10553"/>
                      <a:pt x="7188" y="10184"/>
                      <a:pt x="6773" y="9797"/>
                    </a:cubicBezTo>
                    <a:cubicBezTo>
                      <a:pt x="6411" y="9456"/>
                      <a:pt x="6128" y="9044"/>
                      <a:pt x="5934" y="8586"/>
                    </a:cubicBezTo>
                    <a:cubicBezTo>
                      <a:pt x="5805" y="8299"/>
                      <a:pt x="5744" y="7987"/>
                      <a:pt x="5759" y="7676"/>
                    </a:cubicBezTo>
                    <a:cubicBezTo>
                      <a:pt x="5780" y="7278"/>
                      <a:pt x="5834" y="6887"/>
                      <a:pt x="6002" y="6529"/>
                    </a:cubicBezTo>
                    <a:cubicBezTo>
                      <a:pt x="6081" y="6353"/>
                      <a:pt x="6188" y="6189"/>
                      <a:pt x="6314" y="6045"/>
                    </a:cubicBezTo>
                    <a:cubicBezTo>
                      <a:pt x="6504" y="5836"/>
                      <a:pt x="6742" y="5731"/>
                      <a:pt x="6986" y="5731"/>
                    </a:cubicBezTo>
                    <a:close/>
                    <a:moveTo>
                      <a:pt x="13796" y="9549"/>
                    </a:moveTo>
                    <a:cubicBezTo>
                      <a:pt x="13877" y="9549"/>
                      <a:pt x="13960" y="9561"/>
                      <a:pt x="14046" y="9585"/>
                    </a:cubicBezTo>
                    <a:cubicBezTo>
                      <a:pt x="14293" y="9657"/>
                      <a:pt x="14462" y="9804"/>
                      <a:pt x="14516" y="10073"/>
                    </a:cubicBezTo>
                    <a:cubicBezTo>
                      <a:pt x="14562" y="10280"/>
                      <a:pt x="14634" y="10481"/>
                      <a:pt x="14695" y="10685"/>
                    </a:cubicBezTo>
                    <a:cubicBezTo>
                      <a:pt x="14820" y="11105"/>
                      <a:pt x="14856" y="11531"/>
                      <a:pt x="14852" y="11986"/>
                    </a:cubicBezTo>
                    <a:cubicBezTo>
                      <a:pt x="14863" y="12498"/>
                      <a:pt x="14766" y="13011"/>
                      <a:pt x="14573" y="13484"/>
                    </a:cubicBezTo>
                    <a:cubicBezTo>
                      <a:pt x="14372" y="13978"/>
                      <a:pt x="14003" y="14240"/>
                      <a:pt x="13477" y="14268"/>
                    </a:cubicBezTo>
                    <a:cubicBezTo>
                      <a:pt x="13471" y="14269"/>
                      <a:pt x="13466" y="14269"/>
                      <a:pt x="13460" y="14269"/>
                    </a:cubicBezTo>
                    <a:cubicBezTo>
                      <a:pt x="13269" y="14269"/>
                      <a:pt x="13085" y="14208"/>
                      <a:pt x="12932" y="14093"/>
                    </a:cubicBezTo>
                    <a:cubicBezTo>
                      <a:pt x="12334" y="13656"/>
                      <a:pt x="11932" y="13100"/>
                      <a:pt x="11921" y="12330"/>
                    </a:cubicBezTo>
                    <a:cubicBezTo>
                      <a:pt x="11914" y="12147"/>
                      <a:pt x="11918" y="11968"/>
                      <a:pt x="11936" y="11793"/>
                    </a:cubicBezTo>
                    <a:cubicBezTo>
                      <a:pt x="11979" y="11431"/>
                      <a:pt x="12129" y="11094"/>
                      <a:pt x="12369" y="10821"/>
                    </a:cubicBezTo>
                    <a:cubicBezTo>
                      <a:pt x="12531" y="10635"/>
                      <a:pt x="12663" y="10427"/>
                      <a:pt x="12814" y="10234"/>
                    </a:cubicBezTo>
                    <a:cubicBezTo>
                      <a:pt x="12935" y="10080"/>
                      <a:pt x="13050" y="9922"/>
                      <a:pt x="13193" y="9797"/>
                    </a:cubicBezTo>
                    <a:cubicBezTo>
                      <a:pt x="13370" y="9639"/>
                      <a:pt x="13573" y="9549"/>
                      <a:pt x="13796" y="9549"/>
                    </a:cubicBezTo>
                    <a:close/>
                    <a:moveTo>
                      <a:pt x="23937" y="6444"/>
                    </a:moveTo>
                    <a:cubicBezTo>
                      <a:pt x="24150" y="6444"/>
                      <a:pt x="24289" y="6614"/>
                      <a:pt x="24333" y="6783"/>
                    </a:cubicBezTo>
                    <a:cubicBezTo>
                      <a:pt x="24344" y="6862"/>
                      <a:pt x="24333" y="6941"/>
                      <a:pt x="24298" y="7013"/>
                    </a:cubicBezTo>
                    <a:cubicBezTo>
                      <a:pt x="24190" y="7242"/>
                      <a:pt x="24032" y="7446"/>
                      <a:pt x="23835" y="7607"/>
                    </a:cubicBezTo>
                    <a:cubicBezTo>
                      <a:pt x="23577" y="7819"/>
                      <a:pt x="23309" y="8016"/>
                      <a:pt x="23029" y="8199"/>
                    </a:cubicBezTo>
                    <a:cubicBezTo>
                      <a:pt x="22227" y="8722"/>
                      <a:pt x="21524" y="9381"/>
                      <a:pt x="20958" y="10151"/>
                    </a:cubicBezTo>
                    <a:cubicBezTo>
                      <a:pt x="20550" y="10700"/>
                      <a:pt x="20295" y="11320"/>
                      <a:pt x="20098" y="11968"/>
                    </a:cubicBezTo>
                    <a:lnTo>
                      <a:pt x="19808" y="12907"/>
                    </a:lnTo>
                    <a:cubicBezTo>
                      <a:pt x="19654" y="12808"/>
                      <a:pt x="19502" y="12769"/>
                      <a:pt x="19352" y="12769"/>
                    </a:cubicBezTo>
                    <a:cubicBezTo>
                      <a:pt x="19176" y="12769"/>
                      <a:pt x="19004" y="12824"/>
                      <a:pt x="18837" y="12900"/>
                    </a:cubicBezTo>
                    <a:cubicBezTo>
                      <a:pt x="18554" y="13025"/>
                      <a:pt x="18281" y="13190"/>
                      <a:pt x="18009" y="13340"/>
                    </a:cubicBezTo>
                    <a:cubicBezTo>
                      <a:pt x="17629" y="13548"/>
                      <a:pt x="17260" y="13778"/>
                      <a:pt x="16873" y="13975"/>
                    </a:cubicBezTo>
                    <a:cubicBezTo>
                      <a:pt x="16415" y="14211"/>
                      <a:pt x="15927" y="14369"/>
                      <a:pt x="15404" y="14376"/>
                    </a:cubicBezTo>
                    <a:cubicBezTo>
                      <a:pt x="15391" y="14376"/>
                      <a:pt x="15377" y="14376"/>
                      <a:pt x="15363" y="14376"/>
                    </a:cubicBezTo>
                    <a:cubicBezTo>
                      <a:pt x="15032" y="14376"/>
                      <a:pt x="14734" y="14291"/>
                      <a:pt x="14465" y="14057"/>
                    </a:cubicBezTo>
                    <a:cubicBezTo>
                      <a:pt x="14526" y="14021"/>
                      <a:pt x="14573" y="13985"/>
                      <a:pt x="14623" y="13960"/>
                    </a:cubicBezTo>
                    <a:cubicBezTo>
                      <a:pt x="14949" y="13803"/>
                      <a:pt x="15236" y="13577"/>
                      <a:pt x="15465" y="13297"/>
                    </a:cubicBezTo>
                    <a:cubicBezTo>
                      <a:pt x="15533" y="13215"/>
                      <a:pt x="15626" y="13158"/>
                      <a:pt x="15730" y="13143"/>
                    </a:cubicBezTo>
                    <a:cubicBezTo>
                      <a:pt x="16623" y="12986"/>
                      <a:pt x="17396" y="12581"/>
                      <a:pt x="18084" y="12015"/>
                    </a:cubicBezTo>
                    <a:cubicBezTo>
                      <a:pt x="18977" y="11280"/>
                      <a:pt x="19768" y="10449"/>
                      <a:pt x="20521" y="9564"/>
                    </a:cubicBezTo>
                    <a:cubicBezTo>
                      <a:pt x="21273" y="8679"/>
                      <a:pt x="22051" y="7822"/>
                      <a:pt x="22929" y="7056"/>
                    </a:cubicBezTo>
                    <a:cubicBezTo>
                      <a:pt x="23104" y="6905"/>
                      <a:pt x="23291" y="6762"/>
                      <a:pt x="23481" y="6626"/>
                    </a:cubicBezTo>
                    <a:cubicBezTo>
                      <a:pt x="23574" y="6558"/>
                      <a:pt x="23674" y="6507"/>
                      <a:pt x="23782" y="6472"/>
                    </a:cubicBezTo>
                    <a:cubicBezTo>
                      <a:pt x="23837" y="6453"/>
                      <a:pt x="23889" y="6444"/>
                      <a:pt x="23937" y="6444"/>
                    </a:cubicBezTo>
                    <a:close/>
                    <a:moveTo>
                      <a:pt x="24384" y="7120"/>
                    </a:moveTo>
                    <a:cubicBezTo>
                      <a:pt x="24391" y="7177"/>
                      <a:pt x="24394" y="7238"/>
                      <a:pt x="24394" y="7296"/>
                    </a:cubicBezTo>
                    <a:cubicBezTo>
                      <a:pt x="24373" y="7704"/>
                      <a:pt x="24255" y="8098"/>
                      <a:pt x="24050" y="8453"/>
                    </a:cubicBezTo>
                    <a:cubicBezTo>
                      <a:pt x="23703" y="9059"/>
                      <a:pt x="23337" y="9657"/>
                      <a:pt x="22972" y="10252"/>
                    </a:cubicBezTo>
                    <a:cubicBezTo>
                      <a:pt x="22764" y="10589"/>
                      <a:pt x="22549" y="10915"/>
                      <a:pt x="22327" y="11241"/>
                    </a:cubicBezTo>
                    <a:cubicBezTo>
                      <a:pt x="21994" y="11735"/>
                      <a:pt x="21721" y="12258"/>
                      <a:pt x="21463" y="12792"/>
                    </a:cubicBezTo>
                    <a:cubicBezTo>
                      <a:pt x="21223" y="13294"/>
                      <a:pt x="20919" y="13742"/>
                      <a:pt x="20492" y="14100"/>
                    </a:cubicBezTo>
                    <a:cubicBezTo>
                      <a:pt x="20120" y="14415"/>
                      <a:pt x="19718" y="14691"/>
                      <a:pt x="19235" y="14817"/>
                    </a:cubicBezTo>
                    <a:cubicBezTo>
                      <a:pt x="19192" y="14827"/>
                      <a:pt x="19145" y="14831"/>
                      <a:pt x="19084" y="14842"/>
                    </a:cubicBezTo>
                    <a:cubicBezTo>
                      <a:pt x="19088" y="14781"/>
                      <a:pt x="19088" y="14741"/>
                      <a:pt x="19095" y="14695"/>
                    </a:cubicBezTo>
                    <a:cubicBezTo>
                      <a:pt x="19124" y="14473"/>
                      <a:pt x="19063" y="14380"/>
                      <a:pt x="18840" y="14319"/>
                    </a:cubicBezTo>
                    <a:cubicBezTo>
                      <a:pt x="18725" y="14290"/>
                      <a:pt x="18611" y="14277"/>
                      <a:pt x="18497" y="14277"/>
                    </a:cubicBezTo>
                    <a:cubicBezTo>
                      <a:pt x="18341" y="14277"/>
                      <a:pt x="18186" y="14301"/>
                      <a:pt x="18031" y="14340"/>
                    </a:cubicBezTo>
                    <a:cubicBezTo>
                      <a:pt x="17773" y="14401"/>
                      <a:pt x="17515" y="14476"/>
                      <a:pt x="17264" y="14562"/>
                    </a:cubicBezTo>
                    <a:cubicBezTo>
                      <a:pt x="17099" y="14623"/>
                      <a:pt x="16935" y="14641"/>
                      <a:pt x="16765" y="14641"/>
                    </a:cubicBezTo>
                    <a:cubicBezTo>
                      <a:pt x="16696" y="14641"/>
                      <a:pt x="16626" y="14638"/>
                      <a:pt x="16554" y="14634"/>
                    </a:cubicBezTo>
                    <a:cubicBezTo>
                      <a:pt x="16311" y="14616"/>
                      <a:pt x="16067" y="14584"/>
                      <a:pt x="15820" y="14555"/>
                    </a:cubicBezTo>
                    <a:cubicBezTo>
                      <a:pt x="15741" y="14544"/>
                      <a:pt x="15666" y="14523"/>
                      <a:pt x="15591" y="14494"/>
                    </a:cubicBezTo>
                    <a:cubicBezTo>
                      <a:pt x="16372" y="14430"/>
                      <a:pt x="17038" y="14071"/>
                      <a:pt x="17694" y="13688"/>
                    </a:cubicBezTo>
                    <a:cubicBezTo>
                      <a:pt x="18016" y="13498"/>
                      <a:pt x="18339" y="13312"/>
                      <a:pt x="18668" y="13133"/>
                    </a:cubicBezTo>
                    <a:cubicBezTo>
                      <a:pt x="18819" y="13050"/>
                      <a:pt x="18980" y="12986"/>
                      <a:pt x="19149" y="12939"/>
                    </a:cubicBezTo>
                    <a:cubicBezTo>
                      <a:pt x="19225" y="12916"/>
                      <a:pt x="19301" y="12903"/>
                      <a:pt x="19376" y="12903"/>
                    </a:cubicBezTo>
                    <a:cubicBezTo>
                      <a:pt x="19488" y="12903"/>
                      <a:pt x="19599" y="12933"/>
                      <a:pt x="19704" y="13004"/>
                    </a:cubicBezTo>
                    <a:cubicBezTo>
                      <a:pt x="19743" y="13029"/>
                      <a:pt x="19786" y="13047"/>
                      <a:pt x="19829" y="13065"/>
                    </a:cubicBezTo>
                    <a:cubicBezTo>
                      <a:pt x="19948" y="13011"/>
                      <a:pt x="19948" y="12921"/>
                      <a:pt x="19973" y="12835"/>
                    </a:cubicBezTo>
                    <a:cubicBezTo>
                      <a:pt x="20145" y="12316"/>
                      <a:pt x="20310" y="11796"/>
                      <a:pt x="20489" y="11284"/>
                    </a:cubicBezTo>
                    <a:cubicBezTo>
                      <a:pt x="20625" y="10911"/>
                      <a:pt x="20815" y="10564"/>
                      <a:pt x="21055" y="10252"/>
                    </a:cubicBezTo>
                    <a:cubicBezTo>
                      <a:pt x="21592" y="9528"/>
                      <a:pt x="22216" y="8894"/>
                      <a:pt x="22968" y="8392"/>
                    </a:cubicBezTo>
                    <a:cubicBezTo>
                      <a:pt x="23094" y="8306"/>
                      <a:pt x="23223" y="8227"/>
                      <a:pt x="23348" y="8138"/>
                    </a:cubicBezTo>
                    <a:cubicBezTo>
                      <a:pt x="23746" y="7862"/>
                      <a:pt x="24126" y="7568"/>
                      <a:pt x="24384" y="7120"/>
                    </a:cubicBezTo>
                    <a:close/>
                    <a:moveTo>
                      <a:pt x="742" y="12878"/>
                    </a:moveTo>
                    <a:cubicBezTo>
                      <a:pt x="749" y="12989"/>
                      <a:pt x="760" y="13104"/>
                      <a:pt x="782" y="13215"/>
                    </a:cubicBezTo>
                    <a:cubicBezTo>
                      <a:pt x="846" y="13480"/>
                      <a:pt x="921" y="13742"/>
                      <a:pt x="1011" y="14000"/>
                    </a:cubicBezTo>
                    <a:cubicBezTo>
                      <a:pt x="1222" y="14552"/>
                      <a:pt x="1129" y="15042"/>
                      <a:pt x="764" y="15494"/>
                    </a:cubicBezTo>
                    <a:cubicBezTo>
                      <a:pt x="638" y="15648"/>
                      <a:pt x="513" y="15809"/>
                      <a:pt x="384" y="15967"/>
                    </a:cubicBezTo>
                    <a:lnTo>
                      <a:pt x="362" y="15953"/>
                    </a:lnTo>
                    <a:cubicBezTo>
                      <a:pt x="384" y="15791"/>
                      <a:pt x="420" y="15626"/>
                      <a:pt x="430" y="15465"/>
                    </a:cubicBezTo>
                    <a:cubicBezTo>
                      <a:pt x="463" y="14881"/>
                      <a:pt x="484" y="14294"/>
                      <a:pt x="509" y="13709"/>
                    </a:cubicBezTo>
                    <a:cubicBezTo>
                      <a:pt x="524" y="13416"/>
                      <a:pt x="610" y="13086"/>
                      <a:pt x="742" y="12878"/>
                    </a:cubicBezTo>
                    <a:close/>
                    <a:moveTo>
                      <a:pt x="9532" y="13709"/>
                    </a:moveTo>
                    <a:lnTo>
                      <a:pt x="9532" y="13709"/>
                    </a:lnTo>
                    <a:cubicBezTo>
                      <a:pt x="10214" y="13961"/>
                      <a:pt x="10910" y="14058"/>
                      <a:pt x="11625" y="14058"/>
                    </a:cubicBezTo>
                    <a:cubicBezTo>
                      <a:pt x="11938" y="14058"/>
                      <a:pt x="12256" y="14040"/>
                      <a:pt x="12577" y="14007"/>
                    </a:cubicBezTo>
                    <a:cubicBezTo>
                      <a:pt x="12799" y="14193"/>
                      <a:pt x="13064" y="14358"/>
                      <a:pt x="13391" y="14390"/>
                    </a:cubicBezTo>
                    <a:cubicBezTo>
                      <a:pt x="13432" y="14394"/>
                      <a:pt x="13473" y="14397"/>
                      <a:pt x="13515" y="14397"/>
                    </a:cubicBezTo>
                    <a:cubicBezTo>
                      <a:pt x="13792" y="14397"/>
                      <a:pt x="14065" y="14303"/>
                      <a:pt x="14286" y="14129"/>
                    </a:cubicBezTo>
                    <a:cubicBezTo>
                      <a:pt x="14634" y="14358"/>
                      <a:pt x="15014" y="14537"/>
                      <a:pt x="15433" y="14598"/>
                    </a:cubicBezTo>
                    <a:cubicBezTo>
                      <a:pt x="15838" y="14659"/>
                      <a:pt x="16250" y="14698"/>
                      <a:pt x="16658" y="14749"/>
                    </a:cubicBezTo>
                    <a:cubicBezTo>
                      <a:pt x="16490" y="14827"/>
                      <a:pt x="16304" y="14849"/>
                      <a:pt x="16117" y="14881"/>
                    </a:cubicBezTo>
                    <a:cubicBezTo>
                      <a:pt x="15820" y="14931"/>
                      <a:pt x="15526" y="14974"/>
                      <a:pt x="15236" y="15046"/>
                    </a:cubicBezTo>
                    <a:cubicBezTo>
                      <a:pt x="14874" y="15136"/>
                      <a:pt x="14566" y="15343"/>
                      <a:pt x="14279" y="15573"/>
                    </a:cubicBezTo>
                    <a:cubicBezTo>
                      <a:pt x="14179" y="15659"/>
                      <a:pt x="14096" y="15770"/>
                      <a:pt x="14043" y="15892"/>
                    </a:cubicBezTo>
                    <a:cubicBezTo>
                      <a:pt x="13928" y="16124"/>
                      <a:pt x="13831" y="16365"/>
                      <a:pt x="13731" y="16605"/>
                    </a:cubicBezTo>
                    <a:lnTo>
                      <a:pt x="13591" y="16924"/>
                    </a:lnTo>
                    <a:cubicBezTo>
                      <a:pt x="13484" y="16809"/>
                      <a:pt x="13408" y="16730"/>
                      <a:pt x="13337" y="16644"/>
                    </a:cubicBezTo>
                    <a:cubicBezTo>
                      <a:pt x="13161" y="16436"/>
                      <a:pt x="12993" y="16218"/>
                      <a:pt x="12810" y="16017"/>
                    </a:cubicBezTo>
                    <a:cubicBezTo>
                      <a:pt x="12445" y="15612"/>
                      <a:pt x="11964" y="15329"/>
                      <a:pt x="11434" y="15204"/>
                    </a:cubicBezTo>
                    <a:cubicBezTo>
                      <a:pt x="11019" y="15107"/>
                      <a:pt x="10639" y="14881"/>
                      <a:pt x="10352" y="14562"/>
                    </a:cubicBezTo>
                    <a:cubicBezTo>
                      <a:pt x="10087" y="14276"/>
                      <a:pt x="9804" y="14003"/>
                      <a:pt x="9532" y="13709"/>
                    </a:cubicBezTo>
                    <a:close/>
                    <a:moveTo>
                      <a:pt x="7904" y="13028"/>
                    </a:moveTo>
                    <a:cubicBezTo>
                      <a:pt x="8228" y="13028"/>
                      <a:pt x="8513" y="13159"/>
                      <a:pt x="8768" y="13333"/>
                    </a:cubicBezTo>
                    <a:cubicBezTo>
                      <a:pt x="9037" y="13520"/>
                      <a:pt x="9291" y="13724"/>
                      <a:pt x="9532" y="13946"/>
                    </a:cubicBezTo>
                    <a:cubicBezTo>
                      <a:pt x="9815" y="14208"/>
                      <a:pt x="10080" y="14491"/>
                      <a:pt x="10348" y="14770"/>
                    </a:cubicBezTo>
                    <a:cubicBezTo>
                      <a:pt x="10596" y="15035"/>
                      <a:pt x="10915" y="15222"/>
                      <a:pt x="11269" y="15308"/>
                    </a:cubicBezTo>
                    <a:cubicBezTo>
                      <a:pt x="12029" y="15472"/>
                      <a:pt x="12588" y="15917"/>
                      <a:pt x="13050" y="16515"/>
                    </a:cubicBezTo>
                    <a:cubicBezTo>
                      <a:pt x="13154" y="16658"/>
                      <a:pt x="13272" y="16798"/>
                      <a:pt x="13398" y="16927"/>
                    </a:cubicBezTo>
                    <a:cubicBezTo>
                      <a:pt x="13470" y="17001"/>
                      <a:pt x="13534" y="17037"/>
                      <a:pt x="13593" y="17037"/>
                    </a:cubicBezTo>
                    <a:cubicBezTo>
                      <a:pt x="13670" y="17037"/>
                      <a:pt x="13736" y="16972"/>
                      <a:pt x="13792" y="16845"/>
                    </a:cubicBezTo>
                    <a:cubicBezTo>
                      <a:pt x="13849" y="16701"/>
                      <a:pt x="13907" y="16558"/>
                      <a:pt x="13950" y="16415"/>
                    </a:cubicBezTo>
                    <a:cubicBezTo>
                      <a:pt x="14164" y="15748"/>
                      <a:pt x="14648" y="15379"/>
                      <a:pt x="15286" y="15179"/>
                    </a:cubicBezTo>
                    <a:cubicBezTo>
                      <a:pt x="15501" y="15110"/>
                      <a:pt x="15723" y="15067"/>
                      <a:pt x="15949" y="15042"/>
                    </a:cubicBezTo>
                    <a:cubicBezTo>
                      <a:pt x="16343" y="15003"/>
                      <a:pt x="16716" y="14888"/>
                      <a:pt x="17092" y="14770"/>
                    </a:cubicBezTo>
                    <a:cubicBezTo>
                      <a:pt x="17457" y="14652"/>
                      <a:pt x="17830" y="14544"/>
                      <a:pt x="18206" y="14455"/>
                    </a:cubicBezTo>
                    <a:cubicBezTo>
                      <a:pt x="18284" y="14438"/>
                      <a:pt x="18366" y="14432"/>
                      <a:pt x="18450" y="14432"/>
                    </a:cubicBezTo>
                    <a:cubicBezTo>
                      <a:pt x="18541" y="14432"/>
                      <a:pt x="18633" y="14438"/>
                      <a:pt x="18722" y="14444"/>
                    </a:cubicBezTo>
                    <a:cubicBezTo>
                      <a:pt x="18808" y="14451"/>
                      <a:pt x="18891" y="14505"/>
                      <a:pt x="18952" y="14530"/>
                    </a:cubicBezTo>
                    <a:cubicBezTo>
                      <a:pt x="19002" y="14698"/>
                      <a:pt x="18937" y="14813"/>
                      <a:pt x="18891" y="14928"/>
                    </a:cubicBezTo>
                    <a:cubicBezTo>
                      <a:pt x="18636" y="15530"/>
                      <a:pt x="18267" y="16060"/>
                      <a:pt x="17852" y="16558"/>
                    </a:cubicBezTo>
                    <a:cubicBezTo>
                      <a:pt x="17343" y="17164"/>
                      <a:pt x="16780" y="17708"/>
                      <a:pt x="16107" y="18135"/>
                    </a:cubicBezTo>
                    <a:cubicBezTo>
                      <a:pt x="15601" y="18454"/>
                      <a:pt x="15064" y="18701"/>
                      <a:pt x="14469" y="18783"/>
                    </a:cubicBezTo>
                    <a:cubicBezTo>
                      <a:pt x="14211" y="18819"/>
                      <a:pt x="13950" y="18830"/>
                      <a:pt x="13692" y="18840"/>
                    </a:cubicBezTo>
                    <a:cubicBezTo>
                      <a:pt x="13337" y="18855"/>
                      <a:pt x="12986" y="18862"/>
                      <a:pt x="12631" y="18873"/>
                    </a:cubicBezTo>
                    <a:cubicBezTo>
                      <a:pt x="12587" y="18874"/>
                      <a:pt x="12544" y="18874"/>
                      <a:pt x="12500" y="18874"/>
                    </a:cubicBezTo>
                    <a:cubicBezTo>
                      <a:pt x="11685" y="18874"/>
                      <a:pt x="10908" y="18713"/>
                      <a:pt x="10180" y="18328"/>
                    </a:cubicBezTo>
                    <a:cubicBezTo>
                      <a:pt x="9872" y="18163"/>
                      <a:pt x="9603" y="17941"/>
                      <a:pt x="9377" y="17676"/>
                    </a:cubicBezTo>
                    <a:cubicBezTo>
                      <a:pt x="8507" y="16701"/>
                      <a:pt x="7869" y="15548"/>
                      <a:pt x="7511" y="14294"/>
                    </a:cubicBezTo>
                    <a:cubicBezTo>
                      <a:pt x="7428" y="14007"/>
                      <a:pt x="7425" y="13713"/>
                      <a:pt x="7443" y="13419"/>
                    </a:cubicBezTo>
                    <a:cubicBezTo>
                      <a:pt x="7457" y="13165"/>
                      <a:pt x="7597" y="13043"/>
                      <a:pt x="7855" y="13029"/>
                    </a:cubicBezTo>
                    <a:cubicBezTo>
                      <a:pt x="7871" y="13028"/>
                      <a:pt x="7888" y="13028"/>
                      <a:pt x="7904" y="13028"/>
                    </a:cubicBezTo>
                    <a:close/>
                    <a:moveTo>
                      <a:pt x="4199" y="11494"/>
                    </a:moveTo>
                    <a:cubicBezTo>
                      <a:pt x="4346" y="11494"/>
                      <a:pt x="4493" y="11500"/>
                      <a:pt x="4641" y="11513"/>
                    </a:cubicBezTo>
                    <a:cubicBezTo>
                      <a:pt x="4873" y="11531"/>
                      <a:pt x="5103" y="11578"/>
                      <a:pt x="5325" y="11649"/>
                    </a:cubicBezTo>
                    <a:cubicBezTo>
                      <a:pt x="5461" y="11699"/>
                      <a:pt x="5569" y="11825"/>
                      <a:pt x="5687" y="11922"/>
                    </a:cubicBezTo>
                    <a:cubicBezTo>
                      <a:pt x="5759" y="11979"/>
                      <a:pt x="5816" y="12058"/>
                      <a:pt x="5887" y="12111"/>
                    </a:cubicBezTo>
                    <a:cubicBezTo>
                      <a:pt x="6314" y="12430"/>
                      <a:pt x="6776" y="12703"/>
                      <a:pt x="7263" y="12921"/>
                    </a:cubicBezTo>
                    <a:cubicBezTo>
                      <a:pt x="7324" y="12946"/>
                      <a:pt x="7382" y="12979"/>
                      <a:pt x="7446" y="13011"/>
                    </a:cubicBezTo>
                    <a:cubicBezTo>
                      <a:pt x="7245" y="13312"/>
                      <a:pt x="7267" y="13641"/>
                      <a:pt x="7306" y="13964"/>
                    </a:cubicBezTo>
                    <a:cubicBezTo>
                      <a:pt x="7378" y="14534"/>
                      <a:pt x="7589" y="15060"/>
                      <a:pt x="7833" y="15573"/>
                    </a:cubicBezTo>
                    <a:cubicBezTo>
                      <a:pt x="8195" y="16332"/>
                      <a:pt x="8621" y="17053"/>
                      <a:pt x="9184" y="17683"/>
                    </a:cubicBezTo>
                    <a:cubicBezTo>
                      <a:pt x="9517" y="18063"/>
                      <a:pt x="9893" y="18393"/>
                      <a:pt x="10370" y="18579"/>
                    </a:cubicBezTo>
                    <a:cubicBezTo>
                      <a:pt x="10406" y="18597"/>
                      <a:pt x="10438" y="18618"/>
                      <a:pt x="10474" y="18640"/>
                    </a:cubicBezTo>
                    <a:cubicBezTo>
                      <a:pt x="9940" y="18959"/>
                      <a:pt x="9435" y="19227"/>
                      <a:pt x="8822" y="19253"/>
                    </a:cubicBezTo>
                    <a:cubicBezTo>
                      <a:pt x="8746" y="19256"/>
                      <a:pt x="8670" y="19257"/>
                      <a:pt x="8595" y="19257"/>
                    </a:cubicBezTo>
                    <a:cubicBezTo>
                      <a:pt x="7682" y="19257"/>
                      <a:pt x="6812" y="19042"/>
                      <a:pt x="5948" y="18755"/>
                    </a:cubicBezTo>
                    <a:cubicBezTo>
                      <a:pt x="5440" y="18586"/>
                      <a:pt x="4916" y="18446"/>
                      <a:pt x="4393" y="18317"/>
                    </a:cubicBezTo>
                    <a:cubicBezTo>
                      <a:pt x="3949" y="18206"/>
                      <a:pt x="3487" y="18178"/>
                      <a:pt x="3028" y="18170"/>
                    </a:cubicBezTo>
                    <a:cubicBezTo>
                      <a:pt x="2885" y="18167"/>
                      <a:pt x="2741" y="18166"/>
                      <a:pt x="2596" y="18166"/>
                    </a:cubicBezTo>
                    <a:cubicBezTo>
                      <a:pt x="2481" y="18166"/>
                      <a:pt x="2365" y="18167"/>
                      <a:pt x="2250" y="18167"/>
                    </a:cubicBezTo>
                    <a:cubicBezTo>
                      <a:pt x="2076" y="18167"/>
                      <a:pt x="1903" y="18165"/>
                      <a:pt x="1731" y="18160"/>
                    </a:cubicBezTo>
                    <a:cubicBezTo>
                      <a:pt x="1516" y="18153"/>
                      <a:pt x="1305" y="18127"/>
                      <a:pt x="1097" y="18084"/>
                    </a:cubicBezTo>
                    <a:cubicBezTo>
                      <a:pt x="635" y="17998"/>
                      <a:pt x="398" y="17669"/>
                      <a:pt x="280" y="17250"/>
                    </a:cubicBezTo>
                    <a:cubicBezTo>
                      <a:pt x="201" y="16984"/>
                      <a:pt x="198" y="16705"/>
                      <a:pt x="269" y="16440"/>
                    </a:cubicBezTo>
                    <a:cubicBezTo>
                      <a:pt x="298" y="16332"/>
                      <a:pt x="344" y="16228"/>
                      <a:pt x="405" y="16135"/>
                    </a:cubicBezTo>
                    <a:cubicBezTo>
                      <a:pt x="552" y="15927"/>
                      <a:pt x="717" y="15734"/>
                      <a:pt x="875" y="15537"/>
                    </a:cubicBezTo>
                    <a:cubicBezTo>
                      <a:pt x="1140" y="15207"/>
                      <a:pt x="1283" y="14835"/>
                      <a:pt x="1229" y="14408"/>
                    </a:cubicBezTo>
                    <a:cubicBezTo>
                      <a:pt x="1204" y="14225"/>
                      <a:pt x="1143" y="14046"/>
                      <a:pt x="1093" y="13867"/>
                    </a:cubicBezTo>
                    <a:cubicBezTo>
                      <a:pt x="1032" y="13634"/>
                      <a:pt x="961" y="13408"/>
                      <a:pt x="896" y="13179"/>
                    </a:cubicBezTo>
                    <a:cubicBezTo>
                      <a:pt x="817" y="12900"/>
                      <a:pt x="918" y="12660"/>
                      <a:pt x="1100" y="12463"/>
                    </a:cubicBezTo>
                    <a:cubicBezTo>
                      <a:pt x="1222" y="12337"/>
                      <a:pt x="1358" y="12226"/>
                      <a:pt x="1502" y="12133"/>
                    </a:cubicBezTo>
                    <a:cubicBezTo>
                      <a:pt x="1846" y="11893"/>
                      <a:pt x="2233" y="11760"/>
                      <a:pt x="2638" y="11678"/>
                    </a:cubicBezTo>
                    <a:cubicBezTo>
                      <a:pt x="3153" y="11572"/>
                      <a:pt x="3674" y="11494"/>
                      <a:pt x="4199" y="11494"/>
                    </a:cubicBezTo>
                    <a:close/>
                    <a:moveTo>
                      <a:pt x="21678" y="14079"/>
                    </a:moveTo>
                    <a:cubicBezTo>
                      <a:pt x="21969" y="14082"/>
                      <a:pt x="22262" y="14096"/>
                      <a:pt x="22556" y="14122"/>
                    </a:cubicBezTo>
                    <a:cubicBezTo>
                      <a:pt x="22925" y="14150"/>
                      <a:pt x="23298" y="14186"/>
                      <a:pt x="23667" y="14233"/>
                    </a:cubicBezTo>
                    <a:cubicBezTo>
                      <a:pt x="24516" y="14333"/>
                      <a:pt x="25347" y="14498"/>
                      <a:pt x="26132" y="14860"/>
                    </a:cubicBezTo>
                    <a:cubicBezTo>
                      <a:pt x="26756" y="15146"/>
                      <a:pt x="27218" y="15598"/>
                      <a:pt x="27551" y="16193"/>
                    </a:cubicBezTo>
                    <a:cubicBezTo>
                      <a:pt x="27680" y="16418"/>
                      <a:pt x="27666" y="16612"/>
                      <a:pt x="27479" y="16787"/>
                    </a:cubicBezTo>
                    <a:cubicBezTo>
                      <a:pt x="27372" y="16888"/>
                      <a:pt x="27246" y="16970"/>
                      <a:pt x="27114" y="17027"/>
                    </a:cubicBezTo>
                    <a:cubicBezTo>
                      <a:pt x="26748" y="17185"/>
                      <a:pt x="26358" y="17257"/>
                      <a:pt x="25967" y="17328"/>
                    </a:cubicBezTo>
                    <a:cubicBezTo>
                      <a:pt x="25745" y="17371"/>
                      <a:pt x="25527" y="17432"/>
                      <a:pt x="25312" y="17508"/>
                    </a:cubicBezTo>
                    <a:cubicBezTo>
                      <a:pt x="25061" y="17594"/>
                      <a:pt x="24871" y="17755"/>
                      <a:pt x="24814" y="18031"/>
                    </a:cubicBezTo>
                    <a:cubicBezTo>
                      <a:pt x="24806" y="18049"/>
                      <a:pt x="24792" y="18063"/>
                      <a:pt x="24767" y="18099"/>
                    </a:cubicBezTo>
                    <a:cubicBezTo>
                      <a:pt x="24699" y="18081"/>
                      <a:pt x="24624" y="18067"/>
                      <a:pt x="24552" y="18041"/>
                    </a:cubicBezTo>
                    <a:cubicBezTo>
                      <a:pt x="24183" y="17902"/>
                      <a:pt x="23814" y="17773"/>
                      <a:pt x="23423" y="17712"/>
                    </a:cubicBezTo>
                    <a:cubicBezTo>
                      <a:pt x="23336" y="17697"/>
                      <a:pt x="23248" y="17690"/>
                      <a:pt x="23160" y="17690"/>
                    </a:cubicBezTo>
                    <a:cubicBezTo>
                      <a:pt x="22909" y="17690"/>
                      <a:pt x="22660" y="17750"/>
                      <a:pt x="22434" y="17869"/>
                    </a:cubicBezTo>
                    <a:cubicBezTo>
                      <a:pt x="22194" y="17998"/>
                      <a:pt x="21969" y="18149"/>
                      <a:pt x="21757" y="18325"/>
                    </a:cubicBezTo>
                    <a:cubicBezTo>
                      <a:pt x="21499" y="18532"/>
                      <a:pt x="21259" y="18769"/>
                      <a:pt x="21012" y="18995"/>
                    </a:cubicBezTo>
                    <a:cubicBezTo>
                      <a:pt x="20546" y="19417"/>
                      <a:pt x="20009" y="19708"/>
                      <a:pt x="19382" y="19826"/>
                    </a:cubicBezTo>
                    <a:cubicBezTo>
                      <a:pt x="19201" y="19860"/>
                      <a:pt x="19022" y="19874"/>
                      <a:pt x="18843" y="19874"/>
                    </a:cubicBezTo>
                    <a:cubicBezTo>
                      <a:pt x="18571" y="19874"/>
                      <a:pt x="18301" y="19842"/>
                      <a:pt x="18031" y="19801"/>
                    </a:cubicBezTo>
                    <a:cubicBezTo>
                      <a:pt x="17128" y="19665"/>
                      <a:pt x="16393" y="19188"/>
                      <a:pt x="15705" y="18629"/>
                    </a:cubicBezTo>
                    <a:cubicBezTo>
                      <a:pt x="15687" y="18611"/>
                      <a:pt x="15673" y="18590"/>
                      <a:pt x="15659" y="18568"/>
                    </a:cubicBezTo>
                    <a:cubicBezTo>
                      <a:pt x="17171" y="17723"/>
                      <a:pt x="18274" y="16526"/>
                      <a:pt x="19020" y="14971"/>
                    </a:cubicBezTo>
                    <a:cubicBezTo>
                      <a:pt x="19564" y="14938"/>
                      <a:pt x="20019" y="14659"/>
                      <a:pt x="20431" y="14315"/>
                    </a:cubicBezTo>
                    <a:cubicBezTo>
                      <a:pt x="20611" y="14165"/>
                      <a:pt x="20808" y="14132"/>
                      <a:pt x="21019" y="14114"/>
                    </a:cubicBezTo>
                    <a:cubicBezTo>
                      <a:pt x="21238" y="14096"/>
                      <a:pt x="21456" y="14079"/>
                      <a:pt x="21678" y="14079"/>
                    </a:cubicBezTo>
                    <a:close/>
                    <a:moveTo>
                      <a:pt x="688" y="18092"/>
                    </a:moveTo>
                    <a:lnTo>
                      <a:pt x="688" y="18092"/>
                    </a:lnTo>
                    <a:cubicBezTo>
                      <a:pt x="728" y="18099"/>
                      <a:pt x="767" y="18110"/>
                      <a:pt x="803" y="18120"/>
                    </a:cubicBezTo>
                    <a:cubicBezTo>
                      <a:pt x="1057" y="18228"/>
                      <a:pt x="1326" y="18282"/>
                      <a:pt x="1602" y="18282"/>
                    </a:cubicBezTo>
                    <a:cubicBezTo>
                      <a:pt x="2240" y="18292"/>
                      <a:pt x="2888" y="18292"/>
                      <a:pt x="3523" y="18325"/>
                    </a:cubicBezTo>
                    <a:cubicBezTo>
                      <a:pt x="4153" y="18357"/>
                      <a:pt x="4770" y="18507"/>
                      <a:pt x="5375" y="18694"/>
                    </a:cubicBezTo>
                    <a:cubicBezTo>
                      <a:pt x="5952" y="18876"/>
                      <a:pt x="6529" y="19066"/>
                      <a:pt x="7117" y="19210"/>
                    </a:cubicBezTo>
                    <a:cubicBezTo>
                      <a:pt x="7512" y="19312"/>
                      <a:pt x="7919" y="19364"/>
                      <a:pt x="8326" y="19364"/>
                    </a:cubicBezTo>
                    <a:cubicBezTo>
                      <a:pt x="8531" y="19364"/>
                      <a:pt x="8736" y="19351"/>
                      <a:pt x="8940" y="19324"/>
                    </a:cubicBezTo>
                    <a:cubicBezTo>
                      <a:pt x="8969" y="19322"/>
                      <a:pt x="8999" y="19322"/>
                      <a:pt x="9028" y="19322"/>
                    </a:cubicBezTo>
                    <a:cubicBezTo>
                      <a:pt x="9058" y="19322"/>
                      <a:pt x="9087" y="19322"/>
                      <a:pt x="9116" y="19324"/>
                    </a:cubicBezTo>
                    <a:cubicBezTo>
                      <a:pt x="9119" y="19335"/>
                      <a:pt x="9123" y="19342"/>
                      <a:pt x="9127" y="19353"/>
                    </a:cubicBezTo>
                    <a:lnTo>
                      <a:pt x="9123" y="19349"/>
                    </a:lnTo>
                    <a:cubicBezTo>
                      <a:pt x="9069" y="19382"/>
                      <a:pt x="9012" y="19414"/>
                      <a:pt x="8955" y="19439"/>
                    </a:cubicBezTo>
                    <a:cubicBezTo>
                      <a:pt x="8231" y="19740"/>
                      <a:pt x="7468" y="19948"/>
                      <a:pt x="6687" y="20052"/>
                    </a:cubicBezTo>
                    <a:cubicBezTo>
                      <a:pt x="6436" y="20084"/>
                      <a:pt x="6185" y="20116"/>
                      <a:pt x="5934" y="20123"/>
                    </a:cubicBezTo>
                    <a:cubicBezTo>
                      <a:pt x="5855" y="20126"/>
                      <a:pt x="5776" y="20128"/>
                      <a:pt x="5698" y="20128"/>
                    </a:cubicBezTo>
                    <a:cubicBezTo>
                      <a:pt x="4755" y="20128"/>
                      <a:pt x="3850" y="19913"/>
                      <a:pt x="2964" y="19586"/>
                    </a:cubicBezTo>
                    <a:cubicBezTo>
                      <a:pt x="2362" y="19364"/>
                      <a:pt x="1788" y="19088"/>
                      <a:pt x="1280" y="18686"/>
                    </a:cubicBezTo>
                    <a:cubicBezTo>
                      <a:pt x="1057" y="18514"/>
                      <a:pt x="857" y="18317"/>
                      <a:pt x="688" y="18092"/>
                    </a:cubicBezTo>
                    <a:close/>
                    <a:moveTo>
                      <a:pt x="27694" y="16683"/>
                    </a:moveTo>
                    <a:lnTo>
                      <a:pt x="27694" y="16683"/>
                    </a:lnTo>
                    <a:cubicBezTo>
                      <a:pt x="27748" y="16884"/>
                      <a:pt x="27662" y="17060"/>
                      <a:pt x="27583" y="17235"/>
                    </a:cubicBezTo>
                    <a:cubicBezTo>
                      <a:pt x="27487" y="17436"/>
                      <a:pt x="27336" y="17604"/>
                      <a:pt x="27146" y="17723"/>
                    </a:cubicBezTo>
                    <a:cubicBezTo>
                      <a:pt x="26791" y="17945"/>
                      <a:pt x="26437" y="18178"/>
                      <a:pt x="26060" y="18357"/>
                    </a:cubicBezTo>
                    <a:cubicBezTo>
                      <a:pt x="25398" y="18665"/>
                      <a:pt x="24717" y="18934"/>
                      <a:pt x="24043" y="19231"/>
                    </a:cubicBezTo>
                    <a:cubicBezTo>
                      <a:pt x="23746" y="19364"/>
                      <a:pt x="23452" y="19507"/>
                      <a:pt x="23169" y="19661"/>
                    </a:cubicBezTo>
                    <a:cubicBezTo>
                      <a:pt x="22857" y="19829"/>
                      <a:pt x="22563" y="20030"/>
                      <a:pt x="22252" y="20191"/>
                    </a:cubicBezTo>
                    <a:cubicBezTo>
                      <a:pt x="21743" y="20456"/>
                      <a:pt x="21198" y="20557"/>
                      <a:pt x="20632" y="20571"/>
                    </a:cubicBezTo>
                    <a:cubicBezTo>
                      <a:pt x="20587" y="20572"/>
                      <a:pt x="20543" y="20573"/>
                      <a:pt x="20498" y="20573"/>
                    </a:cubicBezTo>
                    <a:cubicBezTo>
                      <a:pt x="19574" y="20573"/>
                      <a:pt x="18707" y="20327"/>
                      <a:pt x="17873" y="19937"/>
                    </a:cubicBezTo>
                    <a:cubicBezTo>
                      <a:pt x="17834" y="19915"/>
                      <a:pt x="17798" y="19894"/>
                      <a:pt x="17762" y="19869"/>
                    </a:cubicBezTo>
                    <a:cubicBezTo>
                      <a:pt x="17766" y="19862"/>
                      <a:pt x="17769" y="19855"/>
                      <a:pt x="17769" y="19847"/>
                    </a:cubicBezTo>
                    <a:lnTo>
                      <a:pt x="17769" y="19844"/>
                    </a:lnTo>
                    <a:cubicBezTo>
                      <a:pt x="17923" y="19869"/>
                      <a:pt x="18077" y="19898"/>
                      <a:pt x="18235" y="19923"/>
                    </a:cubicBezTo>
                    <a:cubicBezTo>
                      <a:pt x="18447" y="19957"/>
                      <a:pt x="18653" y="19974"/>
                      <a:pt x="18854" y="19974"/>
                    </a:cubicBezTo>
                    <a:cubicBezTo>
                      <a:pt x="19732" y="19974"/>
                      <a:pt x="20509" y="19650"/>
                      <a:pt x="21191" y="19005"/>
                    </a:cubicBezTo>
                    <a:cubicBezTo>
                      <a:pt x="21413" y="18794"/>
                      <a:pt x="21642" y="18593"/>
                      <a:pt x="21875" y="18393"/>
                    </a:cubicBezTo>
                    <a:cubicBezTo>
                      <a:pt x="21976" y="18307"/>
                      <a:pt x="22087" y="18228"/>
                      <a:pt x="22194" y="18149"/>
                    </a:cubicBezTo>
                    <a:cubicBezTo>
                      <a:pt x="22506" y="17928"/>
                      <a:pt x="22839" y="17821"/>
                      <a:pt x="23189" y="17821"/>
                    </a:cubicBezTo>
                    <a:cubicBezTo>
                      <a:pt x="23361" y="17821"/>
                      <a:pt x="23537" y="17847"/>
                      <a:pt x="23717" y="17898"/>
                    </a:cubicBezTo>
                    <a:cubicBezTo>
                      <a:pt x="24000" y="17977"/>
                      <a:pt x="24272" y="18081"/>
                      <a:pt x="24552" y="18170"/>
                    </a:cubicBezTo>
                    <a:cubicBezTo>
                      <a:pt x="24595" y="18188"/>
                      <a:pt x="24642" y="18206"/>
                      <a:pt x="24685" y="18217"/>
                    </a:cubicBezTo>
                    <a:cubicBezTo>
                      <a:pt x="24718" y="18224"/>
                      <a:pt x="24747" y="18228"/>
                      <a:pt x="24773" y="18228"/>
                    </a:cubicBezTo>
                    <a:cubicBezTo>
                      <a:pt x="24851" y="18228"/>
                      <a:pt x="24897" y="18193"/>
                      <a:pt x="24921" y="18099"/>
                    </a:cubicBezTo>
                    <a:cubicBezTo>
                      <a:pt x="24993" y="17776"/>
                      <a:pt x="25233" y="17644"/>
                      <a:pt x="25512" y="17568"/>
                    </a:cubicBezTo>
                    <a:cubicBezTo>
                      <a:pt x="25871" y="17472"/>
                      <a:pt x="26232" y="17397"/>
                      <a:pt x="26598" y="17318"/>
                    </a:cubicBezTo>
                    <a:cubicBezTo>
                      <a:pt x="26877" y="17264"/>
                      <a:pt x="27143" y="17156"/>
                      <a:pt x="27379" y="16995"/>
                    </a:cubicBezTo>
                    <a:cubicBezTo>
                      <a:pt x="27497" y="16916"/>
                      <a:pt x="27587" y="16795"/>
                      <a:pt x="27694" y="16683"/>
                    </a:cubicBezTo>
                    <a:close/>
                    <a:moveTo>
                      <a:pt x="15508" y="18629"/>
                    </a:moveTo>
                    <a:cubicBezTo>
                      <a:pt x="16218" y="19245"/>
                      <a:pt x="17031" y="19686"/>
                      <a:pt x="17862" y="20080"/>
                    </a:cubicBezTo>
                    <a:cubicBezTo>
                      <a:pt x="17995" y="20388"/>
                      <a:pt x="17955" y="20517"/>
                      <a:pt x="17683" y="20689"/>
                    </a:cubicBezTo>
                    <a:cubicBezTo>
                      <a:pt x="17540" y="20790"/>
                      <a:pt x="17371" y="20843"/>
                      <a:pt x="17196" y="20847"/>
                    </a:cubicBezTo>
                    <a:cubicBezTo>
                      <a:pt x="16791" y="20843"/>
                      <a:pt x="16379" y="20847"/>
                      <a:pt x="15978" y="20822"/>
                    </a:cubicBezTo>
                    <a:cubicBezTo>
                      <a:pt x="15910" y="20817"/>
                      <a:pt x="15842" y="20815"/>
                      <a:pt x="15774" y="20815"/>
                    </a:cubicBezTo>
                    <a:cubicBezTo>
                      <a:pt x="15316" y="20815"/>
                      <a:pt x="14863" y="20920"/>
                      <a:pt x="14448" y="21119"/>
                    </a:cubicBezTo>
                    <a:cubicBezTo>
                      <a:pt x="13924" y="21367"/>
                      <a:pt x="13598" y="21814"/>
                      <a:pt x="13272" y="22262"/>
                    </a:cubicBezTo>
                    <a:cubicBezTo>
                      <a:pt x="13168" y="22406"/>
                      <a:pt x="13086" y="22567"/>
                      <a:pt x="12989" y="22721"/>
                    </a:cubicBezTo>
                    <a:cubicBezTo>
                      <a:pt x="12898" y="22867"/>
                      <a:pt x="12845" y="22927"/>
                      <a:pt x="12755" y="22927"/>
                    </a:cubicBezTo>
                    <a:cubicBezTo>
                      <a:pt x="12703" y="22927"/>
                      <a:pt x="12639" y="22907"/>
                      <a:pt x="12549" y="22872"/>
                    </a:cubicBezTo>
                    <a:cubicBezTo>
                      <a:pt x="12158" y="22717"/>
                      <a:pt x="11764" y="22581"/>
                      <a:pt x="11348" y="22513"/>
                    </a:cubicBezTo>
                    <a:cubicBezTo>
                      <a:pt x="11083" y="22470"/>
                      <a:pt x="10836" y="22352"/>
                      <a:pt x="10635" y="22169"/>
                    </a:cubicBezTo>
                    <a:cubicBezTo>
                      <a:pt x="10449" y="22008"/>
                      <a:pt x="10277" y="21832"/>
                      <a:pt x="10119" y="21642"/>
                    </a:cubicBezTo>
                    <a:cubicBezTo>
                      <a:pt x="9822" y="21281"/>
                      <a:pt x="9478" y="20962"/>
                      <a:pt x="9094" y="20697"/>
                    </a:cubicBezTo>
                    <a:cubicBezTo>
                      <a:pt x="8890" y="20546"/>
                      <a:pt x="8697" y="20381"/>
                      <a:pt x="8510" y="20209"/>
                    </a:cubicBezTo>
                    <a:cubicBezTo>
                      <a:pt x="8396" y="20105"/>
                      <a:pt x="8342" y="19973"/>
                      <a:pt x="8392" y="19822"/>
                    </a:cubicBezTo>
                    <a:cubicBezTo>
                      <a:pt x="8783" y="19650"/>
                      <a:pt x="9177" y="19493"/>
                      <a:pt x="9546" y="19310"/>
                    </a:cubicBezTo>
                    <a:cubicBezTo>
                      <a:pt x="9915" y="19124"/>
                      <a:pt x="10270" y="18909"/>
                      <a:pt x="10628" y="18708"/>
                    </a:cubicBezTo>
                    <a:cubicBezTo>
                      <a:pt x="10857" y="18769"/>
                      <a:pt x="11076" y="18848"/>
                      <a:pt x="11305" y="18887"/>
                    </a:cubicBezTo>
                    <a:cubicBezTo>
                      <a:pt x="11603" y="18941"/>
                      <a:pt x="11911" y="18995"/>
                      <a:pt x="12212" y="18995"/>
                    </a:cubicBezTo>
                    <a:cubicBezTo>
                      <a:pt x="12262" y="18995"/>
                      <a:pt x="12312" y="18995"/>
                      <a:pt x="12362" y="18995"/>
                    </a:cubicBezTo>
                    <a:cubicBezTo>
                      <a:pt x="12993" y="18995"/>
                      <a:pt x="13623" y="18975"/>
                      <a:pt x="14250" y="18952"/>
                    </a:cubicBezTo>
                    <a:cubicBezTo>
                      <a:pt x="14620" y="18926"/>
                      <a:pt x="14978" y="18844"/>
                      <a:pt x="15318" y="18704"/>
                    </a:cubicBezTo>
                    <a:cubicBezTo>
                      <a:pt x="15379" y="18679"/>
                      <a:pt x="15440" y="18654"/>
                      <a:pt x="15508" y="18629"/>
                    </a:cubicBezTo>
                    <a:close/>
                    <a:moveTo>
                      <a:pt x="8417" y="20338"/>
                    </a:moveTo>
                    <a:lnTo>
                      <a:pt x="8417" y="20338"/>
                    </a:lnTo>
                    <a:cubicBezTo>
                      <a:pt x="8475" y="20378"/>
                      <a:pt x="8507" y="20403"/>
                      <a:pt x="8539" y="20428"/>
                    </a:cubicBezTo>
                    <a:cubicBezTo>
                      <a:pt x="8750" y="20593"/>
                      <a:pt x="8955" y="20765"/>
                      <a:pt x="9170" y="20922"/>
                    </a:cubicBezTo>
                    <a:cubicBezTo>
                      <a:pt x="9467" y="21134"/>
                      <a:pt x="9736" y="21388"/>
                      <a:pt x="9965" y="21675"/>
                    </a:cubicBezTo>
                    <a:cubicBezTo>
                      <a:pt x="10062" y="21800"/>
                      <a:pt x="10166" y="21922"/>
                      <a:pt x="10277" y="22037"/>
                    </a:cubicBezTo>
                    <a:cubicBezTo>
                      <a:pt x="10592" y="22359"/>
                      <a:pt x="10950" y="22585"/>
                      <a:pt x="11405" y="22674"/>
                    </a:cubicBezTo>
                    <a:cubicBezTo>
                      <a:pt x="11753" y="22743"/>
                      <a:pt x="12093" y="22872"/>
                      <a:pt x="12437" y="22975"/>
                    </a:cubicBezTo>
                    <a:cubicBezTo>
                      <a:pt x="12480" y="22990"/>
                      <a:pt x="12523" y="23011"/>
                      <a:pt x="12566" y="23026"/>
                    </a:cubicBezTo>
                    <a:cubicBezTo>
                      <a:pt x="12645" y="23053"/>
                      <a:pt x="12709" y="23068"/>
                      <a:pt x="12765" y="23068"/>
                    </a:cubicBezTo>
                    <a:cubicBezTo>
                      <a:pt x="12879" y="23068"/>
                      <a:pt x="12960" y="23007"/>
                      <a:pt x="13061" y="22868"/>
                    </a:cubicBezTo>
                    <a:cubicBezTo>
                      <a:pt x="13104" y="22803"/>
                      <a:pt x="13147" y="22735"/>
                      <a:pt x="13186" y="22664"/>
                    </a:cubicBezTo>
                    <a:cubicBezTo>
                      <a:pt x="13383" y="22316"/>
                      <a:pt x="13623" y="21994"/>
                      <a:pt x="13903" y="21707"/>
                    </a:cubicBezTo>
                    <a:cubicBezTo>
                      <a:pt x="14369" y="21220"/>
                      <a:pt x="14949" y="20980"/>
                      <a:pt x="15612" y="20965"/>
                    </a:cubicBezTo>
                    <a:cubicBezTo>
                      <a:pt x="15663" y="20964"/>
                      <a:pt x="15715" y="20963"/>
                      <a:pt x="15766" y="20963"/>
                    </a:cubicBezTo>
                    <a:cubicBezTo>
                      <a:pt x="16113" y="20963"/>
                      <a:pt x="16463" y="20991"/>
                      <a:pt x="16812" y="20998"/>
                    </a:cubicBezTo>
                    <a:cubicBezTo>
                      <a:pt x="16857" y="20999"/>
                      <a:pt x="16900" y="20999"/>
                      <a:pt x="16941" y="20999"/>
                    </a:cubicBezTo>
                    <a:cubicBezTo>
                      <a:pt x="17303" y="20999"/>
                      <a:pt x="17530" y="20949"/>
                      <a:pt x="17887" y="20711"/>
                    </a:cubicBezTo>
                    <a:lnTo>
                      <a:pt x="17930" y="20732"/>
                    </a:lnTo>
                    <a:cubicBezTo>
                      <a:pt x="17869" y="20890"/>
                      <a:pt x="17819" y="21051"/>
                      <a:pt x="17751" y="21205"/>
                    </a:cubicBezTo>
                    <a:cubicBezTo>
                      <a:pt x="17447" y="21843"/>
                      <a:pt x="16931" y="22356"/>
                      <a:pt x="16286" y="22649"/>
                    </a:cubicBezTo>
                    <a:cubicBezTo>
                      <a:pt x="15659" y="22947"/>
                      <a:pt x="15035" y="23248"/>
                      <a:pt x="14405" y="23534"/>
                    </a:cubicBezTo>
                    <a:cubicBezTo>
                      <a:pt x="14132" y="23660"/>
                      <a:pt x="13853" y="23764"/>
                      <a:pt x="13563" y="23839"/>
                    </a:cubicBezTo>
                    <a:cubicBezTo>
                      <a:pt x="13388" y="23883"/>
                      <a:pt x="13214" y="23904"/>
                      <a:pt x="13040" y="23904"/>
                    </a:cubicBezTo>
                    <a:cubicBezTo>
                      <a:pt x="12752" y="23904"/>
                      <a:pt x="12466" y="23848"/>
                      <a:pt x="12187" y="23749"/>
                    </a:cubicBezTo>
                    <a:cubicBezTo>
                      <a:pt x="10922" y="23312"/>
                      <a:pt x="9847" y="22599"/>
                      <a:pt x="8998" y="21560"/>
                    </a:cubicBezTo>
                    <a:cubicBezTo>
                      <a:pt x="8711" y="21213"/>
                      <a:pt x="8500" y="20822"/>
                      <a:pt x="8417" y="20338"/>
                    </a:cubicBezTo>
                    <a:close/>
                    <a:moveTo>
                      <a:pt x="15151" y="0"/>
                    </a:moveTo>
                    <a:cubicBezTo>
                      <a:pt x="15140" y="0"/>
                      <a:pt x="15129" y="0"/>
                      <a:pt x="15118" y="0"/>
                    </a:cubicBezTo>
                    <a:cubicBezTo>
                      <a:pt x="14616" y="26"/>
                      <a:pt x="14168" y="205"/>
                      <a:pt x="13821" y="585"/>
                    </a:cubicBezTo>
                    <a:cubicBezTo>
                      <a:pt x="13559" y="860"/>
                      <a:pt x="13262" y="1100"/>
                      <a:pt x="12935" y="1298"/>
                    </a:cubicBezTo>
                    <a:cubicBezTo>
                      <a:pt x="12588" y="1509"/>
                      <a:pt x="12280" y="1785"/>
                      <a:pt x="12025" y="2104"/>
                    </a:cubicBezTo>
                    <a:cubicBezTo>
                      <a:pt x="11861" y="2319"/>
                      <a:pt x="11703" y="2541"/>
                      <a:pt x="11542" y="2763"/>
                    </a:cubicBezTo>
                    <a:cubicBezTo>
                      <a:pt x="11531" y="2756"/>
                      <a:pt x="11517" y="2749"/>
                      <a:pt x="11509" y="2738"/>
                    </a:cubicBezTo>
                    <a:cubicBezTo>
                      <a:pt x="11488" y="2691"/>
                      <a:pt x="11463" y="2645"/>
                      <a:pt x="11441" y="2595"/>
                    </a:cubicBezTo>
                    <a:cubicBezTo>
                      <a:pt x="11284" y="2254"/>
                      <a:pt x="11094" y="1935"/>
                      <a:pt x="10818" y="1674"/>
                    </a:cubicBezTo>
                    <a:cubicBezTo>
                      <a:pt x="9825" y="728"/>
                      <a:pt x="8629" y="255"/>
                      <a:pt x="7274" y="155"/>
                    </a:cubicBezTo>
                    <a:cubicBezTo>
                      <a:pt x="6902" y="126"/>
                      <a:pt x="6525" y="133"/>
                      <a:pt x="6156" y="101"/>
                    </a:cubicBezTo>
                    <a:cubicBezTo>
                      <a:pt x="5910" y="82"/>
                      <a:pt x="5665" y="67"/>
                      <a:pt x="5421" y="67"/>
                    </a:cubicBezTo>
                    <a:cubicBezTo>
                      <a:pt x="5200" y="67"/>
                      <a:pt x="4980" y="79"/>
                      <a:pt x="4759" y="112"/>
                    </a:cubicBezTo>
                    <a:cubicBezTo>
                      <a:pt x="4501" y="151"/>
                      <a:pt x="4232" y="180"/>
                      <a:pt x="4021" y="330"/>
                    </a:cubicBezTo>
                    <a:cubicBezTo>
                      <a:pt x="3859" y="452"/>
                      <a:pt x="3720" y="592"/>
                      <a:pt x="3598" y="753"/>
                    </a:cubicBezTo>
                    <a:cubicBezTo>
                      <a:pt x="2989" y="1530"/>
                      <a:pt x="2810" y="2441"/>
                      <a:pt x="2820" y="3401"/>
                    </a:cubicBezTo>
                    <a:cubicBezTo>
                      <a:pt x="2828" y="3978"/>
                      <a:pt x="2931" y="4540"/>
                      <a:pt x="3068" y="5096"/>
                    </a:cubicBezTo>
                    <a:cubicBezTo>
                      <a:pt x="3218" y="5712"/>
                      <a:pt x="3275" y="6346"/>
                      <a:pt x="3240" y="6977"/>
                    </a:cubicBezTo>
                    <a:cubicBezTo>
                      <a:pt x="3225" y="7231"/>
                      <a:pt x="3214" y="7489"/>
                      <a:pt x="3254" y="7736"/>
                    </a:cubicBezTo>
                    <a:cubicBezTo>
                      <a:pt x="3383" y="8553"/>
                      <a:pt x="3702" y="9306"/>
                      <a:pt x="4100" y="10022"/>
                    </a:cubicBezTo>
                    <a:cubicBezTo>
                      <a:pt x="4372" y="10510"/>
                      <a:pt x="4719" y="10943"/>
                      <a:pt x="5092" y="11352"/>
                    </a:cubicBezTo>
                    <a:cubicBezTo>
                      <a:pt x="5117" y="11380"/>
                      <a:pt x="5139" y="11413"/>
                      <a:pt x="5157" y="11445"/>
                    </a:cubicBezTo>
                    <a:cubicBezTo>
                      <a:pt x="4870" y="11416"/>
                      <a:pt x="4594" y="11370"/>
                      <a:pt x="4318" y="11363"/>
                    </a:cubicBezTo>
                    <a:cubicBezTo>
                      <a:pt x="4289" y="11362"/>
                      <a:pt x="4260" y="11362"/>
                      <a:pt x="4232" y="11362"/>
                    </a:cubicBezTo>
                    <a:cubicBezTo>
                      <a:pt x="3655" y="11362"/>
                      <a:pt x="3079" y="11430"/>
                      <a:pt x="2516" y="11567"/>
                    </a:cubicBezTo>
                    <a:cubicBezTo>
                      <a:pt x="2043" y="11678"/>
                      <a:pt x="1588" y="11828"/>
                      <a:pt x="1190" y="12129"/>
                    </a:cubicBezTo>
                    <a:cubicBezTo>
                      <a:pt x="839" y="12394"/>
                      <a:pt x="588" y="12710"/>
                      <a:pt x="473" y="13136"/>
                    </a:cubicBezTo>
                    <a:cubicBezTo>
                      <a:pt x="387" y="13437"/>
                      <a:pt x="352" y="13752"/>
                      <a:pt x="359" y="14064"/>
                    </a:cubicBezTo>
                    <a:cubicBezTo>
                      <a:pt x="380" y="14852"/>
                      <a:pt x="305" y="15637"/>
                      <a:pt x="133" y="16404"/>
                    </a:cubicBezTo>
                    <a:cubicBezTo>
                      <a:pt x="0" y="16999"/>
                      <a:pt x="122" y="17540"/>
                      <a:pt x="470" y="18038"/>
                    </a:cubicBezTo>
                    <a:cubicBezTo>
                      <a:pt x="749" y="18428"/>
                      <a:pt x="1100" y="18765"/>
                      <a:pt x="1505" y="19023"/>
                    </a:cubicBezTo>
                    <a:cubicBezTo>
                      <a:pt x="2125" y="19428"/>
                      <a:pt x="2806" y="19697"/>
                      <a:pt x="3508" y="19912"/>
                    </a:cubicBezTo>
                    <a:cubicBezTo>
                      <a:pt x="4200" y="20134"/>
                      <a:pt x="4924" y="20249"/>
                      <a:pt x="5647" y="20259"/>
                    </a:cubicBezTo>
                    <a:cubicBezTo>
                      <a:pt x="5661" y="20259"/>
                      <a:pt x="5675" y="20260"/>
                      <a:pt x="5688" y="20260"/>
                    </a:cubicBezTo>
                    <a:cubicBezTo>
                      <a:pt x="6330" y="20260"/>
                      <a:pt x="6968" y="20177"/>
                      <a:pt x="7586" y="20019"/>
                    </a:cubicBezTo>
                    <a:cubicBezTo>
                      <a:pt x="7787" y="19969"/>
                      <a:pt x="7984" y="19919"/>
                      <a:pt x="8213" y="19862"/>
                    </a:cubicBezTo>
                    <a:cubicBezTo>
                      <a:pt x="8234" y="20055"/>
                      <a:pt x="8242" y="20213"/>
                      <a:pt x="8267" y="20374"/>
                    </a:cubicBezTo>
                    <a:cubicBezTo>
                      <a:pt x="8356" y="20872"/>
                      <a:pt x="8582" y="21306"/>
                      <a:pt x="8904" y="21693"/>
                    </a:cubicBezTo>
                    <a:cubicBezTo>
                      <a:pt x="9754" y="22710"/>
                      <a:pt x="10818" y="23423"/>
                      <a:pt x="12061" y="23864"/>
                    </a:cubicBezTo>
                    <a:cubicBezTo>
                      <a:pt x="12382" y="23978"/>
                      <a:pt x="12711" y="24045"/>
                      <a:pt x="13048" y="24045"/>
                    </a:cubicBezTo>
                    <a:cubicBezTo>
                      <a:pt x="13176" y="24045"/>
                      <a:pt x="13306" y="24035"/>
                      <a:pt x="13437" y="24015"/>
                    </a:cubicBezTo>
                    <a:cubicBezTo>
                      <a:pt x="13821" y="23954"/>
                      <a:pt x="14168" y="23803"/>
                      <a:pt x="14512" y="23645"/>
                    </a:cubicBezTo>
                    <a:cubicBezTo>
                      <a:pt x="15067" y="23398"/>
                      <a:pt x="15612" y="23129"/>
                      <a:pt x="16160" y="22872"/>
                    </a:cubicBezTo>
                    <a:cubicBezTo>
                      <a:pt x="16311" y="22800"/>
                      <a:pt x="16458" y="22725"/>
                      <a:pt x="16605" y="22642"/>
                    </a:cubicBezTo>
                    <a:cubicBezTo>
                      <a:pt x="17203" y="22309"/>
                      <a:pt x="17626" y="21811"/>
                      <a:pt x="17902" y="21191"/>
                    </a:cubicBezTo>
                    <a:cubicBezTo>
                      <a:pt x="17973" y="21019"/>
                      <a:pt x="18024" y="20836"/>
                      <a:pt x="18049" y="20654"/>
                    </a:cubicBezTo>
                    <a:cubicBezTo>
                      <a:pt x="18070" y="20499"/>
                      <a:pt x="18052" y="20342"/>
                      <a:pt x="18052" y="20170"/>
                    </a:cubicBezTo>
                    <a:lnTo>
                      <a:pt x="18052" y="20170"/>
                    </a:lnTo>
                    <a:cubicBezTo>
                      <a:pt x="18102" y="20188"/>
                      <a:pt x="18142" y="20198"/>
                      <a:pt x="18178" y="20213"/>
                    </a:cubicBezTo>
                    <a:cubicBezTo>
                      <a:pt x="18919" y="20526"/>
                      <a:pt x="19685" y="20694"/>
                      <a:pt x="20479" y="20694"/>
                    </a:cubicBezTo>
                    <a:cubicBezTo>
                      <a:pt x="20602" y="20694"/>
                      <a:pt x="20726" y="20690"/>
                      <a:pt x="20851" y="20682"/>
                    </a:cubicBezTo>
                    <a:cubicBezTo>
                      <a:pt x="21094" y="20664"/>
                      <a:pt x="21338" y="20628"/>
                      <a:pt x="21578" y="20578"/>
                    </a:cubicBezTo>
                    <a:cubicBezTo>
                      <a:pt x="22062" y="20474"/>
                      <a:pt x="22492" y="20245"/>
                      <a:pt x="22904" y="19980"/>
                    </a:cubicBezTo>
                    <a:cubicBezTo>
                      <a:pt x="23359" y="19686"/>
                      <a:pt x="23828" y="19428"/>
                      <a:pt x="24344" y="19253"/>
                    </a:cubicBezTo>
                    <a:cubicBezTo>
                      <a:pt x="24563" y="19177"/>
                      <a:pt x="24781" y="19088"/>
                      <a:pt x="24993" y="18995"/>
                    </a:cubicBezTo>
                    <a:cubicBezTo>
                      <a:pt x="25652" y="18701"/>
                      <a:pt x="26315" y="18425"/>
                      <a:pt x="26924" y="18034"/>
                    </a:cubicBezTo>
                    <a:cubicBezTo>
                      <a:pt x="27128" y="17905"/>
                      <a:pt x="27318" y="17758"/>
                      <a:pt x="27487" y="17590"/>
                    </a:cubicBezTo>
                    <a:cubicBezTo>
                      <a:pt x="27870" y="17192"/>
                      <a:pt x="27942" y="16590"/>
                      <a:pt x="27662" y="16114"/>
                    </a:cubicBezTo>
                    <a:cubicBezTo>
                      <a:pt x="27289" y="15444"/>
                      <a:pt x="26691" y="14924"/>
                      <a:pt x="25978" y="14645"/>
                    </a:cubicBezTo>
                    <a:cubicBezTo>
                      <a:pt x="25029" y="14261"/>
                      <a:pt x="24025" y="14129"/>
                      <a:pt x="23015" y="14043"/>
                    </a:cubicBezTo>
                    <a:cubicBezTo>
                      <a:pt x="22757" y="14021"/>
                      <a:pt x="22499" y="14000"/>
                      <a:pt x="22237" y="13989"/>
                    </a:cubicBezTo>
                    <a:cubicBezTo>
                      <a:pt x="22132" y="13985"/>
                      <a:pt x="22026" y="13984"/>
                      <a:pt x="21920" y="13984"/>
                    </a:cubicBezTo>
                    <a:cubicBezTo>
                      <a:pt x="21814" y="13984"/>
                      <a:pt x="21707" y="13985"/>
                      <a:pt x="21599" y="13989"/>
                    </a:cubicBezTo>
                    <a:cubicBezTo>
                      <a:pt x="21356" y="14000"/>
                      <a:pt x="21109" y="14025"/>
                      <a:pt x="20865" y="14039"/>
                    </a:cubicBezTo>
                    <a:cubicBezTo>
                      <a:pt x="20864" y="14039"/>
                      <a:pt x="20862" y="14040"/>
                      <a:pt x="20861" y="14040"/>
                    </a:cubicBezTo>
                    <a:cubicBezTo>
                      <a:pt x="20847" y="14040"/>
                      <a:pt x="20831" y="14024"/>
                      <a:pt x="20818" y="14018"/>
                    </a:cubicBezTo>
                    <a:cubicBezTo>
                      <a:pt x="20822" y="14007"/>
                      <a:pt x="20818" y="13996"/>
                      <a:pt x="20822" y="13993"/>
                    </a:cubicBezTo>
                    <a:cubicBezTo>
                      <a:pt x="20901" y="13892"/>
                      <a:pt x="20983" y="13799"/>
                      <a:pt x="21073" y="13706"/>
                    </a:cubicBezTo>
                    <a:cubicBezTo>
                      <a:pt x="21137" y="13641"/>
                      <a:pt x="21216" y="13591"/>
                      <a:pt x="21302" y="13563"/>
                    </a:cubicBezTo>
                    <a:cubicBezTo>
                      <a:pt x="22750" y="13176"/>
                      <a:pt x="24090" y="12563"/>
                      <a:pt x="25283" y="11642"/>
                    </a:cubicBezTo>
                    <a:cubicBezTo>
                      <a:pt x="25942" y="11137"/>
                      <a:pt x="26566" y="10596"/>
                      <a:pt x="27089" y="9951"/>
                    </a:cubicBezTo>
                    <a:cubicBezTo>
                      <a:pt x="27379" y="9610"/>
                      <a:pt x="27616" y="9227"/>
                      <a:pt x="27802" y="8819"/>
                    </a:cubicBezTo>
                    <a:cubicBezTo>
                      <a:pt x="27959" y="8457"/>
                      <a:pt x="27988" y="8088"/>
                      <a:pt x="27852" y="7711"/>
                    </a:cubicBezTo>
                    <a:cubicBezTo>
                      <a:pt x="27784" y="7518"/>
                      <a:pt x="27709" y="7321"/>
                      <a:pt x="27659" y="7124"/>
                    </a:cubicBezTo>
                    <a:cubicBezTo>
                      <a:pt x="27533" y="6622"/>
                      <a:pt x="27418" y="6113"/>
                      <a:pt x="27297" y="5612"/>
                    </a:cubicBezTo>
                    <a:cubicBezTo>
                      <a:pt x="27107" y="4838"/>
                      <a:pt x="26684" y="4257"/>
                      <a:pt x="25914" y="3974"/>
                    </a:cubicBezTo>
                    <a:cubicBezTo>
                      <a:pt x="25648" y="3875"/>
                      <a:pt x="25378" y="3835"/>
                      <a:pt x="25106" y="3835"/>
                    </a:cubicBezTo>
                    <a:cubicBezTo>
                      <a:pt x="24903" y="3835"/>
                      <a:pt x="24699" y="3857"/>
                      <a:pt x="24495" y="3895"/>
                    </a:cubicBezTo>
                    <a:cubicBezTo>
                      <a:pt x="24061" y="3974"/>
                      <a:pt x="23649" y="4128"/>
                      <a:pt x="23241" y="4297"/>
                    </a:cubicBezTo>
                    <a:cubicBezTo>
                      <a:pt x="23151" y="4332"/>
                      <a:pt x="23058" y="4361"/>
                      <a:pt x="22993" y="4386"/>
                    </a:cubicBezTo>
                    <a:cubicBezTo>
                      <a:pt x="22889" y="4257"/>
                      <a:pt x="22825" y="4135"/>
                      <a:pt x="22725" y="4057"/>
                    </a:cubicBezTo>
                    <a:cubicBezTo>
                      <a:pt x="22467" y="3856"/>
                      <a:pt x="22151" y="3738"/>
                      <a:pt x="21825" y="3713"/>
                    </a:cubicBezTo>
                    <a:cubicBezTo>
                      <a:pt x="21754" y="3706"/>
                      <a:pt x="21684" y="3703"/>
                      <a:pt x="21615" y="3703"/>
                    </a:cubicBezTo>
                    <a:cubicBezTo>
                      <a:pt x="21248" y="3703"/>
                      <a:pt x="20899" y="3792"/>
                      <a:pt x="20550" y="3906"/>
                    </a:cubicBezTo>
                    <a:cubicBezTo>
                      <a:pt x="20005" y="4082"/>
                      <a:pt x="19493" y="4315"/>
                      <a:pt x="19084" y="4730"/>
                    </a:cubicBezTo>
                    <a:cubicBezTo>
                      <a:pt x="19052" y="4759"/>
                      <a:pt x="19016" y="4784"/>
                      <a:pt x="18980" y="4805"/>
                    </a:cubicBezTo>
                    <a:lnTo>
                      <a:pt x="18887" y="4616"/>
                    </a:lnTo>
                    <a:cubicBezTo>
                      <a:pt x="18679" y="4196"/>
                      <a:pt x="18565" y="3748"/>
                      <a:pt x="18443" y="3293"/>
                    </a:cubicBezTo>
                    <a:cubicBezTo>
                      <a:pt x="18321" y="2838"/>
                      <a:pt x="18174" y="2387"/>
                      <a:pt x="18006" y="1946"/>
                    </a:cubicBezTo>
                    <a:cubicBezTo>
                      <a:pt x="17927" y="1749"/>
                      <a:pt x="17812" y="1566"/>
                      <a:pt x="17669" y="1409"/>
                    </a:cubicBezTo>
                    <a:cubicBezTo>
                      <a:pt x="17576" y="1303"/>
                      <a:pt x="17478" y="1252"/>
                      <a:pt x="17379" y="1252"/>
                    </a:cubicBezTo>
                    <a:cubicBezTo>
                      <a:pt x="17279" y="1252"/>
                      <a:pt x="17178" y="1303"/>
                      <a:pt x="17078" y="1401"/>
                    </a:cubicBezTo>
                    <a:cubicBezTo>
                      <a:pt x="16949" y="1534"/>
                      <a:pt x="16841" y="1688"/>
                      <a:pt x="16719" y="1828"/>
                    </a:cubicBezTo>
                    <a:cubicBezTo>
                      <a:pt x="16687" y="1871"/>
                      <a:pt x="16648" y="1910"/>
                      <a:pt x="16590" y="1975"/>
                    </a:cubicBezTo>
                    <a:cubicBezTo>
                      <a:pt x="16562" y="1835"/>
                      <a:pt x="16547" y="1735"/>
                      <a:pt x="16526" y="1638"/>
                    </a:cubicBezTo>
                    <a:cubicBezTo>
                      <a:pt x="16461" y="1362"/>
                      <a:pt x="16415" y="1075"/>
                      <a:pt x="16318" y="807"/>
                    </a:cubicBezTo>
                    <a:cubicBezTo>
                      <a:pt x="16136" y="323"/>
                      <a:pt x="15668" y="0"/>
                      <a:pt x="15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1" name="Google Shape;1031;p43"/>
            <p:cNvCxnSpPr/>
            <p:nvPr/>
          </p:nvCxnSpPr>
          <p:spPr>
            <a:xfrm>
              <a:off x="7092700" y="3425125"/>
              <a:ext cx="1099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2" name="Google Shape;1032;p43"/>
          <p:cNvGrpSpPr/>
          <p:nvPr/>
        </p:nvGrpSpPr>
        <p:grpSpPr>
          <a:xfrm>
            <a:off x="1944754" y="337443"/>
            <a:ext cx="1340467" cy="882306"/>
            <a:chOff x="1941625" y="451650"/>
            <a:chExt cx="1174200" cy="772800"/>
          </a:xfrm>
        </p:grpSpPr>
        <p:sp>
          <p:nvSpPr>
            <p:cNvPr id="1033" name="Google Shape;1033;p43"/>
            <p:cNvSpPr/>
            <p:nvPr/>
          </p:nvSpPr>
          <p:spPr>
            <a:xfrm>
              <a:off x="2847350" y="732025"/>
              <a:ext cx="112075" cy="46175"/>
            </a:xfrm>
            <a:custGeom>
              <a:avLst/>
              <a:gdLst/>
              <a:ahLst/>
              <a:cxnLst/>
              <a:rect l="l" t="t" r="r" b="b"/>
              <a:pathLst>
                <a:path w="4483" h="1847" extrusionOk="0">
                  <a:moveTo>
                    <a:pt x="65" y="0"/>
                  </a:moveTo>
                  <a:cubicBezTo>
                    <a:pt x="43" y="43"/>
                    <a:pt x="25" y="79"/>
                    <a:pt x="0" y="126"/>
                  </a:cubicBezTo>
                  <a:cubicBezTo>
                    <a:pt x="86" y="219"/>
                    <a:pt x="165" y="312"/>
                    <a:pt x="254" y="398"/>
                  </a:cubicBezTo>
                  <a:cubicBezTo>
                    <a:pt x="581" y="710"/>
                    <a:pt x="960" y="957"/>
                    <a:pt x="1380" y="1136"/>
                  </a:cubicBezTo>
                  <a:cubicBezTo>
                    <a:pt x="2035" y="1423"/>
                    <a:pt x="2723" y="1630"/>
                    <a:pt x="3429" y="1752"/>
                  </a:cubicBezTo>
                  <a:cubicBezTo>
                    <a:pt x="3708" y="1804"/>
                    <a:pt x="3989" y="1847"/>
                    <a:pt x="4272" y="1847"/>
                  </a:cubicBezTo>
                  <a:cubicBezTo>
                    <a:pt x="4342" y="1847"/>
                    <a:pt x="4412" y="1844"/>
                    <a:pt x="4483" y="1838"/>
                  </a:cubicBezTo>
                  <a:cubicBezTo>
                    <a:pt x="3916" y="1777"/>
                    <a:pt x="3357" y="1670"/>
                    <a:pt x="2809" y="1512"/>
                  </a:cubicBezTo>
                  <a:cubicBezTo>
                    <a:pt x="2168" y="1337"/>
                    <a:pt x="1537" y="1136"/>
                    <a:pt x="967" y="788"/>
                  </a:cubicBezTo>
                  <a:cubicBezTo>
                    <a:pt x="774" y="670"/>
                    <a:pt x="598" y="538"/>
                    <a:pt x="416" y="409"/>
                  </a:cubicBezTo>
                  <a:lnTo>
                    <a:pt x="448" y="373"/>
                  </a:lnTo>
                  <a:cubicBezTo>
                    <a:pt x="1509" y="882"/>
                    <a:pt x="1988" y="1065"/>
                    <a:pt x="2263" y="1065"/>
                  </a:cubicBezTo>
                  <a:cubicBezTo>
                    <a:pt x="2268" y="1065"/>
                    <a:pt x="2274" y="1064"/>
                    <a:pt x="2279" y="1064"/>
                  </a:cubicBezTo>
                  <a:cubicBezTo>
                    <a:pt x="2017" y="964"/>
                    <a:pt x="1759" y="874"/>
                    <a:pt x="1512" y="767"/>
                  </a:cubicBezTo>
                  <a:cubicBezTo>
                    <a:pt x="1261" y="659"/>
                    <a:pt x="1007" y="548"/>
                    <a:pt x="767" y="423"/>
                  </a:cubicBezTo>
                  <a:cubicBezTo>
                    <a:pt x="530" y="298"/>
                    <a:pt x="305" y="14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2844200" y="707550"/>
              <a:ext cx="141300" cy="13175"/>
            </a:xfrm>
            <a:custGeom>
              <a:avLst/>
              <a:gdLst/>
              <a:ahLst/>
              <a:cxnLst/>
              <a:rect l="l" t="t" r="r" b="b"/>
              <a:pathLst>
                <a:path w="5652" h="527" extrusionOk="0">
                  <a:moveTo>
                    <a:pt x="5606" y="0"/>
                  </a:moveTo>
                  <a:cubicBezTo>
                    <a:pt x="5552" y="0"/>
                    <a:pt x="5501" y="18"/>
                    <a:pt x="5451" y="26"/>
                  </a:cubicBezTo>
                  <a:cubicBezTo>
                    <a:pt x="4863" y="119"/>
                    <a:pt x="4282" y="237"/>
                    <a:pt x="3691" y="295"/>
                  </a:cubicBezTo>
                  <a:cubicBezTo>
                    <a:pt x="3125" y="353"/>
                    <a:pt x="2553" y="416"/>
                    <a:pt x="1979" y="416"/>
                  </a:cubicBezTo>
                  <a:cubicBezTo>
                    <a:pt x="1849" y="416"/>
                    <a:pt x="1718" y="413"/>
                    <a:pt x="1588" y="406"/>
                  </a:cubicBezTo>
                  <a:cubicBezTo>
                    <a:pt x="1111" y="381"/>
                    <a:pt x="653" y="302"/>
                    <a:pt x="216" y="119"/>
                  </a:cubicBezTo>
                  <a:cubicBezTo>
                    <a:pt x="155" y="94"/>
                    <a:pt x="90" y="73"/>
                    <a:pt x="29" y="48"/>
                  </a:cubicBezTo>
                  <a:lnTo>
                    <a:pt x="1" y="91"/>
                  </a:lnTo>
                  <a:cubicBezTo>
                    <a:pt x="115" y="198"/>
                    <a:pt x="262" y="252"/>
                    <a:pt x="409" y="306"/>
                  </a:cubicBezTo>
                  <a:cubicBezTo>
                    <a:pt x="873" y="478"/>
                    <a:pt x="1361" y="527"/>
                    <a:pt x="1850" y="527"/>
                  </a:cubicBezTo>
                  <a:cubicBezTo>
                    <a:pt x="1921" y="527"/>
                    <a:pt x="1991" y="526"/>
                    <a:pt x="2061" y="524"/>
                  </a:cubicBezTo>
                  <a:cubicBezTo>
                    <a:pt x="2967" y="488"/>
                    <a:pt x="3874" y="388"/>
                    <a:pt x="4766" y="220"/>
                  </a:cubicBezTo>
                  <a:cubicBezTo>
                    <a:pt x="5064" y="166"/>
                    <a:pt x="5357" y="80"/>
                    <a:pt x="5651" y="5"/>
                  </a:cubicBezTo>
                  <a:cubicBezTo>
                    <a:pt x="5636" y="1"/>
                    <a:pt x="5621" y="0"/>
                    <a:pt x="56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2911825" y="803050"/>
              <a:ext cx="113175" cy="29675"/>
            </a:xfrm>
            <a:custGeom>
              <a:avLst/>
              <a:gdLst/>
              <a:ahLst/>
              <a:cxnLst/>
              <a:rect l="l" t="t" r="r" b="b"/>
              <a:pathLst>
                <a:path w="4527" h="1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4"/>
                    <a:pt x="51" y="54"/>
                    <a:pt x="76" y="72"/>
                  </a:cubicBezTo>
                  <a:cubicBezTo>
                    <a:pt x="510" y="413"/>
                    <a:pt x="1004" y="620"/>
                    <a:pt x="1527" y="771"/>
                  </a:cubicBezTo>
                  <a:cubicBezTo>
                    <a:pt x="2043" y="914"/>
                    <a:pt x="2574" y="1022"/>
                    <a:pt x="3107" y="1086"/>
                  </a:cubicBezTo>
                  <a:cubicBezTo>
                    <a:pt x="3503" y="1137"/>
                    <a:pt x="3901" y="1186"/>
                    <a:pt x="4258" y="1186"/>
                  </a:cubicBezTo>
                  <a:cubicBezTo>
                    <a:pt x="4351" y="1186"/>
                    <a:pt x="4440" y="1183"/>
                    <a:pt x="4526" y="1176"/>
                  </a:cubicBezTo>
                  <a:cubicBezTo>
                    <a:pt x="3014" y="1018"/>
                    <a:pt x="1423" y="8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2846075" y="584750"/>
              <a:ext cx="60850" cy="93100"/>
            </a:xfrm>
            <a:custGeom>
              <a:avLst/>
              <a:gdLst/>
              <a:ahLst/>
              <a:cxnLst/>
              <a:rect l="l" t="t" r="r" b="b"/>
              <a:pathLst>
                <a:path w="2434" h="3724" extrusionOk="0">
                  <a:moveTo>
                    <a:pt x="2434" y="1"/>
                  </a:moveTo>
                  <a:cubicBezTo>
                    <a:pt x="1491" y="606"/>
                    <a:pt x="739" y="1462"/>
                    <a:pt x="262" y="2480"/>
                  </a:cubicBezTo>
                  <a:cubicBezTo>
                    <a:pt x="80" y="2867"/>
                    <a:pt x="19" y="3293"/>
                    <a:pt x="1" y="3723"/>
                  </a:cubicBezTo>
                  <a:cubicBezTo>
                    <a:pt x="234" y="2104"/>
                    <a:pt x="1241" y="993"/>
                    <a:pt x="24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2950175" y="568000"/>
              <a:ext cx="62725" cy="71775"/>
            </a:xfrm>
            <a:custGeom>
              <a:avLst/>
              <a:gdLst/>
              <a:ahLst/>
              <a:cxnLst/>
              <a:rect l="l" t="t" r="r" b="b"/>
              <a:pathLst>
                <a:path w="2509" h="2871" extrusionOk="0">
                  <a:moveTo>
                    <a:pt x="2509" y="0"/>
                  </a:moveTo>
                  <a:lnTo>
                    <a:pt x="2509" y="0"/>
                  </a:lnTo>
                  <a:cubicBezTo>
                    <a:pt x="2451" y="47"/>
                    <a:pt x="2426" y="65"/>
                    <a:pt x="2405" y="86"/>
                  </a:cubicBezTo>
                  <a:cubicBezTo>
                    <a:pt x="1778" y="656"/>
                    <a:pt x="1194" y="1269"/>
                    <a:pt x="656" y="1925"/>
                  </a:cubicBezTo>
                  <a:cubicBezTo>
                    <a:pt x="459" y="2165"/>
                    <a:pt x="280" y="2426"/>
                    <a:pt x="97" y="2681"/>
                  </a:cubicBezTo>
                  <a:cubicBezTo>
                    <a:pt x="58" y="2731"/>
                    <a:pt x="0" y="2788"/>
                    <a:pt x="29" y="2867"/>
                  </a:cubicBezTo>
                  <a:cubicBezTo>
                    <a:pt x="51" y="2871"/>
                    <a:pt x="61" y="2871"/>
                    <a:pt x="61" y="2871"/>
                  </a:cubicBezTo>
                  <a:cubicBezTo>
                    <a:pt x="778" y="1871"/>
                    <a:pt x="1602" y="961"/>
                    <a:pt x="2462" y="90"/>
                  </a:cubicBezTo>
                  <a:cubicBezTo>
                    <a:pt x="2480" y="61"/>
                    <a:pt x="2498" y="33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2856750" y="519975"/>
              <a:ext cx="66400" cy="76975"/>
            </a:xfrm>
            <a:custGeom>
              <a:avLst/>
              <a:gdLst/>
              <a:ahLst/>
              <a:cxnLst/>
              <a:rect l="l" t="t" r="r" b="b"/>
              <a:pathLst>
                <a:path w="2656" h="3079" extrusionOk="0">
                  <a:moveTo>
                    <a:pt x="2627" y="1"/>
                  </a:moveTo>
                  <a:cubicBezTo>
                    <a:pt x="2333" y="230"/>
                    <a:pt x="2018" y="434"/>
                    <a:pt x="1745" y="689"/>
                  </a:cubicBezTo>
                  <a:cubicBezTo>
                    <a:pt x="1047" y="1334"/>
                    <a:pt x="541" y="2133"/>
                    <a:pt x="54" y="2943"/>
                  </a:cubicBezTo>
                  <a:cubicBezTo>
                    <a:pt x="36" y="2980"/>
                    <a:pt x="22" y="3019"/>
                    <a:pt x="10" y="3059"/>
                  </a:cubicBezTo>
                  <a:lnTo>
                    <a:pt x="10" y="3059"/>
                  </a:lnTo>
                  <a:cubicBezTo>
                    <a:pt x="89" y="2956"/>
                    <a:pt x="172" y="2852"/>
                    <a:pt x="244" y="2746"/>
                  </a:cubicBezTo>
                  <a:cubicBezTo>
                    <a:pt x="681" y="2101"/>
                    <a:pt x="1122" y="1456"/>
                    <a:pt x="1666" y="897"/>
                  </a:cubicBezTo>
                  <a:cubicBezTo>
                    <a:pt x="1820" y="743"/>
                    <a:pt x="1992" y="610"/>
                    <a:pt x="2157" y="467"/>
                  </a:cubicBezTo>
                  <a:cubicBezTo>
                    <a:pt x="2322" y="323"/>
                    <a:pt x="2491" y="180"/>
                    <a:pt x="2655" y="37"/>
                  </a:cubicBezTo>
                  <a:lnTo>
                    <a:pt x="2627" y="1"/>
                  </a:lnTo>
                  <a:close/>
                  <a:moveTo>
                    <a:pt x="10" y="3059"/>
                  </a:moveTo>
                  <a:cubicBezTo>
                    <a:pt x="7" y="3063"/>
                    <a:pt x="3" y="3067"/>
                    <a:pt x="0" y="3072"/>
                  </a:cubicBezTo>
                  <a:lnTo>
                    <a:pt x="4" y="3079"/>
                  </a:lnTo>
                  <a:cubicBezTo>
                    <a:pt x="6" y="3072"/>
                    <a:pt x="8" y="3066"/>
                    <a:pt x="10" y="30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2809975" y="690375"/>
              <a:ext cx="38475" cy="42375"/>
            </a:xfrm>
            <a:custGeom>
              <a:avLst/>
              <a:gdLst/>
              <a:ahLst/>
              <a:cxnLst/>
              <a:rect l="l" t="t" r="r" b="b"/>
              <a:pathLst>
                <a:path w="1539" h="1695" extrusionOk="0">
                  <a:moveTo>
                    <a:pt x="1474" y="0"/>
                  </a:moveTo>
                  <a:lnTo>
                    <a:pt x="1474" y="0"/>
                  </a:lnTo>
                  <a:cubicBezTo>
                    <a:pt x="811" y="423"/>
                    <a:pt x="295" y="957"/>
                    <a:pt x="1" y="1695"/>
                  </a:cubicBezTo>
                  <a:cubicBezTo>
                    <a:pt x="144" y="1491"/>
                    <a:pt x="280" y="1279"/>
                    <a:pt x="434" y="1082"/>
                  </a:cubicBezTo>
                  <a:cubicBezTo>
                    <a:pt x="760" y="674"/>
                    <a:pt x="825" y="620"/>
                    <a:pt x="954" y="584"/>
                  </a:cubicBezTo>
                  <a:lnTo>
                    <a:pt x="954" y="584"/>
                  </a:lnTo>
                  <a:cubicBezTo>
                    <a:pt x="832" y="745"/>
                    <a:pt x="710" y="903"/>
                    <a:pt x="592" y="1064"/>
                  </a:cubicBezTo>
                  <a:lnTo>
                    <a:pt x="617" y="1082"/>
                  </a:lnTo>
                  <a:lnTo>
                    <a:pt x="1395" y="301"/>
                  </a:lnTo>
                  <a:lnTo>
                    <a:pt x="1337" y="262"/>
                  </a:lnTo>
                  <a:cubicBezTo>
                    <a:pt x="1377" y="176"/>
                    <a:pt x="1538" y="165"/>
                    <a:pt x="14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2895000" y="576600"/>
              <a:ext cx="61375" cy="46875"/>
            </a:xfrm>
            <a:custGeom>
              <a:avLst/>
              <a:gdLst/>
              <a:ahLst/>
              <a:cxnLst/>
              <a:rect l="l" t="t" r="r" b="b"/>
              <a:pathLst>
                <a:path w="2455" h="1875" extrusionOk="0">
                  <a:moveTo>
                    <a:pt x="2426" y="0"/>
                  </a:moveTo>
                  <a:cubicBezTo>
                    <a:pt x="2358" y="18"/>
                    <a:pt x="2290" y="40"/>
                    <a:pt x="2229" y="69"/>
                  </a:cubicBezTo>
                  <a:cubicBezTo>
                    <a:pt x="1949" y="230"/>
                    <a:pt x="1666" y="377"/>
                    <a:pt x="1408" y="563"/>
                  </a:cubicBezTo>
                  <a:cubicBezTo>
                    <a:pt x="1133" y="767"/>
                    <a:pt x="871" y="986"/>
                    <a:pt x="627" y="1222"/>
                  </a:cubicBezTo>
                  <a:cubicBezTo>
                    <a:pt x="405" y="1427"/>
                    <a:pt x="208" y="1656"/>
                    <a:pt x="0" y="1874"/>
                  </a:cubicBezTo>
                  <a:cubicBezTo>
                    <a:pt x="402" y="1556"/>
                    <a:pt x="781" y="1219"/>
                    <a:pt x="1168" y="885"/>
                  </a:cubicBezTo>
                  <a:cubicBezTo>
                    <a:pt x="1559" y="549"/>
                    <a:pt x="2007" y="316"/>
                    <a:pt x="2455" y="72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2969700" y="742325"/>
              <a:ext cx="85575" cy="7900"/>
            </a:xfrm>
            <a:custGeom>
              <a:avLst/>
              <a:gdLst/>
              <a:ahLst/>
              <a:cxnLst/>
              <a:rect l="l" t="t" r="r" b="b"/>
              <a:pathLst>
                <a:path w="3423" h="316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90" y="215"/>
                    <a:pt x="1147" y="251"/>
                    <a:pt x="1" y="283"/>
                  </a:cubicBezTo>
                  <a:cubicBezTo>
                    <a:pt x="343" y="302"/>
                    <a:pt x="686" y="316"/>
                    <a:pt x="1027" y="316"/>
                  </a:cubicBezTo>
                  <a:cubicBezTo>
                    <a:pt x="1833" y="316"/>
                    <a:pt x="2634" y="242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3002225" y="801075"/>
              <a:ext cx="70775" cy="8925"/>
            </a:xfrm>
            <a:custGeom>
              <a:avLst/>
              <a:gdLst/>
              <a:ahLst/>
              <a:cxnLst/>
              <a:rect l="l" t="t" r="r" b="b"/>
              <a:pathLst>
                <a:path w="2831" h="357" extrusionOk="0">
                  <a:moveTo>
                    <a:pt x="2831" y="1"/>
                  </a:moveTo>
                  <a:lnTo>
                    <a:pt x="2831" y="1"/>
                  </a:lnTo>
                  <a:cubicBezTo>
                    <a:pt x="2487" y="65"/>
                    <a:pt x="2186" y="133"/>
                    <a:pt x="1885" y="173"/>
                  </a:cubicBezTo>
                  <a:cubicBezTo>
                    <a:pt x="1566" y="212"/>
                    <a:pt x="1244" y="226"/>
                    <a:pt x="921" y="244"/>
                  </a:cubicBezTo>
                  <a:cubicBezTo>
                    <a:pt x="609" y="259"/>
                    <a:pt x="298" y="266"/>
                    <a:pt x="0" y="277"/>
                  </a:cubicBezTo>
                  <a:cubicBezTo>
                    <a:pt x="186" y="332"/>
                    <a:pt x="483" y="357"/>
                    <a:pt x="818" y="357"/>
                  </a:cubicBezTo>
                  <a:cubicBezTo>
                    <a:pt x="1615" y="357"/>
                    <a:pt x="2622" y="215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2913900" y="692950"/>
              <a:ext cx="86650" cy="18500"/>
            </a:xfrm>
            <a:custGeom>
              <a:avLst/>
              <a:gdLst/>
              <a:ahLst/>
              <a:cxnLst/>
              <a:rect l="l" t="t" r="r" b="b"/>
              <a:pathLst>
                <a:path w="3466" h="740" extrusionOk="0">
                  <a:moveTo>
                    <a:pt x="3465" y="1"/>
                  </a:moveTo>
                  <a:lnTo>
                    <a:pt x="3465" y="1"/>
                  </a:lnTo>
                  <a:cubicBezTo>
                    <a:pt x="2326" y="320"/>
                    <a:pt x="1179" y="606"/>
                    <a:pt x="0" y="739"/>
                  </a:cubicBezTo>
                  <a:cubicBezTo>
                    <a:pt x="1197" y="696"/>
                    <a:pt x="2351" y="434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2859875" y="657300"/>
              <a:ext cx="58625" cy="41450"/>
            </a:xfrm>
            <a:custGeom>
              <a:avLst/>
              <a:gdLst/>
              <a:ahLst/>
              <a:cxnLst/>
              <a:rect l="l" t="t" r="r" b="b"/>
              <a:pathLst>
                <a:path w="2345" h="165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022" y="298"/>
                    <a:pt x="1706" y="610"/>
                    <a:pt x="1369" y="886"/>
                  </a:cubicBezTo>
                  <a:cubicBezTo>
                    <a:pt x="1072" y="1133"/>
                    <a:pt x="764" y="1370"/>
                    <a:pt x="406" y="1524"/>
                  </a:cubicBezTo>
                  <a:cubicBezTo>
                    <a:pt x="277" y="1577"/>
                    <a:pt x="137" y="1610"/>
                    <a:pt x="1" y="1653"/>
                  </a:cubicBezTo>
                  <a:cubicBezTo>
                    <a:pt x="37" y="1656"/>
                    <a:pt x="72" y="1657"/>
                    <a:pt x="107" y="1657"/>
                  </a:cubicBezTo>
                  <a:cubicBezTo>
                    <a:pt x="398" y="1657"/>
                    <a:pt x="660" y="1554"/>
                    <a:pt x="896" y="1387"/>
                  </a:cubicBezTo>
                  <a:cubicBezTo>
                    <a:pt x="1144" y="1208"/>
                    <a:pt x="1373" y="1004"/>
                    <a:pt x="1602" y="803"/>
                  </a:cubicBezTo>
                  <a:cubicBezTo>
                    <a:pt x="1882" y="567"/>
                    <a:pt x="2129" y="298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2950525" y="835750"/>
              <a:ext cx="15350" cy="56000"/>
            </a:xfrm>
            <a:custGeom>
              <a:avLst/>
              <a:gdLst/>
              <a:ahLst/>
              <a:cxnLst/>
              <a:rect l="l" t="t" r="r" b="b"/>
              <a:pathLst>
                <a:path w="614" h="2240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735"/>
                    <a:pt x="434" y="1469"/>
                    <a:pt x="485" y="2240"/>
                  </a:cubicBezTo>
                  <a:cubicBezTo>
                    <a:pt x="614" y="2089"/>
                    <a:pt x="574" y="1917"/>
                    <a:pt x="549" y="1753"/>
                  </a:cubicBezTo>
                  <a:cubicBezTo>
                    <a:pt x="524" y="1577"/>
                    <a:pt x="492" y="1405"/>
                    <a:pt x="445" y="1233"/>
                  </a:cubicBezTo>
                  <a:cubicBezTo>
                    <a:pt x="341" y="875"/>
                    <a:pt x="234" y="516"/>
                    <a:pt x="119" y="162"/>
                  </a:cubicBezTo>
                  <a:cubicBezTo>
                    <a:pt x="98" y="101"/>
                    <a:pt x="40" y="5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2917025" y="504500"/>
              <a:ext cx="46600" cy="36200"/>
            </a:xfrm>
            <a:custGeom>
              <a:avLst/>
              <a:gdLst/>
              <a:ahLst/>
              <a:cxnLst/>
              <a:rect l="l" t="t" r="r" b="b"/>
              <a:pathLst>
                <a:path w="1864" h="1448" extrusionOk="0">
                  <a:moveTo>
                    <a:pt x="1832" y="0"/>
                  </a:moveTo>
                  <a:cubicBezTo>
                    <a:pt x="1774" y="29"/>
                    <a:pt x="1717" y="61"/>
                    <a:pt x="1663" y="97"/>
                  </a:cubicBezTo>
                  <a:cubicBezTo>
                    <a:pt x="1398" y="290"/>
                    <a:pt x="1137" y="487"/>
                    <a:pt x="879" y="688"/>
                  </a:cubicBezTo>
                  <a:cubicBezTo>
                    <a:pt x="707" y="817"/>
                    <a:pt x="535" y="953"/>
                    <a:pt x="366" y="1093"/>
                  </a:cubicBezTo>
                  <a:cubicBezTo>
                    <a:pt x="241" y="1200"/>
                    <a:pt x="123" y="1319"/>
                    <a:pt x="1" y="1430"/>
                  </a:cubicBezTo>
                  <a:lnTo>
                    <a:pt x="26" y="1448"/>
                  </a:lnTo>
                  <a:cubicBezTo>
                    <a:pt x="244" y="1290"/>
                    <a:pt x="470" y="1139"/>
                    <a:pt x="685" y="978"/>
                  </a:cubicBezTo>
                  <a:cubicBezTo>
                    <a:pt x="1058" y="699"/>
                    <a:pt x="1423" y="416"/>
                    <a:pt x="1789" y="129"/>
                  </a:cubicBezTo>
                  <a:cubicBezTo>
                    <a:pt x="1817" y="100"/>
                    <a:pt x="1842" y="72"/>
                    <a:pt x="1864" y="36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2972475" y="531100"/>
              <a:ext cx="32175" cy="41575"/>
            </a:xfrm>
            <a:custGeom>
              <a:avLst/>
              <a:gdLst/>
              <a:ahLst/>
              <a:cxnLst/>
              <a:rect l="l" t="t" r="r" b="b"/>
              <a:pathLst>
                <a:path w="1287" h="1663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922" y="90"/>
                    <a:pt x="248" y="971"/>
                    <a:pt x="1" y="1663"/>
                  </a:cubicBezTo>
                  <a:cubicBezTo>
                    <a:pt x="97" y="1516"/>
                    <a:pt x="191" y="1365"/>
                    <a:pt x="291" y="1218"/>
                  </a:cubicBezTo>
                  <a:cubicBezTo>
                    <a:pt x="391" y="1075"/>
                    <a:pt x="492" y="925"/>
                    <a:pt x="599" y="785"/>
                  </a:cubicBezTo>
                  <a:cubicBezTo>
                    <a:pt x="707" y="645"/>
                    <a:pt x="821" y="498"/>
                    <a:pt x="932" y="369"/>
                  </a:cubicBezTo>
                  <a:cubicBezTo>
                    <a:pt x="1047" y="240"/>
                    <a:pt x="1169" y="122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2920350" y="738550"/>
              <a:ext cx="76700" cy="3900"/>
            </a:xfrm>
            <a:custGeom>
              <a:avLst/>
              <a:gdLst/>
              <a:ahLst/>
              <a:cxnLst/>
              <a:rect l="l" t="t" r="r" b="b"/>
              <a:pathLst>
                <a:path w="3068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733" y="88"/>
                    <a:pt x="1468" y="156"/>
                    <a:pt x="2206" y="156"/>
                  </a:cubicBezTo>
                  <a:cubicBezTo>
                    <a:pt x="2493" y="156"/>
                    <a:pt x="2780" y="146"/>
                    <a:pt x="3067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890775" y="790425"/>
              <a:ext cx="14275" cy="53850"/>
            </a:xfrm>
            <a:custGeom>
              <a:avLst/>
              <a:gdLst/>
              <a:ahLst/>
              <a:cxnLst/>
              <a:rect l="l" t="t" r="r" b="b"/>
              <a:pathLst>
                <a:path w="571" h="2154" extrusionOk="0">
                  <a:moveTo>
                    <a:pt x="55" y="0"/>
                  </a:moveTo>
                  <a:cubicBezTo>
                    <a:pt x="1" y="452"/>
                    <a:pt x="359" y="1864"/>
                    <a:pt x="571" y="2154"/>
                  </a:cubicBezTo>
                  <a:cubicBezTo>
                    <a:pt x="513" y="1935"/>
                    <a:pt x="449" y="1695"/>
                    <a:pt x="388" y="1452"/>
                  </a:cubicBezTo>
                  <a:cubicBezTo>
                    <a:pt x="327" y="1208"/>
                    <a:pt x="280" y="953"/>
                    <a:pt x="216" y="717"/>
                  </a:cubicBezTo>
                  <a:cubicBezTo>
                    <a:pt x="151" y="480"/>
                    <a:pt x="184" y="222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821350" y="722350"/>
              <a:ext cx="16350" cy="53050"/>
            </a:xfrm>
            <a:custGeom>
              <a:avLst/>
              <a:gdLst/>
              <a:ahLst/>
              <a:cxnLst/>
              <a:rect l="l" t="t" r="r" b="b"/>
              <a:pathLst>
                <a:path w="654" h="2122" extrusionOk="0">
                  <a:moveTo>
                    <a:pt x="653" y="0"/>
                  </a:moveTo>
                  <a:lnTo>
                    <a:pt x="653" y="0"/>
                  </a:lnTo>
                  <a:cubicBezTo>
                    <a:pt x="374" y="229"/>
                    <a:pt x="1" y="1509"/>
                    <a:pt x="48" y="2121"/>
                  </a:cubicBezTo>
                  <a:cubicBezTo>
                    <a:pt x="134" y="1745"/>
                    <a:pt x="205" y="1380"/>
                    <a:pt x="302" y="1032"/>
                  </a:cubicBezTo>
                  <a:cubicBezTo>
                    <a:pt x="402" y="685"/>
                    <a:pt x="535" y="344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781225" y="702450"/>
              <a:ext cx="31925" cy="30125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1276" y="1"/>
                  </a:moveTo>
                  <a:cubicBezTo>
                    <a:pt x="1215" y="11"/>
                    <a:pt x="1162" y="37"/>
                    <a:pt x="1111" y="69"/>
                  </a:cubicBezTo>
                  <a:cubicBezTo>
                    <a:pt x="828" y="291"/>
                    <a:pt x="542" y="510"/>
                    <a:pt x="266" y="739"/>
                  </a:cubicBezTo>
                  <a:cubicBezTo>
                    <a:pt x="183" y="814"/>
                    <a:pt x="115" y="900"/>
                    <a:pt x="62" y="993"/>
                  </a:cubicBezTo>
                  <a:cubicBezTo>
                    <a:pt x="26" y="1051"/>
                    <a:pt x="19" y="1126"/>
                    <a:pt x="1" y="1194"/>
                  </a:cubicBezTo>
                  <a:lnTo>
                    <a:pt x="54" y="1205"/>
                  </a:lnTo>
                  <a:cubicBezTo>
                    <a:pt x="334" y="674"/>
                    <a:pt x="843" y="377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958950" y="604725"/>
              <a:ext cx="29050" cy="30925"/>
            </a:xfrm>
            <a:custGeom>
              <a:avLst/>
              <a:gdLst/>
              <a:ahLst/>
              <a:cxnLst/>
              <a:rect l="l" t="t" r="r" b="b"/>
              <a:pathLst>
                <a:path w="1162" h="1237" extrusionOk="0">
                  <a:moveTo>
                    <a:pt x="1162" y="1"/>
                  </a:moveTo>
                  <a:cubicBezTo>
                    <a:pt x="724" y="341"/>
                    <a:pt x="334" y="739"/>
                    <a:pt x="1" y="1183"/>
                  </a:cubicBezTo>
                  <a:lnTo>
                    <a:pt x="51" y="1237"/>
                  </a:lnTo>
                  <a:cubicBezTo>
                    <a:pt x="101" y="1201"/>
                    <a:pt x="162" y="1172"/>
                    <a:pt x="201" y="1129"/>
                  </a:cubicBezTo>
                  <a:cubicBezTo>
                    <a:pt x="273" y="1036"/>
                    <a:pt x="323" y="925"/>
                    <a:pt x="402" y="835"/>
                  </a:cubicBezTo>
                  <a:cubicBezTo>
                    <a:pt x="613" y="595"/>
                    <a:pt x="835" y="366"/>
                    <a:pt x="1054" y="133"/>
                  </a:cubicBezTo>
                  <a:cubicBezTo>
                    <a:pt x="1090" y="90"/>
                    <a:pt x="1126" y="47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927500" y="582425"/>
              <a:ext cx="30950" cy="19375"/>
            </a:xfrm>
            <a:custGeom>
              <a:avLst/>
              <a:gdLst/>
              <a:ahLst/>
              <a:cxnLst/>
              <a:rect l="l" t="t" r="r" b="b"/>
              <a:pathLst>
                <a:path w="1238" h="775" extrusionOk="0">
                  <a:moveTo>
                    <a:pt x="1237" y="0"/>
                  </a:moveTo>
                  <a:lnTo>
                    <a:pt x="1237" y="0"/>
                  </a:lnTo>
                  <a:cubicBezTo>
                    <a:pt x="979" y="18"/>
                    <a:pt x="176" y="534"/>
                    <a:pt x="1" y="774"/>
                  </a:cubicBezTo>
                  <a:cubicBezTo>
                    <a:pt x="395" y="488"/>
                    <a:pt x="843" y="283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3043325" y="793550"/>
              <a:ext cx="33525" cy="6300"/>
            </a:xfrm>
            <a:custGeom>
              <a:avLst/>
              <a:gdLst/>
              <a:ahLst/>
              <a:cxnLst/>
              <a:rect l="l" t="t" r="r" b="b"/>
              <a:pathLst>
                <a:path w="1341" h="252" extrusionOk="0">
                  <a:moveTo>
                    <a:pt x="1334" y="1"/>
                  </a:moveTo>
                  <a:lnTo>
                    <a:pt x="1" y="234"/>
                  </a:lnTo>
                  <a:cubicBezTo>
                    <a:pt x="90" y="246"/>
                    <a:pt x="181" y="251"/>
                    <a:pt x="273" y="251"/>
                  </a:cubicBezTo>
                  <a:cubicBezTo>
                    <a:pt x="621" y="251"/>
                    <a:pt x="984" y="172"/>
                    <a:pt x="1341" y="62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3021400" y="598100"/>
              <a:ext cx="25375" cy="17950"/>
            </a:xfrm>
            <a:custGeom>
              <a:avLst/>
              <a:gdLst/>
              <a:ahLst/>
              <a:cxnLst/>
              <a:rect l="l" t="t" r="r" b="b"/>
              <a:pathLst>
                <a:path w="1015" h="718" extrusionOk="0">
                  <a:moveTo>
                    <a:pt x="1014" y="0"/>
                  </a:moveTo>
                  <a:lnTo>
                    <a:pt x="0" y="717"/>
                  </a:lnTo>
                  <a:cubicBezTo>
                    <a:pt x="409" y="592"/>
                    <a:pt x="950" y="219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2812950" y="615925"/>
              <a:ext cx="18550" cy="23125"/>
            </a:xfrm>
            <a:custGeom>
              <a:avLst/>
              <a:gdLst/>
              <a:ahLst/>
              <a:cxnLst/>
              <a:rect l="l" t="t" r="r" b="b"/>
              <a:pathLst>
                <a:path w="742" h="925" extrusionOk="0">
                  <a:moveTo>
                    <a:pt x="22" y="0"/>
                  </a:moveTo>
                  <a:cubicBezTo>
                    <a:pt x="0" y="323"/>
                    <a:pt x="401" y="825"/>
                    <a:pt x="742" y="925"/>
                  </a:cubicBezTo>
                  <a:cubicBezTo>
                    <a:pt x="606" y="778"/>
                    <a:pt x="459" y="645"/>
                    <a:pt x="344" y="498"/>
                  </a:cubicBezTo>
                  <a:cubicBezTo>
                    <a:pt x="229" y="352"/>
                    <a:pt x="140" y="183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2870900" y="682850"/>
              <a:ext cx="29225" cy="18550"/>
            </a:xfrm>
            <a:custGeom>
              <a:avLst/>
              <a:gdLst/>
              <a:ahLst/>
              <a:cxnLst/>
              <a:rect l="l" t="t" r="r" b="b"/>
              <a:pathLst>
                <a:path w="1169" h="742" extrusionOk="0">
                  <a:moveTo>
                    <a:pt x="1168" y="0"/>
                  </a:moveTo>
                  <a:cubicBezTo>
                    <a:pt x="986" y="136"/>
                    <a:pt x="825" y="297"/>
                    <a:pt x="627" y="419"/>
                  </a:cubicBezTo>
                  <a:cubicBezTo>
                    <a:pt x="430" y="541"/>
                    <a:pt x="208" y="631"/>
                    <a:pt x="0" y="731"/>
                  </a:cubicBezTo>
                  <a:cubicBezTo>
                    <a:pt x="24" y="738"/>
                    <a:pt x="50" y="742"/>
                    <a:pt x="78" y="742"/>
                  </a:cubicBezTo>
                  <a:cubicBezTo>
                    <a:pt x="393" y="742"/>
                    <a:pt x="961" y="30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3074325" y="704425"/>
              <a:ext cx="27075" cy="16600"/>
            </a:xfrm>
            <a:custGeom>
              <a:avLst/>
              <a:gdLst/>
              <a:ahLst/>
              <a:cxnLst/>
              <a:rect l="l" t="t" r="r" b="b"/>
              <a:pathLst>
                <a:path w="1083" h="664" extrusionOk="0">
                  <a:moveTo>
                    <a:pt x="1054" y="1"/>
                  </a:moveTo>
                  <a:lnTo>
                    <a:pt x="1" y="663"/>
                  </a:lnTo>
                  <a:cubicBezTo>
                    <a:pt x="398" y="520"/>
                    <a:pt x="782" y="355"/>
                    <a:pt x="1083" y="51"/>
                  </a:cubicBezTo>
                  <a:cubicBezTo>
                    <a:pt x="1072" y="33"/>
                    <a:pt x="1061" y="15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2847150" y="572750"/>
              <a:ext cx="9700" cy="28425"/>
            </a:xfrm>
            <a:custGeom>
              <a:avLst/>
              <a:gdLst/>
              <a:ahLst/>
              <a:cxnLst/>
              <a:rect l="l" t="t" r="r" b="b"/>
              <a:pathLst>
                <a:path w="388" h="1137" extrusionOk="0">
                  <a:moveTo>
                    <a:pt x="384" y="961"/>
                  </a:moveTo>
                  <a:lnTo>
                    <a:pt x="381" y="970"/>
                  </a:lnTo>
                  <a:lnTo>
                    <a:pt x="381" y="970"/>
                  </a:lnTo>
                  <a:lnTo>
                    <a:pt x="388" y="968"/>
                  </a:lnTo>
                  <a:lnTo>
                    <a:pt x="384" y="961"/>
                  </a:lnTo>
                  <a:close/>
                  <a:moveTo>
                    <a:pt x="15" y="0"/>
                  </a:moveTo>
                  <a:lnTo>
                    <a:pt x="15" y="0"/>
                  </a:lnTo>
                  <a:cubicBezTo>
                    <a:pt x="1" y="463"/>
                    <a:pt x="141" y="979"/>
                    <a:pt x="327" y="1136"/>
                  </a:cubicBezTo>
                  <a:lnTo>
                    <a:pt x="381" y="970"/>
                  </a:lnTo>
                  <a:lnTo>
                    <a:pt x="381" y="970"/>
                  </a:lnTo>
                  <a:lnTo>
                    <a:pt x="288" y="100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063950" y="718575"/>
              <a:ext cx="26075" cy="9775"/>
            </a:xfrm>
            <a:custGeom>
              <a:avLst/>
              <a:gdLst/>
              <a:ahLst/>
              <a:cxnLst/>
              <a:rect l="l" t="t" r="r" b="b"/>
              <a:pathLst>
                <a:path w="1043" h="391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885" y="62"/>
                    <a:pt x="770" y="108"/>
                    <a:pt x="656" y="151"/>
                  </a:cubicBezTo>
                  <a:cubicBezTo>
                    <a:pt x="548" y="183"/>
                    <a:pt x="437" y="223"/>
                    <a:pt x="333" y="269"/>
                  </a:cubicBezTo>
                  <a:cubicBezTo>
                    <a:pt x="229" y="323"/>
                    <a:pt x="90" y="262"/>
                    <a:pt x="0" y="377"/>
                  </a:cubicBezTo>
                  <a:cubicBezTo>
                    <a:pt x="28" y="386"/>
                    <a:pt x="61" y="390"/>
                    <a:pt x="99" y="390"/>
                  </a:cubicBezTo>
                  <a:cubicBezTo>
                    <a:pt x="326" y="390"/>
                    <a:pt x="720" y="23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2897500" y="795350"/>
              <a:ext cx="6925" cy="27975"/>
            </a:xfrm>
            <a:custGeom>
              <a:avLst/>
              <a:gdLst/>
              <a:ahLst/>
              <a:cxnLst/>
              <a:rect l="l" t="t" r="r" b="b"/>
              <a:pathLst>
                <a:path w="277" h="1119" extrusionOk="0">
                  <a:moveTo>
                    <a:pt x="54" y="0"/>
                  </a:moveTo>
                  <a:lnTo>
                    <a:pt x="8" y="11"/>
                  </a:lnTo>
                  <a:cubicBezTo>
                    <a:pt x="1" y="402"/>
                    <a:pt x="133" y="760"/>
                    <a:pt x="276" y="1118"/>
                  </a:cubicBezTo>
                  <a:cubicBezTo>
                    <a:pt x="201" y="746"/>
                    <a:pt x="130" y="373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2981800" y="636600"/>
              <a:ext cx="18300" cy="15100"/>
            </a:xfrm>
            <a:custGeom>
              <a:avLst/>
              <a:gdLst/>
              <a:ahLst/>
              <a:cxnLst/>
              <a:rect l="l" t="t" r="r" b="b"/>
              <a:pathLst>
                <a:path w="732" h="604" extrusionOk="0">
                  <a:moveTo>
                    <a:pt x="712" y="0"/>
                  </a:moveTo>
                  <a:cubicBezTo>
                    <a:pt x="500" y="0"/>
                    <a:pt x="164" y="287"/>
                    <a:pt x="0" y="603"/>
                  </a:cubicBezTo>
                  <a:lnTo>
                    <a:pt x="731" y="1"/>
                  </a:lnTo>
                  <a:cubicBezTo>
                    <a:pt x="725" y="1"/>
                    <a:pt x="719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966650" y="866375"/>
              <a:ext cx="4875" cy="28150"/>
            </a:xfrm>
            <a:custGeom>
              <a:avLst/>
              <a:gdLst/>
              <a:ahLst/>
              <a:cxnLst/>
              <a:rect l="l" t="t" r="r" b="b"/>
              <a:pathLst>
                <a:path w="195" h="1126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70"/>
                    <a:pt x="47" y="750"/>
                    <a:pt x="72" y="1126"/>
                  </a:cubicBezTo>
                  <a:lnTo>
                    <a:pt x="144" y="1122"/>
                  </a:lnTo>
                  <a:cubicBezTo>
                    <a:pt x="194" y="735"/>
                    <a:pt x="112" y="3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828800" y="608125"/>
              <a:ext cx="17500" cy="17225"/>
            </a:xfrm>
            <a:custGeom>
              <a:avLst/>
              <a:gdLst/>
              <a:ahLst/>
              <a:cxnLst/>
              <a:rect l="l" t="t" r="r" b="b"/>
              <a:pathLst>
                <a:path w="700" h="68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8"/>
                    <a:pt x="527" y="689"/>
                    <a:pt x="694" y="689"/>
                  </a:cubicBezTo>
                  <a:cubicBezTo>
                    <a:pt x="696" y="689"/>
                    <a:pt x="697" y="689"/>
                    <a:pt x="699" y="6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2859800" y="768375"/>
              <a:ext cx="5925" cy="20200"/>
            </a:xfrm>
            <a:custGeom>
              <a:avLst/>
              <a:gdLst/>
              <a:ahLst/>
              <a:cxnLst/>
              <a:rect l="l" t="t" r="r" b="b"/>
              <a:pathLst>
                <a:path w="237" h="80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86" y="116"/>
                    <a:pt x="0" y="474"/>
                    <a:pt x="18" y="807"/>
                  </a:cubicBezTo>
                  <a:cubicBezTo>
                    <a:pt x="165" y="424"/>
                    <a:pt x="237" y="119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2864900" y="774200"/>
              <a:ext cx="5400" cy="21800"/>
            </a:xfrm>
            <a:custGeom>
              <a:avLst/>
              <a:gdLst/>
              <a:ahLst/>
              <a:cxnLst/>
              <a:rect l="l" t="t" r="r" b="b"/>
              <a:pathLst>
                <a:path w="216" h="872" extrusionOk="0">
                  <a:moveTo>
                    <a:pt x="162" y="1"/>
                  </a:moveTo>
                  <a:cubicBezTo>
                    <a:pt x="29" y="273"/>
                    <a:pt x="0" y="571"/>
                    <a:pt x="15" y="871"/>
                  </a:cubicBezTo>
                  <a:cubicBezTo>
                    <a:pt x="83" y="592"/>
                    <a:pt x="147" y="309"/>
                    <a:pt x="215" y="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020850" y="614225"/>
              <a:ext cx="17750" cy="8225"/>
            </a:xfrm>
            <a:custGeom>
              <a:avLst/>
              <a:gdLst/>
              <a:ahLst/>
              <a:cxnLst/>
              <a:rect l="l" t="t" r="r" b="b"/>
              <a:pathLst>
                <a:path w="710" h="329" extrusionOk="0">
                  <a:moveTo>
                    <a:pt x="710" y="0"/>
                  </a:moveTo>
                  <a:lnTo>
                    <a:pt x="1" y="323"/>
                  </a:lnTo>
                  <a:cubicBezTo>
                    <a:pt x="20" y="326"/>
                    <a:pt x="41" y="328"/>
                    <a:pt x="63" y="328"/>
                  </a:cubicBezTo>
                  <a:cubicBezTo>
                    <a:pt x="282" y="328"/>
                    <a:pt x="603" y="16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835775" y="579200"/>
              <a:ext cx="8900" cy="17125"/>
            </a:xfrm>
            <a:custGeom>
              <a:avLst/>
              <a:gdLst/>
              <a:ahLst/>
              <a:cxnLst/>
              <a:rect l="l" t="t" r="r" b="b"/>
              <a:pathLst>
                <a:path w="356" h="68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73"/>
                    <a:pt x="166" y="495"/>
                    <a:pt x="356" y="685"/>
                  </a:cubicBezTo>
                  <a:cubicBezTo>
                    <a:pt x="241" y="448"/>
                    <a:pt x="166" y="2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3050775" y="695025"/>
              <a:ext cx="15600" cy="8700"/>
            </a:xfrm>
            <a:custGeom>
              <a:avLst/>
              <a:gdLst/>
              <a:ahLst/>
              <a:cxnLst/>
              <a:rect l="l" t="t" r="r" b="b"/>
              <a:pathLst>
                <a:path w="624" h="348" extrusionOk="0">
                  <a:moveTo>
                    <a:pt x="624" y="0"/>
                  </a:moveTo>
                  <a:cubicBezTo>
                    <a:pt x="405" y="97"/>
                    <a:pt x="197" y="212"/>
                    <a:pt x="0" y="348"/>
                  </a:cubicBezTo>
                  <a:cubicBezTo>
                    <a:pt x="3" y="348"/>
                    <a:pt x="6" y="348"/>
                    <a:pt x="9" y="348"/>
                  </a:cubicBezTo>
                  <a:cubicBezTo>
                    <a:pt x="214" y="348"/>
                    <a:pt x="429" y="223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774950" y="713650"/>
              <a:ext cx="12750" cy="11225"/>
            </a:xfrm>
            <a:custGeom>
              <a:avLst/>
              <a:gdLst/>
              <a:ahLst/>
              <a:cxnLst/>
              <a:rect l="l" t="t" r="r" b="b"/>
              <a:pathLst>
                <a:path w="510" h="449" extrusionOk="0">
                  <a:moveTo>
                    <a:pt x="510" y="1"/>
                  </a:moveTo>
                  <a:lnTo>
                    <a:pt x="510" y="1"/>
                  </a:lnTo>
                  <a:cubicBezTo>
                    <a:pt x="237" y="97"/>
                    <a:pt x="44" y="269"/>
                    <a:pt x="1" y="44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821900" y="643425"/>
              <a:ext cx="19025" cy="5225"/>
            </a:xfrm>
            <a:custGeom>
              <a:avLst/>
              <a:gdLst/>
              <a:ahLst/>
              <a:cxnLst/>
              <a:rect l="l" t="t" r="r" b="b"/>
              <a:pathLst>
                <a:path w="761" h="209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136"/>
                    <a:pt x="326" y="209"/>
                    <a:pt x="513" y="209"/>
                  </a:cubicBezTo>
                  <a:cubicBezTo>
                    <a:pt x="592" y="209"/>
                    <a:pt x="675" y="196"/>
                    <a:pt x="760" y="169"/>
                  </a:cubicBezTo>
                  <a:lnTo>
                    <a:pt x="760" y="169"/>
                  </a:lnTo>
                  <a:cubicBezTo>
                    <a:pt x="743" y="170"/>
                    <a:pt x="726" y="170"/>
                    <a:pt x="709" y="170"/>
                  </a:cubicBezTo>
                  <a:cubicBezTo>
                    <a:pt x="460" y="170"/>
                    <a:pt x="229" y="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2836325" y="608925"/>
              <a:ext cx="11125" cy="11600"/>
            </a:xfrm>
            <a:custGeom>
              <a:avLst/>
              <a:gdLst/>
              <a:ahLst/>
              <a:cxnLst/>
              <a:rect l="l" t="t" r="r" b="b"/>
              <a:pathLst>
                <a:path w="445" h="464" extrusionOk="0">
                  <a:moveTo>
                    <a:pt x="29" y="1"/>
                  </a:moveTo>
                  <a:lnTo>
                    <a:pt x="0" y="33"/>
                  </a:lnTo>
                  <a:cubicBezTo>
                    <a:pt x="101" y="202"/>
                    <a:pt x="237" y="349"/>
                    <a:pt x="398" y="463"/>
                  </a:cubicBezTo>
                  <a:lnTo>
                    <a:pt x="445" y="41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2992375" y="639025"/>
              <a:ext cx="10950" cy="10150"/>
            </a:xfrm>
            <a:custGeom>
              <a:avLst/>
              <a:gdLst/>
              <a:ahLst/>
              <a:cxnLst/>
              <a:rect l="l" t="t" r="r" b="b"/>
              <a:pathLst>
                <a:path w="438" h="406" extrusionOk="0">
                  <a:moveTo>
                    <a:pt x="423" y="1"/>
                  </a:moveTo>
                  <a:cubicBezTo>
                    <a:pt x="244" y="87"/>
                    <a:pt x="93" y="227"/>
                    <a:pt x="0" y="406"/>
                  </a:cubicBezTo>
                  <a:cubicBezTo>
                    <a:pt x="143" y="291"/>
                    <a:pt x="287" y="176"/>
                    <a:pt x="430" y="65"/>
                  </a:cubicBezTo>
                  <a:cubicBezTo>
                    <a:pt x="437" y="62"/>
                    <a:pt x="426" y="40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2847775" y="749925"/>
              <a:ext cx="6575" cy="9425"/>
            </a:xfrm>
            <a:custGeom>
              <a:avLst/>
              <a:gdLst/>
              <a:ahLst/>
              <a:cxnLst/>
              <a:rect l="l" t="t" r="r" b="b"/>
              <a:pathLst>
                <a:path w="263" h="377" extrusionOk="0">
                  <a:moveTo>
                    <a:pt x="220" y="1"/>
                  </a:moveTo>
                  <a:cubicBezTo>
                    <a:pt x="73" y="69"/>
                    <a:pt x="15" y="209"/>
                    <a:pt x="1" y="377"/>
                  </a:cubicBezTo>
                  <a:cubicBezTo>
                    <a:pt x="87" y="262"/>
                    <a:pt x="177" y="148"/>
                    <a:pt x="263" y="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941625" y="606775"/>
              <a:ext cx="845800" cy="617675"/>
            </a:xfrm>
            <a:custGeom>
              <a:avLst/>
              <a:gdLst/>
              <a:ahLst/>
              <a:cxnLst/>
              <a:rect l="l" t="t" r="r" b="b"/>
              <a:pathLst>
                <a:path w="33832" h="24707" extrusionOk="0">
                  <a:moveTo>
                    <a:pt x="24713" y="904"/>
                  </a:moveTo>
                  <a:lnTo>
                    <a:pt x="24713" y="904"/>
                  </a:lnTo>
                  <a:cubicBezTo>
                    <a:pt x="24738" y="958"/>
                    <a:pt x="24763" y="1011"/>
                    <a:pt x="24781" y="1069"/>
                  </a:cubicBezTo>
                  <a:cubicBezTo>
                    <a:pt x="25118" y="2140"/>
                    <a:pt x="25473" y="3208"/>
                    <a:pt x="25788" y="4290"/>
                  </a:cubicBezTo>
                  <a:cubicBezTo>
                    <a:pt x="25971" y="4928"/>
                    <a:pt x="26092" y="5587"/>
                    <a:pt x="26229" y="6243"/>
                  </a:cubicBezTo>
                  <a:cubicBezTo>
                    <a:pt x="26401" y="7042"/>
                    <a:pt x="26436" y="7855"/>
                    <a:pt x="26461" y="8669"/>
                  </a:cubicBezTo>
                  <a:cubicBezTo>
                    <a:pt x="26483" y="9403"/>
                    <a:pt x="26458" y="10141"/>
                    <a:pt x="26379" y="10876"/>
                  </a:cubicBezTo>
                  <a:cubicBezTo>
                    <a:pt x="26365" y="11008"/>
                    <a:pt x="26350" y="11141"/>
                    <a:pt x="26340" y="11273"/>
                  </a:cubicBezTo>
                  <a:lnTo>
                    <a:pt x="26304" y="11273"/>
                  </a:lnTo>
                  <a:cubicBezTo>
                    <a:pt x="26297" y="11166"/>
                    <a:pt x="26297" y="11055"/>
                    <a:pt x="26282" y="10951"/>
                  </a:cubicBezTo>
                  <a:cubicBezTo>
                    <a:pt x="26211" y="10410"/>
                    <a:pt x="26135" y="9869"/>
                    <a:pt x="26060" y="9328"/>
                  </a:cubicBezTo>
                  <a:cubicBezTo>
                    <a:pt x="25942" y="8518"/>
                    <a:pt x="25684" y="7737"/>
                    <a:pt x="25498" y="6945"/>
                  </a:cubicBezTo>
                  <a:cubicBezTo>
                    <a:pt x="25369" y="6400"/>
                    <a:pt x="25258" y="5852"/>
                    <a:pt x="25129" y="5311"/>
                  </a:cubicBezTo>
                  <a:cubicBezTo>
                    <a:pt x="24863" y="4208"/>
                    <a:pt x="24817" y="3082"/>
                    <a:pt x="24752" y="1957"/>
                  </a:cubicBezTo>
                  <a:cubicBezTo>
                    <a:pt x="24731" y="1610"/>
                    <a:pt x="24706" y="1262"/>
                    <a:pt x="24713" y="904"/>
                  </a:cubicBezTo>
                  <a:close/>
                  <a:moveTo>
                    <a:pt x="24534" y="589"/>
                  </a:moveTo>
                  <a:cubicBezTo>
                    <a:pt x="24541" y="657"/>
                    <a:pt x="24555" y="725"/>
                    <a:pt x="24559" y="793"/>
                  </a:cubicBezTo>
                  <a:cubicBezTo>
                    <a:pt x="24620" y="1735"/>
                    <a:pt x="24677" y="2678"/>
                    <a:pt x="24742" y="3620"/>
                  </a:cubicBezTo>
                  <a:cubicBezTo>
                    <a:pt x="24785" y="4208"/>
                    <a:pt x="24903" y="4781"/>
                    <a:pt x="25035" y="5351"/>
                  </a:cubicBezTo>
                  <a:cubicBezTo>
                    <a:pt x="25200" y="6035"/>
                    <a:pt x="25365" y="6716"/>
                    <a:pt x="25526" y="7397"/>
                  </a:cubicBezTo>
                  <a:cubicBezTo>
                    <a:pt x="25627" y="7826"/>
                    <a:pt x="25734" y="8256"/>
                    <a:pt x="25824" y="8690"/>
                  </a:cubicBezTo>
                  <a:cubicBezTo>
                    <a:pt x="25899" y="9066"/>
                    <a:pt x="25949" y="9442"/>
                    <a:pt x="26017" y="9819"/>
                  </a:cubicBezTo>
                  <a:cubicBezTo>
                    <a:pt x="26117" y="10370"/>
                    <a:pt x="26178" y="10929"/>
                    <a:pt x="26196" y="11488"/>
                  </a:cubicBezTo>
                  <a:cubicBezTo>
                    <a:pt x="26203" y="11743"/>
                    <a:pt x="26193" y="12001"/>
                    <a:pt x="26193" y="12255"/>
                  </a:cubicBezTo>
                  <a:cubicBezTo>
                    <a:pt x="26028" y="11213"/>
                    <a:pt x="25598" y="10259"/>
                    <a:pt x="25204" y="9292"/>
                  </a:cubicBezTo>
                  <a:cubicBezTo>
                    <a:pt x="24849" y="8414"/>
                    <a:pt x="24505" y="7533"/>
                    <a:pt x="24251" y="6615"/>
                  </a:cubicBezTo>
                  <a:cubicBezTo>
                    <a:pt x="24011" y="5752"/>
                    <a:pt x="23892" y="4860"/>
                    <a:pt x="23900" y="3964"/>
                  </a:cubicBezTo>
                  <a:cubicBezTo>
                    <a:pt x="23903" y="3498"/>
                    <a:pt x="23978" y="3039"/>
                    <a:pt x="24079" y="2588"/>
                  </a:cubicBezTo>
                  <a:cubicBezTo>
                    <a:pt x="24226" y="1922"/>
                    <a:pt x="24369" y="1255"/>
                    <a:pt x="24534" y="589"/>
                  </a:cubicBezTo>
                  <a:close/>
                  <a:moveTo>
                    <a:pt x="20750" y="18848"/>
                  </a:moveTo>
                  <a:lnTo>
                    <a:pt x="20750" y="18848"/>
                  </a:lnTo>
                  <a:cubicBezTo>
                    <a:pt x="21176" y="18909"/>
                    <a:pt x="21560" y="19074"/>
                    <a:pt x="21936" y="19249"/>
                  </a:cubicBezTo>
                  <a:cubicBezTo>
                    <a:pt x="22215" y="19378"/>
                    <a:pt x="22495" y="19507"/>
                    <a:pt x="22778" y="19622"/>
                  </a:cubicBezTo>
                  <a:cubicBezTo>
                    <a:pt x="23280" y="19823"/>
                    <a:pt x="23803" y="19905"/>
                    <a:pt x="24337" y="19941"/>
                  </a:cubicBezTo>
                  <a:cubicBezTo>
                    <a:pt x="24579" y="19959"/>
                    <a:pt x="24821" y="19965"/>
                    <a:pt x="25064" y="19965"/>
                  </a:cubicBezTo>
                  <a:cubicBezTo>
                    <a:pt x="25511" y="19965"/>
                    <a:pt x="25958" y="19943"/>
                    <a:pt x="26404" y="19927"/>
                  </a:cubicBezTo>
                  <a:cubicBezTo>
                    <a:pt x="26787" y="19914"/>
                    <a:pt x="27170" y="19899"/>
                    <a:pt x="27553" y="19899"/>
                  </a:cubicBezTo>
                  <a:cubicBezTo>
                    <a:pt x="27818" y="19899"/>
                    <a:pt x="28084" y="19906"/>
                    <a:pt x="28350" y="19927"/>
                  </a:cubicBezTo>
                  <a:cubicBezTo>
                    <a:pt x="28937" y="19973"/>
                    <a:pt x="29500" y="20138"/>
                    <a:pt x="30052" y="20349"/>
                  </a:cubicBezTo>
                  <a:cubicBezTo>
                    <a:pt x="31177" y="20787"/>
                    <a:pt x="32169" y="21424"/>
                    <a:pt x="32993" y="22309"/>
                  </a:cubicBezTo>
                  <a:cubicBezTo>
                    <a:pt x="33044" y="22360"/>
                    <a:pt x="33079" y="22421"/>
                    <a:pt x="33101" y="22485"/>
                  </a:cubicBezTo>
                  <a:cubicBezTo>
                    <a:pt x="33058" y="22456"/>
                    <a:pt x="33019" y="22431"/>
                    <a:pt x="32979" y="22399"/>
                  </a:cubicBezTo>
                  <a:cubicBezTo>
                    <a:pt x="32234" y="21833"/>
                    <a:pt x="31442" y="21356"/>
                    <a:pt x="30557" y="21045"/>
                  </a:cubicBezTo>
                  <a:cubicBezTo>
                    <a:pt x="30106" y="20880"/>
                    <a:pt x="29628" y="20794"/>
                    <a:pt x="29148" y="20794"/>
                  </a:cubicBezTo>
                  <a:cubicBezTo>
                    <a:pt x="29095" y="20794"/>
                    <a:pt x="29041" y="20795"/>
                    <a:pt x="28988" y="20797"/>
                  </a:cubicBezTo>
                  <a:cubicBezTo>
                    <a:pt x="27701" y="20862"/>
                    <a:pt x="26411" y="20944"/>
                    <a:pt x="25121" y="21005"/>
                  </a:cubicBezTo>
                  <a:cubicBezTo>
                    <a:pt x="25063" y="21008"/>
                    <a:pt x="25005" y="21009"/>
                    <a:pt x="24947" y="21009"/>
                  </a:cubicBezTo>
                  <a:cubicBezTo>
                    <a:pt x="24155" y="21009"/>
                    <a:pt x="23427" y="20777"/>
                    <a:pt x="22800" y="20256"/>
                  </a:cubicBezTo>
                  <a:cubicBezTo>
                    <a:pt x="22567" y="20066"/>
                    <a:pt x="22337" y="19869"/>
                    <a:pt x="22104" y="19679"/>
                  </a:cubicBezTo>
                  <a:cubicBezTo>
                    <a:pt x="21735" y="19364"/>
                    <a:pt x="21320" y="19106"/>
                    <a:pt x="20875" y="18913"/>
                  </a:cubicBezTo>
                  <a:cubicBezTo>
                    <a:pt x="20832" y="18895"/>
                    <a:pt x="20789" y="18870"/>
                    <a:pt x="20750" y="18848"/>
                  </a:cubicBezTo>
                  <a:close/>
                  <a:moveTo>
                    <a:pt x="21284" y="19239"/>
                  </a:moveTo>
                  <a:cubicBezTo>
                    <a:pt x="21424" y="19332"/>
                    <a:pt x="21571" y="19414"/>
                    <a:pt x="21703" y="19518"/>
                  </a:cubicBezTo>
                  <a:cubicBezTo>
                    <a:pt x="21986" y="19744"/>
                    <a:pt x="22269" y="19970"/>
                    <a:pt x="22542" y="20210"/>
                  </a:cubicBezTo>
                  <a:cubicBezTo>
                    <a:pt x="23111" y="20715"/>
                    <a:pt x="23771" y="21020"/>
                    <a:pt x="24527" y="21098"/>
                  </a:cubicBezTo>
                  <a:cubicBezTo>
                    <a:pt x="24660" y="21116"/>
                    <a:pt x="24792" y="21125"/>
                    <a:pt x="24925" y="21125"/>
                  </a:cubicBezTo>
                  <a:cubicBezTo>
                    <a:pt x="24982" y="21125"/>
                    <a:pt x="25039" y="21123"/>
                    <a:pt x="25096" y="21120"/>
                  </a:cubicBezTo>
                  <a:cubicBezTo>
                    <a:pt x="25910" y="21059"/>
                    <a:pt x="26719" y="20987"/>
                    <a:pt x="27529" y="20919"/>
                  </a:cubicBezTo>
                  <a:cubicBezTo>
                    <a:pt x="27823" y="20898"/>
                    <a:pt x="28117" y="20876"/>
                    <a:pt x="28411" y="20865"/>
                  </a:cubicBezTo>
                  <a:cubicBezTo>
                    <a:pt x="28499" y="20862"/>
                    <a:pt x="28587" y="20860"/>
                    <a:pt x="28675" y="20860"/>
                  </a:cubicBezTo>
                  <a:cubicBezTo>
                    <a:pt x="29381" y="20860"/>
                    <a:pt x="30070" y="20978"/>
                    <a:pt x="30733" y="21245"/>
                  </a:cubicBezTo>
                  <a:cubicBezTo>
                    <a:pt x="31496" y="21550"/>
                    <a:pt x="32187" y="21965"/>
                    <a:pt x="32843" y="22453"/>
                  </a:cubicBezTo>
                  <a:cubicBezTo>
                    <a:pt x="32922" y="22506"/>
                    <a:pt x="32983" y="22582"/>
                    <a:pt x="33026" y="22664"/>
                  </a:cubicBezTo>
                  <a:cubicBezTo>
                    <a:pt x="32979" y="22646"/>
                    <a:pt x="32929" y="22628"/>
                    <a:pt x="32886" y="22607"/>
                  </a:cubicBezTo>
                  <a:cubicBezTo>
                    <a:pt x="31893" y="22123"/>
                    <a:pt x="30826" y="21826"/>
                    <a:pt x="29729" y="21725"/>
                  </a:cubicBezTo>
                  <a:cubicBezTo>
                    <a:pt x="29310" y="21690"/>
                    <a:pt x="28890" y="21673"/>
                    <a:pt x="28470" y="21673"/>
                  </a:cubicBezTo>
                  <a:cubicBezTo>
                    <a:pt x="28290" y="21673"/>
                    <a:pt x="28110" y="21676"/>
                    <a:pt x="27931" y="21682"/>
                  </a:cubicBezTo>
                  <a:cubicBezTo>
                    <a:pt x="27225" y="21707"/>
                    <a:pt x="26526" y="21733"/>
                    <a:pt x="25820" y="21733"/>
                  </a:cubicBezTo>
                  <a:cubicBezTo>
                    <a:pt x="25807" y="21733"/>
                    <a:pt x="25793" y="21733"/>
                    <a:pt x="25780" y="21733"/>
                  </a:cubicBezTo>
                  <a:cubicBezTo>
                    <a:pt x="25088" y="21733"/>
                    <a:pt x="24406" y="21642"/>
                    <a:pt x="23749" y="21399"/>
                  </a:cubicBezTo>
                  <a:cubicBezTo>
                    <a:pt x="23176" y="21188"/>
                    <a:pt x="22671" y="20873"/>
                    <a:pt x="22266" y="20407"/>
                  </a:cubicBezTo>
                  <a:cubicBezTo>
                    <a:pt x="21936" y="20027"/>
                    <a:pt x="21599" y="19651"/>
                    <a:pt x="21262" y="19271"/>
                  </a:cubicBezTo>
                  <a:lnTo>
                    <a:pt x="21284" y="19239"/>
                  </a:lnTo>
                  <a:close/>
                  <a:moveTo>
                    <a:pt x="24491" y="1"/>
                  </a:moveTo>
                  <a:cubicBezTo>
                    <a:pt x="24466" y="55"/>
                    <a:pt x="24448" y="108"/>
                    <a:pt x="24433" y="162"/>
                  </a:cubicBezTo>
                  <a:cubicBezTo>
                    <a:pt x="24290" y="857"/>
                    <a:pt x="24150" y="1552"/>
                    <a:pt x="24003" y="2244"/>
                  </a:cubicBezTo>
                  <a:cubicBezTo>
                    <a:pt x="23857" y="2921"/>
                    <a:pt x="23742" y="3598"/>
                    <a:pt x="23756" y="4294"/>
                  </a:cubicBezTo>
                  <a:cubicBezTo>
                    <a:pt x="23781" y="5318"/>
                    <a:pt x="23971" y="6332"/>
                    <a:pt x="24315" y="7296"/>
                  </a:cubicBezTo>
                  <a:cubicBezTo>
                    <a:pt x="24670" y="8285"/>
                    <a:pt x="25053" y="9267"/>
                    <a:pt x="25444" y="10241"/>
                  </a:cubicBezTo>
                  <a:cubicBezTo>
                    <a:pt x="25813" y="11152"/>
                    <a:pt x="26064" y="12087"/>
                    <a:pt x="26146" y="13069"/>
                  </a:cubicBezTo>
                  <a:cubicBezTo>
                    <a:pt x="26164" y="13219"/>
                    <a:pt x="26121" y="13370"/>
                    <a:pt x="26031" y="13488"/>
                  </a:cubicBezTo>
                  <a:cubicBezTo>
                    <a:pt x="25494" y="14247"/>
                    <a:pt x="24885" y="14953"/>
                    <a:pt x="24211" y="15598"/>
                  </a:cubicBezTo>
                  <a:cubicBezTo>
                    <a:pt x="23294" y="16480"/>
                    <a:pt x="22294" y="17246"/>
                    <a:pt x="21130" y="17780"/>
                  </a:cubicBezTo>
                  <a:cubicBezTo>
                    <a:pt x="19754" y="18415"/>
                    <a:pt x="18285" y="18730"/>
                    <a:pt x="16809" y="18995"/>
                  </a:cubicBezTo>
                  <a:cubicBezTo>
                    <a:pt x="16314" y="19081"/>
                    <a:pt x="15823" y="19156"/>
                    <a:pt x="15329" y="19224"/>
                  </a:cubicBezTo>
                  <a:cubicBezTo>
                    <a:pt x="14741" y="19307"/>
                    <a:pt x="14153" y="19382"/>
                    <a:pt x="13562" y="19454"/>
                  </a:cubicBezTo>
                  <a:cubicBezTo>
                    <a:pt x="13251" y="19493"/>
                    <a:pt x="12939" y="19525"/>
                    <a:pt x="12627" y="19568"/>
                  </a:cubicBezTo>
                  <a:cubicBezTo>
                    <a:pt x="11914" y="19662"/>
                    <a:pt x="11205" y="19755"/>
                    <a:pt x="10495" y="19859"/>
                  </a:cubicBezTo>
                  <a:cubicBezTo>
                    <a:pt x="9893" y="19948"/>
                    <a:pt x="9291" y="20027"/>
                    <a:pt x="8696" y="20156"/>
                  </a:cubicBezTo>
                  <a:cubicBezTo>
                    <a:pt x="7912" y="20328"/>
                    <a:pt x="7131" y="20529"/>
                    <a:pt x="6360" y="20754"/>
                  </a:cubicBezTo>
                  <a:cubicBezTo>
                    <a:pt x="5138" y="21113"/>
                    <a:pt x="3959" y="21578"/>
                    <a:pt x="2849" y="22213"/>
                  </a:cubicBezTo>
                  <a:cubicBezTo>
                    <a:pt x="1810" y="22811"/>
                    <a:pt x="867" y="23524"/>
                    <a:pt x="68" y="24427"/>
                  </a:cubicBezTo>
                  <a:cubicBezTo>
                    <a:pt x="43" y="24456"/>
                    <a:pt x="18" y="24488"/>
                    <a:pt x="0" y="24517"/>
                  </a:cubicBezTo>
                  <a:cubicBezTo>
                    <a:pt x="4" y="24578"/>
                    <a:pt x="7" y="24631"/>
                    <a:pt x="11" y="24707"/>
                  </a:cubicBezTo>
                  <a:cubicBezTo>
                    <a:pt x="61" y="24656"/>
                    <a:pt x="100" y="24617"/>
                    <a:pt x="136" y="24578"/>
                  </a:cubicBezTo>
                  <a:cubicBezTo>
                    <a:pt x="315" y="24391"/>
                    <a:pt x="487" y="24194"/>
                    <a:pt x="674" y="24015"/>
                  </a:cubicBezTo>
                  <a:cubicBezTo>
                    <a:pt x="1720" y="22997"/>
                    <a:pt x="2942" y="22241"/>
                    <a:pt x="4278" y="21664"/>
                  </a:cubicBezTo>
                  <a:cubicBezTo>
                    <a:pt x="6385" y="20754"/>
                    <a:pt x="8600" y="20231"/>
                    <a:pt x="10871" y="19948"/>
                  </a:cubicBezTo>
                  <a:cubicBezTo>
                    <a:pt x="11122" y="19916"/>
                    <a:pt x="11373" y="19880"/>
                    <a:pt x="11624" y="19848"/>
                  </a:cubicBezTo>
                  <a:cubicBezTo>
                    <a:pt x="12211" y="19773"/>
                    <a:pt x="12803" y="19697"/>
                    <a:pt x="13394" y="19622"/>
                  </a:cubicBezTo>
                  <a:cubicBezTo>
                    <a:pt x="13935" y="19554"/>
                    <a:pt x="14480" y="19500"/>
                    <a:pt x="15021" y="19421"/>
                  </a:cubicBezTo>
                  <a:cubicBezTo>
                    <a:pt x="15687" y="19325"/>
                    <a:pt x="16353" y="19214"/>
                    <a:pt x="17020" y="19095"/>
                  </a:cubicBezTo>
                  <a:cubicBezTo>
                    <a:pt x="17489" y="19013"/>
                    <a:pt x="17955" y="18905"/>
                    <a:pt x="18425" y="18816"/>
                  </a:cubicBezTo>
                  <a:cubicBezTo>
                    <a:pt x="18743" y="18756"/>
                    <a:pt x="19048" y="18642"/>
                    <a:pt x="19379" y="18642"/>
                  </a:cubicBezTo>
                  <a:cubicBezTo>
                    <a:pt x="19402" y="18642"/>
                    <a:pt x="19426" y="18643"/>
                    <a:pt x="19449" y="18644"/>
                  </a:cubicBezTo>
                  <a:cubicBezTo>
                    <a:pt x="19851" y="18662"/>
                    <a:pt x="20230" y="18737"/>
                    <a:pt x="20585" y="18938"/>
                  </a:cubicBezTo>
                  <a:cubicBezTo>
                    <a:pt x="20861" y="19099"/>
                    <a:pt x="21112" y="19307"/>
                    <a:pt x="21323" y="19547"/>
                  </a:cubicBezTo>
                  <a:cubicBezTo>
                    <a:pt x="21585" y="19837"/>
                    <a:pt x="21846" y="20127"/>
                    <a:pt x="22094" y="20425"/>
                  </a:cubicBezTo>
                  <a:cubicBezTo>
                    <a:pt x="22588" y="21009"/>
                    <a:pt x="23208" y="21381"/>
                    <a:pt x="23932" y="21607"/>
                  </a:cubicBezTo>
                  <a:cubicBezTo>
                    <a:pt x="24600" y="21817"/>
                    <a:pt x="25282" y="21867"/>
                    <a:pt x="25971" y="21867"/>
                  </a:cubicBezTo>
                  <a:cubicBezTo>
                    <a:pt x="26047" y="21867"/>
                    <a:pt x="26124" y="21866"/>
                    <a:pt x="26200" y="21865"/>
                  </a:cubicBezTo>
                  <a:cubicBezTo>
                    <a:pt x="26931" y="21858"/>
                    <a:pt x="27662" y="21819"/>
                    <a:pt x="28393" y="21811"/>
                  </a:cubicBezTo>
                  <a:cubicBezTo>
                    <a:pt x="28519" y="21809"/>
                    <a:pt x="28644" y="21808"/>
                    <a:pt x="28770" y="21808"/>
                  </a:cubicBezTo>
                  <a:cubicBezTo>
                    <a:pt x="29103" y="21808"/>
                    <a:pt x="29435" y="21818"/>
                    <a:pt x="29765" y="21854"/>
                  </a:cubicBezTo>
                  <a:cubicBezTo>
                    <a:pt x="31159" y="22012"/>
                    <a:pt x="32478" y="22403"/>
                    <a:pt x="33642" y="23230"/>
                  </a:cubicBezTo>
                  <a:cubicBezTo>
                    <a:pt x="33689" y="23255"/>
                    <a:pt x="33739" y="23277"/>
                    <a:pt x="33793" y="23295"/>
                  </a:cubicBezTo>
                  <a:lnTo>
                    <a:pt x="33832" y="23259"/>
                  </a:lnTo>
                  <a:cubicBezTo>
                    <a:pt x="33814" y="23194"/>
                    <a:pt x="33807" y="23119"/>
                    <a:pt x="33775" y="23062"/>
                  </a:cubicBezTo>
                  <a:cubicBezTo>
                    <a:pt x="33703" y="22944"/>
                    <a:pt x="33624" y="22829"/>
                    <a:pt x="33538" y="22725"/>
                  </a:cubicBezTo>
                  <a:cubicBezTo>
                    <a:pt x="31950" y="20836"/>
                    <a:pt x="29967" y="19754"/>
                    <a:pt x="27473" y="19754"/>
                  </a:cubicBezTo>
                  <a:cubicBezTo>
                    <a:pt x="27441" y="19754"/>
                    <a:pt x="27408" y="19754"/>
                    <a:pt x="27375" y="19755"/>
                  </a:cubicBezTo>
                  <a:cubicBezTo>
                    <a:pt x="26576" y="19762"/>
                    <a:pt x="25774" y="19805"/>
                    <a:pt x="24974" y="19819"/>
                  </a:cubicBezTo>
                  <a:cubicBezTo>
                    <a:pt x="24670" y="19819"/>
                    <a:pt x="24362" y="19805"/>
                    <a:pt x="24057" y="19773"/>
                  </a:cubicBezTo>
                  <a:cubicBezTo>
                    <a:pt x="23351" y="19712"/>
                    <a:pt x="22703" y="19472"/>
                    <a:pt x="22072" y="19163"/>
                  </a:cubicBezTo>
                  <a:cubicBezTo>
                    <a:pt x="21606" y="18931"/>
                    <a:pt x="21112" y="18762"/>
                    <a:pt x="20603" y="18662"/>
                  </a:cubicBezTo>
                  <a:cubicBezTo>
                    <a:pt x="20302" y="18604"/>
                    <a:pt x="20001" y="18551"/>
                    <a:pt x="19682" y="18490"/>
                  </a:cubicBezTo>
                  <a:cubicBezTo>
                    <a:pt x="19765" y="18461"/>
                    <a:pt x="19836" y="18436"/>
                    <a:pt x="19904" y="18415"/>
                  </a:cubicBezTo>
                  <a:cubicBezTo>
                    <a:pt x="20682" y="18167"/>
                    <a:pt x="21424" y="17834"/>
                    <a:pt x="22126" y="17418"/>
                  </a:cubicBezTo>
                  <a:cubicBezTo>
                    <a:pt x="23749" y="16433"/>
                    <a:pt x="25333" y="14799"/>
                    <a:pt x="26343" y="13298"/>
                  </a:cubicBezTo>
                  <a:cubicBezTo>
                    <a:pt x="26934" y="12416"/>
                    <a:pt x="27422" y="11478"/>
                    <a:pt x="27877" y="10521"/>
                  </a:cubicBezTo>
                  <a:cubicBezTo>
                    <a:pt x="28156" y="9930"/>
                    <a:pt x="28425" y="9331"/>
                    <a:pt x="28690" y="8729"/>
                  </a:cubicBezTo>
                  <a:cubicBezTo>
                    <a:pt x="29296" y="7346"/>
                    <a:pt x="30145" y="6142"/>
                    <a:pt x="31331" y="5204"/>
                  </a:cubicBezTo>
                  <a:cubicBezTo>
                    <a:pt x="31818" y="4817"/>
                    <a:pt x="32334" y="4466"/>
                    <a:pt x="32839" y="4104"/>
                  </a:cubicBezTo>
                  <a:cubicBezTo>
                    <a:pt x="32929" y="4036"/>
                    <a:pt x="33022" y="3978"/>
                    <a:pt x="33040" y="3828"/>
                  </a:cubicBezTo>
                  <a:lnTo>
                    <a:pt x="33040" y="3828"/>
                  </a:lnTo>
                  <a:cubicBezTo>
                    <a:pt x="32979" y="3856"/>
                    <a:pt x="32922" y="3889"/>
                    <a:pt x="32868" y="3924"/>
                  </a:cubicBezTo>
                  <a:cubicBezTo>
                    <a:pt x="32338" y="4297"/>
                    <a:pt x="31793" y="4655"/>
                    <a:pt x="31284" y="5057"/>
                  </a:cubicBezTo>
                  <a:cubicBezTo>
                    <a:pt x="30227" y="5899"/>
                    <a:pt x="29382" y="6920"/>
                    <a:pt x="28808" y="8153"/>
                  </a:cubicBezTo>
                  <a:cubicBezTo>
                    <a:pt x="28726" y="8328"/>
                    <a:pt x="28640" y="8497"/>
                    <a:pt x="28558" y="8672"/>
                  </a:cubicBezTo>
                  <a:cubicBezTo>
                    <a:pt x="28189" y="9471"/>
                    <a:pt x="27830" y="10277"/>
                    <a:pt x="27443" y="11069"/>
                  </a:cubicBezTo>
                  <a:cubicBezTo>
                    <a:pt x="27142" y="11682"/>
                    <a:pt x="26838" y="12295"/>
                    <a:pt x="26451" y="12861"/>
                  </a:cubicBezTo>
                  <a:cubicBezTo>
                    <a:pt x="26411" y="12918"/>
                    <a:pt x="26368" y="12972"/>
                    <a:pt x="26311" y="13051"/>
                  </a:cubicBezTo>
                  <a:cubicBezTo>
                    <a:pt x="26300" y="13022"/>
                    <a:pt x="26297" y="12990"/>
                    <a:pt x="26293" y="12957"/>
                  </a:cubicBezTo>
                  <a:cubicBezTo>
                    <a:pt x="26329" y="12610"/>
                    <a:pt x="26372" y="12266"/>
                    <a:pt x="26408" y="11918"/>
                  </a:cubicBezTo>
                  <a:cubicBezTo>
                    <a:pt x="26461" y="11392"/>
                    <a:pt x="26530" y="10861"/>
                    <a:pt x="26558" y="10331"/>
                  </a:cubicBezTo>
                  <a:cubicBezTo>
                    <a:pt x="26590" y="9761"/>
                    <a:pt x="26576" y="9184"/>
                    <a:pt x="26587" y="8611"/>
                  </a:cubicBezTo>
                  <a:cubicBezTo>
                    <a:pt x="26601" y="7690"/>
                    <a:pt x="26476" y="6784"/>
                    <a:pt x="26307" y="5884"/>
                  </a:cubicBezTo>
                  <a:cubicBezTo>
                    <a:pt x="26135" y="4989"/>
                    <a:pt x="25906" y="4100"/>
                    <a:pt x="25623" y="3233"/>
                  </a:cubicBezTo>
                  <a:cubicBezTo>
                    <a:pt x="25290" y="2201"/>
                    <a:pt x="24957" y="1169"/>
                    <a:pt x="24623" y="137"/>
                  </a:cubicBezTo>
                  <a:cubicBezTo>
                    <a:pt x="24602" y="91"/>
                    <a:pt x="24577" y="44"/>
                    <a:pt x="245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2755425" y="451650"/>
              <a:ext cx="360400" cy="454300"/>
            </a:xfrm>
            <a:custGeom>
              <a:avLst/>
              <a:gdLst/>
              <a:ahLst/>
              <a:cxnLst/>
              <a:rect l="l" t="t" r="r" b="b"/>
              <a:pathLst>
                <a:path w="14416" h="18172" extrusionOk="0">
                  <a:moveTo>
                    <a:pt x="9365" y="2728"/>
                  </a:moveTo>
                  <a:cubicBezTo>
                    <a:pt x="9579" y="2728"/>
                    <a:pt x="9794" y="2739"/>
                    <a:pt x="10008" y="2745"/>
                  </a:cubicBezTo>
                  <a:cubicBezTo>
                    <a:pt x="10191" y="2748"/>
                    <a:pt x="10370" y="2777"/>
                    <a:pt x="10524" y="2906"/>
                  </a:cubicBezTo>
                  <a:lnTo>
                    <a:pt x="10524" y="2906"/>
                  </a:lnTo>
                  <a:cubicBezTo>
                    <a:pt x="10522" y="2906"/>
                    <a:pt x="10520" y="2906"/>
                    <a:pt x="10518" y="2906"/>
                  </a:cubicBezTo>
                  <a:cubicBezTo>
                    <a:pt x="10276" y="2906"/>
                    <a:pt x="10092" y="3036"/>
                    <a:pt x="9894" y="3142"/>
                  </a:cubicBezTo>
                  <a:cubicBezTo>
                    <a:pt x="9761" y="3210"/>
                    <a:pt x="9625" y="3271"/>
                    <a:pt x="9489" y="3329"/>
                  </a:cubicBezTo>
                  <a:cubicBezTo>
                    <a:pt x="9404" y="3363"/>
                    <a:pt x="9319" y="3377"/>
                    <a:pt x="9232" y="3377"/>
                  </a:cubicBezTo>
                  <a:cubicBezTo>
                    <a:pt x="9157" y="3377"/>
                    <a:pt x="9082" y="3367"/>
                    <a:pt x="9005" y="3350"/>
                  </a:cubicBezTo>
                  <a:cubicBezTo>
                    <a:pt x="8804" y="3307"/>
                    <a:pt x="8597" y="3275"/>
                    <a:pt x="8364" y="3232"/>
                  </a:cubicBezTo>
                  <a:cubicBezTo>
                    <a:pt x="8353" y="3203"/>
                    <a:pt x="8335" y="3139"/>
                    <a:pt x="8317" y="3078"/>
                  </a:cubicBezTo>
                  <a:cubicBezTo>
                    <a:pt x="8568" y="2806"/>
                    <a:pt x="8880" y="2734"/>
                    <a:pt x="9213" y="2730"/>
                  </a:cubicBezTo>
                  <a:cubicBezTo>
                    <a:pt x="9264" y="2729"/>
                    <a:pt x="9314" y="2728"/>
                    <a:pt x="9365" y="2728"/>
                  </a:cubicBezTo>
                  <a:close/>
                  <a:moveTo>
                    <a:pt x="11445" y="3952"/>
                  </a:moveTo>
                  <a:cubicBezTo>
                    <a:pt x="11485" y="4024"/>
                    <a:pt x="11520" y="4099"/>
                    <a:pt x="11553" y="4174"/>
                  </a:cubicBezTo>
                  <a:cubicBezTo>
                    <a:pt x="11675" y="4522"/>
                    <a:pt x="11850" y="4848"/>
                    <a:pt x="12079" y="5138"/>
                  </a:cubicBezTo>
                  <a:cubicBezTo>
                    <a:pt x="12388" y="5539"/>
                    <a:pt x="12484" y="6012"/>
                    <a:pt x="12488" y="6503"/>
                  </a:cubicBezTo>
                  <a:cubicBezTo>
                    <a:pt x="12484" y="6539"/>
                    <a:pt x="12477" y="6575"/>
                    <a:pt x="12466" y="6611"/>
                  </a:cubicBezTo>
                  <a:cubicBezTo>
                    <a:pt x="12427" y="6564"/>
                    <a:pt x="12406" y="6536"/>
                    <a:pt x="12384" y="6511"/>
                  </a:cubicBezTo>
                  <a:cubicBezTo>
                    <a:pt x="12234" y="6346"/>
                    <a:pt x="12105" y="6149"/>
                    <a:pt x="11929" y="6020"/>
                  </a:cubicBezTo>
                  <a:cubicBezTo>
                    <a:pt x="11495" y="5697"/>
                    <a:pt x="11388" y="5253"/>
                    <a:pt x="11391" y="4755"/>
                  </a:cubicBezTo>
                  <a:cubicBezTo>
                    <a:pt x="11395" y="4500"/>
                    <a:pt x="11424" y="4246"/>
                    <a:pt x="11445" y="3952"/>
                  </a:cubicBezTo>
                  <a:close/>
                  <a:moveTo>
                    <a:pt x="10538" y="3002"/>
                  </a:moveTo>
                  <a:cubicBezTo>
                    <a:pt x="10560" y="3002"/>
                    <a:pt x="10583" y="3003"/>
                    <a:pt x="10607" y="3006"/>
                  </a:cubicBezTo>
                  <a:cubicBezTo>
                    <a:pt x="10893" y="3038"/>
                    <a:pt x="11155" y="3307"/>
                    <a:pt x="11237" y="3626"/>
                  </a:cubicBezTo>
                  <a:cubicBezTo>
                    <a:pt x="11316" y="3934"/>
                    <a:pt x="11316" y="4242"/>
                    <a:pt x="11291" y="4558"/>
                  </a:cubicBezTo>
                  <a:cubicBezTo>
                    <a:pt x="11277" y="4794"/>
                    <a:pt x="11280" y="5034"/>
                    <a:pt x="11313" y="5271"/>
                  </a:cubicBezTo>
                  <a:cubicBezTo>
                    <a:pt x="11352" y="5565"/>
                    <a:pt x="11503" y="5833"/>
                    <a:pt x="11732" y="6023"/>
                  </a:cubicBezTo>
                  <a:cubicBezTo>
                    <a:pt x="11915" y="6167"/>
                    <a:pt x="12079" y="6331"/>
                    <a:pt x="12226" y="6511"/>
                  </a:cubicBezTo>
                  <a:cubicBezTo>
                    <a:pt x="12406" y="6747"/>
                    <a:pt x="12488" y="7023"/>
                    <a:pt x="12377" y="7317"/>
                  </a:cubicBezTo>
                  <a:cubicBezTo>
                    <a:pt x="12341" y="7396"/>
                    <a:pt x="12302" y="7474"/>
                    <a:pt x="12255" y="7546"/>
                  </a:cubicBezTo>
                  <a:cubicBezTo>
                    <a:pt x="11968" y="7403"/>
                    <a:pt x="11700" y="7267"/>
                    <a:pt x="11438" y="7127"/>
                  </a:cubicBezTo>
                  <a:cubicBezTo>
                    <a:pt x="11116" y="6955"/>
                    <a:pt x="10790" y="6801"/>
                    <a:pt x="10424" y="6758"/>
                  </a:cubicBezTo>
                  <a:cubicBezTo>
                    <a:pt x="10288" y="6741"/>
                    <a:pt x="10153" y="6732"/>
                    <a:pt x="10019" y="6732"/>
                  </a:cubicBezTo>
                  <a:cubicBezTo>
                    <a:pt x="9539" y="6732"/>
                    <a:pt x="9073" y="6839"/>
                    <a:pt x="8622" y="7026"/>
                  </a:cubicBezTo>
                  <a:cubicBezTo>
                    <a:pt x="8400" y="7120"/>
                    <a:pt x="8185" y="7241"/>
                    <a:pt x="7955" y="7360"/>
                  </a:cubicBezTo>
                  <a:cubicBezTo>
                    <a:pt x="8045" y="7059"/>
                    <a:pt x="8145" y="6786"/>
                    <a:pt x="8210" y="6500"/>
                  </a:cubicBezTo>
                  <a:cubicBezTo>
                    <a:pt x="8263" y="6245"/>
                    <a:pt x="8299" y="5991"/>
                    <a:pt x="8310" y="5729"/>
                  </a:cubicBezTo>
                  <a:cubicBezTo>
                    <a:pt x="8324" y="5475"/>
                    <a:pt x="8242" y="5228"/>
                    <a:pt x="8088" y="5027"/>
                  </a:cubicBezTo>
                  <a:cubicBezTo>
                    <a:pt x="8278" y="4515"/>
                    <a:pt x="8425" y="3984"/>
                    <a:pt x="8378" y="3418"/>
                  </a:cubicBezTo>
                  <a:cubicBezTo>
                    <a:pt x="8438" y="3383"/>
                    <a:pt x="8505" y="3365"/>
                    <a:pt x="8573" y="3365"/>
                  </a:cubicBezTo>
                  <a:cubicBezTo>
                    <a:pt x="8624" y="3365"/>
                    <a:pt x="8675" y="3375"/>
                    <a:pt x="8722" y="3397"/>
                  </a:cubicBezTo>
                  <a:cubicBezTo>
                    <a:pt x="8885" y="3463"/>
                    <a:pt x="9042" y="3493"/>
                    <a:pt x="9194" y="3493"/>
                  </a:cubicBezTo>
                  <a:cubicBezTo>
                    <a:pt x="9510" y="3493"/>
                    <a:pt x="9805" y="3365"/>
                    <a:pt x="10091" y="3171"/>
                  </a:cubicBezTo>
                  <a:cubicBezTo>
                    <a:pt x="10227" y="3079"/>
                    <a:pt x="10371" y="3002"/>
                    <a:pt x="10538" y="3002"/>
                  </a:cubicBezTo>
                  <a:close/>
                  <a:moveTo>
                    <a:pt x="4077" y="304"/>
                  </a:moveTo>
                  <a:cubicBezTo>
                    <a:pt x="4236" y="304"/>
                    <a:pt x="4373" y="372"/>
                    <a:pt x="4494" y="498"/>
                  </a:cubicBezTo>
                  <a:cubicBezTo>
                    <a:pt x="4709" y="738"/>
                    <a:pt x="4867" y="1021"/>
                    <a:pt x="4956" y="1333"/>
                  </a:cubicBezTo>
                  <a:cubicBezTo>
                    <a:pt x="5150" y="1942"/>
                    <a:pt x="5006" y="2512"/>
                    <a:pt x="4684" y="3035"/>
                  </a:cubicBezTo>
                  <a:cubicBezTo>
                    <a:pt x="4469" y="3382"/>
                    <a:pt x="4229" y="3712"/>
                    <a:pt x="4060" y="4092"/>
                  </a:cubicBezTo>
                  <a:cubicBezTo>
                    <a:pt x="4003" y="4232"/>
                    <a:pt x="3878" y="4343"/>
                    <a:pt x="3770" y="4457"/>
                  </a:cubicBezTo>
                  <a:cubicBezTo>
                    <a:pt x="3451" y="4805"/>
                    <a:pt x="3122" y="5142"/>
                    <a:pt x="2810" y="5493"/>
                  </a:cubicBezTo>
                  <a:cubicBezTo>
                    <a:pt x="2276" y="6098"/>
                    <a:pt x="2176" y="6815"/>
                    <a:pt x="2312" y="7585"/>
                  </a:cubicBezTo>
                  <a:cubicBezTo>
                    <a:pt x="2337" y="7704"/>
                    <a:pt x="2358" y="7822"/>
                    <a:pt x="2380" y="7940"/>
                  </a:cubicBezTo>
                  <a:lnTo>
                    <a:pt x="2351" y="7951"/>
                  </a:lnTo>
                  <a:cubicBezTo>
                    <a:pt x="2315" y="7897"/>
                    <a:pt x="2276" y="7843"/>
                    <a:pt x="2244" y="7786"/>
                  </a:cubicBezTo>
                  <a:cubicBezTo>
                    <a:pt x="1903" y="7188"/>
                    <a:pt x="1678" y="6528"/>
                    <a:pt x="1577" y="5848"/>
                  </a:cubicBezTo>
                  <a:cubicBezTo>
                    <a:pt x="1434" y="4909"/>
                    <a:pt x="1470" y="3981"/>
                    <a:pt x="1739" y="3074"/>
                  </a:cubicBezTo>
                  <a:cubicBezTo>
                    <a:pt x="1825" y="2763"/>
                    <a:pt x="1943" y="2465"/>
                    <a:pt x="2093" y="2179"/>
                  </a:cubicBezTo>
                  <a:cubicBezTo>
                    <a:pt x="2387" y="1637"/>
                    <a:pt x="2742" y="1136"/>
                    <a:pt x="3215" y="731"/>
                  </a:cubicBezTo>
                  <a:cubicBezTo>
                    <a:pt x="3408" y="555"/>
                    <a:pt x="3634" y="423"/>
                    <a:pt x="3878" y="337"/>
                  </a:cubicBezTo>
                  <a:cubicBezTo>
                    <a:pt x="3948" y="314"/>
                    <a:pt x="4014" y="304"/>
                    <a:pt x="4077" y="304"/>
                  </a:cubicBezTo>
                  <a:close/>
                  <a:moveTo>
                    <a:pt x="1349" y="4976"/>
                  </a:moveTo>
                  <a:cubicBezTo>
                    <a:pt x="1363" y="5060"/>
                    <a:pt x="1373" y="5096"/>
                    <a:pt x="1377" y="5135"/>
                  </a:cubicBezTo>
                  <a:cubicBezTo>
                    <a:pt x="1402" y="5489"/>
                    <a:pt x="1423" y="5844"/>
                    <a:pt x="1456" y="6199"/>
                  </a:cubicBezTo>
                  <a:cubicBezTo>
                    <a:pt x="1502" y="6736"/>
                    <a:pt x="1420" y="7259"/>
                    <a:pt x="1241" y="7768"/>
                  </a:cubicBezTo>
                  <a:cubicBezTo>
                    <a:pt x="1133" y="8069"/>
                    <a:pt x="1033" y="8374"/>
                    <a:pt x="954" y="8685"/>
                  </a:cubicBezTo>
                  <a:cubicBezTo>
                    <a:pt x="914" y="8829"/>
                    <a:pt x="932" y="8990"/>
                    <a:pt x="922" y="9184"/>
                  </a:cubicBezTo>
                  <a:cubicBezTo>
                    <a:pt x="843" y="9108"/>
                    <a:pt x="771" y="9062"/>
                    <a:pt x="735" y="8994"/>
                  </a:cubicBezTo>
                  <a:cubicBezTo>
                    <a:pt x="581" y="8725"/>
                    <a:pt x="520" y="8413"/>
                    <a:pt x="556" y="8105"/>
                  </a:cubicBezTo>
                  <a:cubicBezTo>
                    <a:pt x="613" y="7575"/>
                    <a:pt x="639" y="7048"/>
                    <a:pt x="649" y="6514"/>
                  </a:cubicBezTo>
                  <a:cubicBezTo>
                    <a:pt x="660" y="5991"/>
                    <a:pt x="857" y="5532"/>
                    <a:pt x="1190" y="5127"/>
                  </a:cubicBezTo>
                  <a:cubicBezTo>
                    <a:pt x="1226" y="5085"/>
                    <a:pt x="1275" y="5046"/>
                    <a:pt x="1349" y="4976"/>
                  </a:cubicBezTo>
                  <a:close/>
                  <a:moveTo>
                    <a:pt x="4129" y="4318"/>
                  </a:moveTo>
                  <a:cubicBezTo>
                    <a:pt x="4139" y="4465"/>
                    <a:pt x="4143" y="4576"/>
                    <a:pt x="4150" y="4680"/>
                  </a:cubicBezTo>
                  <a:cubicBezTo>
                    <a:pt x="4157" y="4755"/>
                    <a:pt x="4146" y="4837"/>
                    <a:pt x="4172" y="4905"/>
                  </a:cubicBezTo>
                  <a:cubicBezTo>
                    <a:pt x="4268" y="5145"/>
                    <a:pt x="4193" y="5346"/>
                    <a:pt x="4078" y="5561"/>
                  </a:cubicBezTo>
                  <a:cubicBezTo>
                    <a:pt x="3724" y="6217"/>
                    <a:pt x="3501" y="6937"/>
                    <a:pt x="3423" y="7679"/>
                  </a:cubicBezTo>
                  <a:cubicBezTo>
                    <a:pt x="3369" y="8166"/>
                    <a:pt x="3390" y="8660"/>
                    <a:pt x="3487" y="9141"/>
                  </a:cubicBezTo>
                  <a:cubicBezTo>
                    <a:pt x="3494" y="9169"/>
                    <a:pt x="3498" y="9194"/>
                    <a:pt x="3501" y="9223"/>
                  </a:cubicBezTo>
                  <a:cubicBezTo>
                    <a:pt x="3498" y="9248"/>
                    <a:pt x="3498" y="9273"/>
                    <a:pt x="3491" y="9298"/>
                  </a:cubicBezTo>
                  <a:cubicBezTo>
                    <a:pt x="3089" y="8961"/>
                    <a:pt x="2717" y="8625"/>
                    <a:pt x="2581" y="8098"/>
                  </a:cubicBezTo>
                  <a:cubicBezTo>
                    <a:pt x="2530" y="7901"/>
                    <a:pt x="2437" y="7714"/>
                    <a:pt x="2398" y="7514"/>
                  </a:cubicBezTo>
                  <a:cubicBezTo>
                    <a:pt x="2276" y="6869"/>
                    <a:pt x="2387" y="6263"/>
                    <a:pt x="2796" y="5740"/>
                  </a:cubicBezTo>
                  <a:cubicBezTo>
                    <a:pt x="3025" y="5450"/>
                    <a:pt x="3283" y="5185"/>
                    <a:pt x="3530" y="4912"/>
                  </a:cubicBezTo>
                  <a:cubicBezTo>
                    <a:pt x="3681" y="4751"/>
                    <a:pt x="3835" y="4597"/>
                    <a:pt x="3985" y="4443"/>
                  </a:cubicBezTo>
                  <a:cubicBezTo>
                    <a:pt x="4021" y="4407"/>
                    <a:pt x="4060" y="4375"/>
                    <a:pt x="4129" y="4318"/>
                  </a:cubicBezTo>
                  <a:close/>
                  <a:moveTo>
                    <a:pt x="1627" y="6726"/>
                  </a:moveTo>
                  <a:cubicBezTo>
                    <a:pt x="1896" y="7568"/>
                    <a:pt x="2337" y="8284"/>
                    <a:pt x="2925" y="8961"/>
                  </a:cubicBezTo>
                  <a:cubicBezTo>
                    <a:pt x="2305" y="8997"/>
                    <a:pt x="1753" y="9158"/>
                    <a:pt x="1223" y="9352"/>
                  </a:cubicBezTo>
                  <a:cubicBezTo>
                    <a:pt x="1000" y="9173"/>
                    <a:pt x="1033" y="8965"/>
                    <a:pt x="1054" y="8771"/>
                  </a:cubicBezTo>
                  <a:cubicBezTo>
                    <a:pt x="1086" y="8596"/>
                    <a:pt x="1133" y="8427"/>
                    <a:pt x="1198" y="8263"/>
                  </a:cubicBezTo>
                  <a:cubicBezTo>
                    <a:pt x="1370" y="7793"/>
                    <a:pt x="1552" y="7331"/>
                    <a:pt x="1581" y="6822"/>
                  </a:cubicBezTo>
                  <a:cubicBezTo>
                    <a:pt x="1584" y="6801"/>
                    <a:pt x="1602" y="6776"/>
                    <a:pt x="1627" y="6726"/>
                  </a:cubicBezTo>
                  <a:close/>
                  <a:moveTo>
                    <a:pt x="7722" y="140"/>
                  </a:moveTo>
                  <a:cubicBezTo>
                    <a:pt x="7971" y="140"/>
                    <a:pt x="8157" y="269"/>
                    <a:pt x="8249" y="512"/>
                  </a:cubicBezTo>
                  <a:cubicBezTo>
                    <a:pt x="8335" y="720"/>
                    <a:pt x="8367" y="950"/>
                    <a:pt x="8346" y="1175"/>
                  </a:cubicBezTo>
                  <a:cubicBezTo>
                    <a:pt x="8310" y="1480"/>
                    <a:pt x="8271" y="1784"/>
                    <a:pt x="8224" y="2089"/>
                  </a:cubicBezTo>
                  <a:cubicBezTo>
                    <a:pt x="8167" y="2480"/>
                    <a:pt x="8134" y="2870"/>
                    <a:pt x="8210" y="3268"/>
                  </a:cubicBezTo>
                  <a:cubicBezTo>
                    <a:pt x="8303" y="3755"/>
                    <a:pt x="8224" y="4232"/>
                    <a:pt x="8056" y="4697"/>
                  </a:cubicBezTo>
                  <a:cubicBezTo>
                    <a:pt x="8023" y="4776"/>
                    <a:pt x="7995" y="4862"/>
                    <a:pt x="7973" y="4948"/>
                  </a:cubicBezTo>
                  <a:cubicBezTo>
                    <a:pt x="7962" y="5009"/>
                    <a:pt x="7959" y="5099"/>
                    <a:pt x="7995" y="5142"/>
                  </a:cubicBezTo>
                  <a:cubicBezTo>
                    <a:pt x="8203" y="5393"/>
                    <a:pt x="8195" y="5690"/>
                    <a:pt x="8170" y="5980"/>
                  </a:cubicBezTo>
                  <a:cubicBezTo>
                    <a:pt x="8081" y="6908"/>
                    <a:pt x="7669" y="7697"/>
                    <a:pt x="7106" y="8424"/>
                  </a:cubicBezTo>
                  <a:cubicBezTo>
                    <a:pt x="6934" y="8646"/>
                    <a:pt x="6723" y="8825"/>
                    <a:pt x="6526" y="9019"/>
                  </a:cubicBezTo>
                  <a:cubicBezTo>
                    <a:pt x="6153" y="9391"/>
                    <a:pt x="5716" y="9639"/>
                    <a:pt x="5236" y="9825"/>
                  </a:cubicBezTo>
                  <a:cubicBezTo>
                    <a:pt x="5061" y="9894"/>
                    <a:pt x="4874" y="9930"/>
                    <a:pt x="4688" y="9930"/>
                  </a:cubicBezTo>
                  <a:cubicBezTo>
                    <a:pt x="4595" y="9930"/>
                    <a:pt x="4503" y="9922"/>
                    <a:pt x="4412" y="9904"/>
                  </a:cubicBezTo>
                  <a:cubicBezTo>
                    <a:pt x="4200" y="9864"/>
                    <a:pt x="4007" y="9768"/>
                    <a:pt x="3853" y="9624"/>
                  </a:cubicBezTo>
                  <a:cubicBezTo>
                    <a:pt x="3767" y="9545"/>
                    <a:pt x="3702" y="9445"/>
                    <a:pt x="3670" y="9334"/>
                  </a:cubicBezTo>
                  <a:cubicBezTo>
                    <a:pt x="3602" y="9094"/>
                    <a:pt x="3562" y="8843"/>
                    <a:pt x="3512" y="8596"/>
                  </a:cubicBezTo>
                  <a:cubicBezTo>
                    <a:pt x="3462" y="7442"/>
                    <a:pt x="3756" y="6378"/>
                    <a:pt x="4329" y="5396"/>
                  </a:cubicBezTo>
                  <a:cubicBezTo>
                    <a:pt x="4967" y="4310"/>
                    <a:pt x="5590" y="3221"/>
                    <a:pt x="6071" y="2053"/>
                  </a:cubicBezTo>
                  <a:cubicBezTo>
                    <a:pt x="6200" y="1745"/>
                    <a:pt x="6393" y="1469"/>
                    <a:pt x="6536" y="1168"/>
                  </a:cubicBezTo>
                  <a:cubicBezTo>
                    <a:pt x="6655" y="924"/>
                    <a:pt x="6805" y="699"/>
                    <a:pt x="6984" y="498"/>
                  </a:cubicBezTo>
                  <a:cubicBezTo>
                    <a:pt x="7153" y="294"/>
                    <a:pt x="7393" y="168"/>
                    <a:pt x="7654" y="143"/>
                  </a:cubicBezTo>
                  <a:cubicBezTo>
                    <a:pt x="7677" y="141"/>
                    <a:pt x="7700" y="140"/>
                    <a:pt x="7722" y="140"/>
                  </a:cubicBezTo>
                  <a:close/>
                  <a:moveTo>
                    <a:pt x="9986" y="6867"/>
                  </a:moveTo>
                  <a:cubicBezTo>
                    <a:pt x="10423" y="6867"/>
                    <a:pt x="10846" y="6978"/>
                    <a:pt x="11259" y="7198"/>
                  </a:cubicBezTo>
                  <a:cubicBezTo>
                    <a:pt x="11718" y="7442"/>
                    <a:pt x="12191" y="7657"/>
                    <a:pt x="12653" y="7897"/>
                  </a:cubicBezTo>
                  <a:cubicBezTo>
                    <a:pt x="12896" y="8015"/>
                    <a:pt x="13136" y="8152"/>
                    <a:pt x="13362" y="8298"/>
                  </a:cubicBezTo>
                  <a:cubicBezTo>
                    <a:pt x="13774" y="8582"/>
                    <a:pt x="14064" y="8958"/>
                    <a:pt x="14190" y="9452"/>
                  </a:cubicBezTo>
                  <a:cubicBezTo>
                    <a:pt x="14269" y="9753"/>
                    <a:pt x="14240" y="10169"/>
                    <a:pt x="14118" y="10427"/>
                  </a:cubicBezTo>
                  <a:cubicBezTo>
                    <a:pt x="13918" y="10033"/>
                    <a:pt x="13549" y="9868"/>
                    <a:pt x="13190" y="9682"/>
                  </a:cubicBezTo>
                  <a:cubicBezTo>
                    <a:pt x="13083" y="9624"/>
                    <a:pt x="12982" y="9560"/>
                    <a:pt x="12907" y="9517"/>
                  </a:cubicBezTo>
                  <a:cubicBezTo>
                    <a:pt x="12839" y="9262"/>
                    <a:pt x="13111" y="9169"/>
                    <a:pt x="13093" y="8933"/>
                  </a:cubicBezTo>
                  <a:lnTo>
                    <a:pt x="13093" y="8933"/>
                  </a:lnTo>
                  <a:cubicBezTo>
                    <a:pt x="13029" y="8943"/>
                    <a:pt x="12968" y="8958"/>
                    <a:pt x="12907" y="8976"/>
                  </a:cubicBezTo>
                  <a:cubicBezTo>
                    <a:pt x="12671" y="9065"/>
                    <a:pt x="12441" y="9166"/>
                    <a:pt x="12201" y="9244"/>
                  </a:cubicBezTo>
                  <a:cubicBezTo>
                    <a:pt x="12091" y="9281"/>
                    <a:pt x="11978" y="9298"/>
                    <a:pt x="11866" y="9298"/>
                  </a:cubicBezTo>
                  <a:cubicBezTo>
                    <a:pt x="11483" y="9298"/>
                    <a:pt x="11116" y="9093"/>
                    <a:pt x="10922" y="8743"/>
                  </a:cubicBezTo>
                  <a:cubicBezTo>
                    <a:pt x="10732" y="8410"/>
                    <a:pt x="10510" y="8098"/>
                    <a:pt x="10288" y="7786"/>
                  </a:cubicBezTo>
                  <a:cubicBezTo>
                    <a:pt x="9994" y="7367"/>
                    <a:pt x="9575" y="7163"/>
                    <a:pt x="9070" y="7127"/>
                  </a:cubicBezTo>
                  <a:cubicBezTo>
                    <a:pt x="9037" y="7127"/>
                    <a:pt x="9005" y="7120"/>
                    <a:pt x="8973" y="7112"/>
                  </a:cubicBezTo>
                  <a:cubicBezTo>
                    <a:pt x="8959" y="7112"/>
                    <a:pt x="8951" y="7095"/>
                    <a:pt x="8926" y="7066"/>
                  </a:cubicBezTo>
                  <a:lnTo>
                    <a:pt x="9238" y="6973"/>
                  </a:lnTo>
                  <a:cubicBezTo>
                    <a:pt x="9492" y="6902"/>
                    <a:pt x="9741" y="6867"/>
                    <a:pt x="9986" y="6867"/>
                  </a:cubicBezTo>
                  <a:close/>
                  <a:moveTo>
                    <a:pt x="8868" y="7236"/>
                  </a:moveTo>
                  <a:cubicBezTo>
                    <a:pt x="9137" y="7236"/>
                    <a:pt x="9411" y="7307"/>
                    <a:pt x="9679" y="7435"/>
                  </a:cubicBezTo>
                  <a:cubicBezTo>
                    <a:pt x="9865" y="7525"/>
                    <a:pt x="10026" y="7661"/>
                    <a:pt x="10141" y="7833"/>
                  </a:cubicBezTo>
                  <a:cubicBezTo>
                    <a:pt x="10349" y="8130"/>
                    <a:pt x="10567" y="8420"/>
                    <a:pt x="10736" y="8739"/>
                  </a:cubicBezTo>
                  <a:cubicBezTo>
                    <a:pt x="10951" y="9148"/>
                    <a:pt x="11362" y="9442"/>
                    <a:pt x="11856" y="9442"/>
                  </a:cubicBezTo>
                  <a:cubicBezTo>
                    <a:pt x="12003" y="9442"/>
                    <a:pt x="12157" y="9416"/>
                    <a:pt x="12316" y="9359"/>
                  </a:cubicBezTo>
                  <a:cubicBezTo>
                    <a:pt x="12466" y="9305"/>
                    <a:pt x="12610" y="9248"/>
                    <a:pt x="12778" y="9184"/>
                  </a:cubicBezTo>
                  <a:lnTo>
                    <a:pt x="12778" y="9184"/>
                  </a:lnTo>
                  <a:cubicBezTo>
                    <a:pt x="12778" y="9234"/>
                    <a:pt x="12778" y="9252"/>
                    <a:pt x="12775" y="9270"/>
                  </a:cubicBezTo>
                  <a:cubicBezTo>
                    <a:pt x="12732" y="9556"/>
                    <a:pt x="12767" y="9631"/>
                    <a:pt x="13018" y="9760"/>
                  </a:cubicBezTo>
                  <a:cubicBezTo>
                    <a:pt x="13215" y="9864"/>
                    <a:pt x="13409" y="9965"/>
                    <a:pt x="13595" y="10072"/>
                  </a:cubicBezTo>
                  <a:cubicBezTo>
                    <a:pt x="13681" y="10122"/>
                    <a:pt x="13756" y="10180"/>
                    <a:pt x="13824" y="10248"/>
                  </a:cubicBezTo>
                  <a:cubicBezTo>
                    <a:pt x="14068" y="10491"/>
                    <a:pt x="14090" y="10631"/>
                    <a:pt x="13943" y="10939"/>
                  </a:cubicBezTo>
                  <a:cubicBezTo>
                    <a:pt x="13774" y="11287"/>
                    <a:pt x="13552" y="11599"/>
                    <a:pt x="13237" y="11831"/>
                  </a:cubicBezTo>
                  <a:cubicBezTo>
                    <a:pt x="13154" y="11889"/>
                    <a:pt x="13065" y="11939"/>
                    <a:pt x="12968" y="11996"/>
                  </a:cubicBezTo>
                  <a:cubicBezTo>
                    <a:pt x="12925" y="11957"/>
                    <a:pt x="12886" y="11914"/>
                    <a:pt x="12853" y="11867"/>
                  </a:cubicBezTo>
                  <a:cubicBezTo>
                    <a:pt x="12692" y="11573"/>
                    <a:pt x="12506" y="11290"/>
                    <a:pt x="12380" y="10986"/>
                  </a:cubicBezTo>
                  <a:cubicBezTo>
                    <a:pt x="12022" y="10108"/>
                    <a:pt x="11391" y="9488"/>
                    <a:pt x="10646" y="8929"/>
                  </a:cubicBezTo>
                  <a:cubicBezTo>
                    <a:pt x="9919" y="8381"/>
                    <a:pt x="9098" y="8152"/>
                    <a:pt x="8220" y="8062"/>
                  </a:cubicBezTo>
                  <a:cubicBezTo>
                    <a:pt x="8009" y="8041"/>
                    <a:pt x="7801" y="8048"/>
                    <a:pt x="7575" y="8041"/>
                  </a:cubicBezTo>
                  <a:cubicBezTo>
                    <a:pt x="7604" y="7883"/>
                    <a:pt x="7701" y="7779"/>
                    <a:pt x="7801" y="7682"/>
                  </a:cubicBezTo>
                  <a:cubicBezTo>
                    <a:pt x="8130" y="7372"/>
                    <a:pt x="8495" y="7236"/>
                    <a:pt x="8868" y="7236"/>
                  </a:cubicBezTo>
                  <a:close/>
                  <a:moveTo>
                    <a:pt x="10345" y="8933"/>
                  </a:moveTo>
                  <a:lnTo>
                    <a:pt x="10345" y="8933"/>
                  </a:lnTo>
                  <a:cubicBezTo>
                    <a:pt x="10392" y="8951"/>
                    <a:pt x="10438" y="8972"/>
                    <a:pt x="10478" y="8997"/>
                  </a:cubicBezTo>
                  <a:cubicBezTo>
                    <a:pt x="10790" y="9241"/>
                    <a:pt x="11108" y="9477"/>
                    <a:pt x="11402" y="9739"/>
                  </a:cubicBezTo>
                  <a:cubicBezTo>
                    <a:pt x="11685" y="9990"/>
                    <a:pt x="11893" y="10309"/>
                    <a:pt x="12062" y="10645"/>
                  </a:cubicBezTo>
                  <a:cubicBezTo>
                    <a:pt x="12316" y="11161"/>
                    <a:pt x="12542" y="11688"/>
                    <a:pt x="12875" y="12161"/>
                  </a:cubicBezTo>
                  <a:cubicBezTo>
                    <a:pt x="12911" y="12211"/>
                    <a:pt x="12932" y="12276"/>
                    <a:pt x="12932" y="12340"/>
                  </a:cubicBezTo>
                  <a:cubicBezTo>
                    <a:pt x="12846" y="12244"/>
                    <a:pt x="12757" y="12150"/>
                    <a:pt x="12660" y="12064"/>
                  </a:cubicBezTo>
                  <a:cubicBezTo>
                    <a:pt x="12434" y="11878"/>
                    <a:pt x="12201" y="11699"/>
                    <a:pt x="11965" y="11523"/>
                  </a:cubicBezTo>
                  <a:cubicBezTo>
                    <a:pt x="11520" y="11194"/>
                    <a:pt x="11130" y="10817"/>
                    <a:pt x="10908" y="10298"/>
                  </a:cubicBezTo>
                  <a:cubicBezTo>
                    <a:pt x="10861" y="10183"/>
                    <a:pt x="10818" y="10069"/>
                    <a:pt x="10779" y="9954"/>
                  </a:cubicBezTo>
                  <a:cubicBezTo>
                    <a:pt x="10682" y="9631"/>
                    <a:pt x="10575" y="9316"/>
                    <a:pt x="10392" y="9033"/>
                  </a:cubicBezTo>
                  <a:cubicBezTo>
                    <a:pt x="10374" y="9001"/>
                    <a:pt x="10360" y="8969"/>
                    <a:pt x="10345" y="8933"/>
                  </a:cubicBezTo>
                  <a:close/>
                  <a:moveTo>
                    <a:pt x="2886" y="9067"/>
                  </a:moveTo>
                  <a:cubicBezTo>
                    <a:pt x="3000" y="9067"/>
                    <a:pt x="3109" y="9113"/>
                    <a:pt x="3190" y="9194"/>
                  </a:cubicBezTo>
                  <a:cubicBezTo>
                    <a:pt x="3297" y="9298"/>
                    <a:pt x="3419" y="9384"/>
                    <a:pt x="3530" y="9481"/>
                  </a:cubicBezTo>
                  <a:cubicBezTo>
                    <a:pt x="3573" y="9520"/>
                    <a:pt x="3613" y="9563"/>
                    <a:pt x="3648" y="9606"/>
                  </a:cubicBezTo>
                  <a:cubicBezTo>
                    <a:pt x="3261" y="10309"/>
                    <a:pt x="3129" y="11061"/>
                    <a:pt x="3093" y="11828"/>
                  </a:cubicBezTo>
                  <a:cubicBezTo>
                    <a:pt x="3071" y="12326"/>
                    <a:pt x="3050" y="12824"/>
                    <a:pt x="3075" y="13322"/>
                  </a:cubicBezTo>
                  <a:cubicBezTo>
                    <a:pt x="3107" y="14006"/>
                    <a:pt x="3236" y="14673"/>
                    <a:pt x="3541" y="15300"/>
                  </a:cubicBezTo>
                  <a:cubicBezTo>
                    <a:pt x="3548" y="15332"/>
                    <a:pt x="3555" y="15364"/>
                    <a:pt x="3562" y="15400"/>
                  </a:cubicBezTo>
                  <a:cubicBezTo>
                    <a:pt x="3394" y="15257"/>
                    <a:pt x="3261" y="15078"/>
                    <a:pt x="3168" y="14877"/>
                  </a:cubicBezTo>
                  <a:cubicBezTo>
                    <a:pt x="3068" y="14676"/>
                    <a:pt x="2989" y="14465"/>
                    <a:pt x="2892" y="14261"/>
                  </a:cubicBezTo>
                  <a:cubicBezTo>
                    <a:pt x="2792" y="14039"/>
                    <a:pt x="2674" y="13824"/>
                    <a:pt x="2545" y="13616"/>
                  </a:cubicBezTo>
                  <a:cubicBezTo>
                    <a:pt x="2376" y="13365"/>
                    <a:pt x="2201" y="13118"/>
                    <a:pt x="1860" y="13017"/>
                  </a:cubicBezTo>
                  <a:cubicBezTo>
                    <a:pt x="1936" y="12949"/>
                    <a:pt x="1982" y="12899"/>
                    <a:pt x="2032" y="12856"/>
                  </a:cubicBezTo>
                  <a:cubicBezTo>
                    <a:pt x="2215" y="12681"/>
                    <a:pt x="2251" y="12566"/>
                    <a:pt x="2115" y="12351"/>
                  </a:cubicBezTo>
                  <a:cubicBezTo>
                    <a:pt x="1957" y="12111"/>
                    <a:pt x="1785" y="11882"/>
                    <a:pt x="1592" y="11670"/>
                  </a:cubicBezTo>
                  <a:cubicBezTo>
                    <a:pt x="1438" y="11498"/>
                    <a:pt x="1255" y="11351"/>
                    <a:pt x="1079" y="11197"/>
                  </a:cubicBezTo>
                  <a:cubicBezTo>
                    <a:pt x="843" y="10997"/>
                    <a:pt x="649" y="10742"/>
                    <a:pt x="520" y="10456"/>
                  </a:cubicBezTo>
                  <a:cubicBezTo>
                    <a:pt x="459" y="10323"/>
                    <a:pt x="484" y="10223"/>
                    <a:pt x="567" y="10115"/>
                  </a:cubicBezTo>
                  <a:cubicBezTo>
                    <a:pt x="739" y="9889"/>
                    <a:pt x="961" y="9699"/>
                    <a:pt x="1212" y="9563"/>
                  </a:cubicBezTo>
                  <a:cubicBezTo>
                    <a:pt x="1717" y="9287"/>
                    <a:pt x="2255" y="9141"/>
                    <a:pt x="2821" y="9072"/>
                  </a:cubicBezTo>
                  <a:cubicBezTo>
                    <a:pt x="2843" y="9069"/>
                    <a:pt x="2865" y="9067"/>
                    <a:pt x="2886" y="9067"/>
                  </a:cubicBezTo>
                  <a:close/>
                  <a:moveTo>
                    <a:pt x="391" y="10473"/>
                  </a:moveTo>
                  <a:cubicBezTo>
                    <a:pt x="406" y="10491"/>
                    <a:pt x="416" y="10509"/>
                    <a:pt x="424" y="10527"/>
                  </a:cubicBezTo>
                  <a:cubicBezTo>
                    <a:pt x="553" y="10857"/>
                    <a:pt x="789" y="11104"/>
                    <a:pt x="1040" y="11333"/>
                  </a:cubicBezTo>
                  <a:cubicBezTo>
                    <a:pt x="1341" y="11606"/>
                    <a:pt x="1635" y="11878"/>
                    <a:pt x="1868" y="12215"/>
                  </a:cubicBezTo>
                  <a:cubicBezTo>
                    <a:pt x="1943" y="12322"/>
                    <a:pt x="2004" y="12448"/>
                    <a:pt x="2083" y="12580"/>
                  </a:cubicBezTo>
                  <a:lnTo>
                    <a:pt x="1670" y="13039"/>
                  </a:lnTo>
                  <a:cubicBezTo>
                    <a:pt x="1731" y="13089"/>
                    <a:pt x="1771" y="13136"/>
                    <a:pt x="1814" y="13146"/>
                  </a:cubicBezTo>
                  <a:cubicBezTo>
                    <a:pt x="2072" y="13215"/>
                    <a:pt x="2240" y="13404"/>
                    <a:pt x="2373" y="13605"/>
                  </a:cubicBezTo>
                  <a:cubicBezTo>
                    <a:pt x="2538" y="13856"/>
                    <a:pt x="2685" y="14121"/>
                    <a:pt x="2803" y="14393"/>
                  </a:cubicBezTo>
                  <a:cubicBezTo>
                    <a:pt x="2978" y="14784"/>
                    <a:pt x="3161" y="15164"/>
                    <a:pt x="3491" y="15450"/>
                  </a:cubicBezTo>
                  <a:cubicBezTo>
                    <a:pt x="3498" y="15458"/>
                    <a:pt x="3498" y="15475"/>
                    <a:pt x="3505" y="15501"/>
                  </a:cubicBezTo>
                  <a:cubicBezTo>
                    <a:pt x="3451" y="15519"/>
                    <a:pt x="3396" y="15525"/>
                    <a:pt x="3342" y="15525"/>
                  </a:cubicBezTo>
                  <a:cubicBezTo>
                    <a:pt x="3236" y="15525"/>
                    <a:pt x="3131" y="15499"/>
                    <a:pt x="3028" y="15483"/>
                  </a:cubicBezTo>
                  <a:cubicBezTo>
                    <a:pt x="2892" y="15458"/>
                    <a:pt x="2760" y="15422"/>
                    <a:pt x="2631" y="15379"/>
                  </a:cubicBezTo>
                  <a:cubicBezTo>
                    <a:pt x="1903" y="15149"/>
                    <a:pt x="1452" y="14662"/>
                    <a:pt x="1287" y="13917"/>
                  </a:cubicBezTo>
                  <a:cubicBezTo>
                    <a:pt x="1212" y="13562"/>
                    <a:pt x="1140" y="13207"/>
                    <a:pt x="1061" y="12856"/>
                  </a:cubicBezTo>
                  <a:cubicBezTo>
                    <a:pt x="990" y="12527"/>
                    <a:pt x="850" y="12222"/>
                    <a:pt x="649" y="11953"/>
                  </a:cubicBezTo>
                  <a:cubicBezTo>
                    <a:pt x="424" y="11645"/>
                    <a:pt x="252" y="11312"/>
                    <a:pt x="273" y="10914"/>
                  </a:cubicBezTo>
                  <a:cubicBezTo>
                    <a:pt x="287" y="10767"/>
                    <a:pt x="312" y="10624"/>
                    <a:pt x="341" y="10477"/>
                  </a:cubicBezTo>
                  <a:lnTo>
                    <a:pt x="391" y="10473"/>
                  </a:lnTo>
                  <a:close/>
                  <a:moveTo>
                    <a:pt x="7924" y="8184"/>
                  </a:moveTo>
                  <a:cubicBezTo>
                    <a:pt x="8110" y="8184"/>
                    <a:pt x="8297" y="8200"/>
                    <a:pt x="8486" y="8227"/>
                  </a:cubicBezTo>
                  <a:cubicBezTo>
                    <a:pt x="8944" y="8281"/>
                    <a:pt x="9396" y="8402"/>
                    <a:pt x="9822" y="8589"/>
                  </a:cubicBezTo>
                  <a:cubicBezTo>
                    <a:pt x="9958" y="8650"/>
                    <a:pt x="10073" y="8750"/>
                    <a:pt x="10155" y="8875"/>
                  </a:cubicBezTo>
                  <a:cubicBezTo>
                    <a:pt x="10406" y="9227"/>
                    <a:pt x="10553" y="9617"/>
                    <a:pt x="10675" y="10026"/>
                  </a:cubicBezTo>
                  <a:cubicBezTo>
                    <a:pt x="10822" y="10549"/>
                    <a:pt x="11126" y="11014"/>
                    <a:pt x="11549" y="11355"/>
                  </a:cubicBezTo>
                  <a:cubicBezTo>
                    <a:pt x="11807" y="11563"/>
                    <a:pt x="12072" y="11756"/>
                    <a:pt x="12330" y="11957"/>
                  </a:cubicBezTo>
                  <a:cubicBezTo>
                    <a:pt x="12434" y="12036"/>
                    <a:pt x="12535" y="12118"/>
                    <a:pt x="12635" y="12201"/>
                  </a:cubicBezTo>
                  <a:cubicBezTo>
                    <a:pt x="12921" y="12437"/>
                    <a:pt x="13000" y="12745"/>
                    <a:pt x="12947" y="13100"/>
                  </a:cubicBezTo>
                  <a:cubicBezTo>
                    <a:pt x="12882" y="13523"/>
                    <a:pt x="12696" y="13892"/>
                    <a:pt x="12441" y="14229"/>
                  </a:cubicBezTo>
                  <a:cubicBezTo>
                    <a:pt x="12273" y="14454"/>
                    <a:pt x="12105" y="14680"/>
                    <a:pt x="11929" y="14895"/>
                  </a:cubicBezTo>
                  <a:cubicBezTo>
                    <a:pt x="11703" y="15171"/>
                    <a:pt x="11524" y="15483"/>
                    <a:pt x="11402" y="15816"/>
                  </a:cubicBezTo>
                  <a:cubicBezTo>
                    <a:pt x="11316" y="16070"/>
                    <a:pt x="11151" y="16292"/>
                    <a:pt x="10933" y="16446"/>
                  </a:cubicBezTo>
                  <a:cubicBezTo>
                    <a:pt x="10823" y="16522"/>
                    <a:pt x="10710" y="16568"/>
                    <a:pt x="10592" y="16568"/>
                  </a:cubicBezTo>
                  <a:cubicBezTo>
                    <a:pt x="10521" y="16568"/>
                    <a:pt x="10448" y="16551"/>
                    <a:pt x="10374" y="16515"/>
                  </a:cubicBezTo>
                  <a:cubicBezTo>
                    <a:pt x="10256" y="16461"/>
                    <a:pt x="10141" y="16400"/>
                    <a:pt x="10033" y="16332"/>
                  </a:cubicBezTo>
                  <a:cubicBezTo>
                    <a:pt x="9260" y="15802"/>
                    <a:pt x="8482" y="15278"/>
                    <a:pt x="7661" y="14823"/>
                  </a:cubicBezTo>
                  <a:cubicBezTo>
                    <a:pt x="6984" y="14447"/>
                    <a:pt x="6307" y="14064"/>
                    <a:pt x="5676" y="13605"/>
                  </a:cubicBezTo>
                  <a:cubicBezTo>
                    <a:pt x="5332" y="13361"/>
                    <a:pt x="5003" y="13100"/>
                    <a:pt x="4691" y="12813"/>
                  </a:cubicBezTo>
                  <a:cubicBezTo>
                    <a:pt x="4154" y="12308"/>
                    <a:pt x="3874" y="11649"/>
                    <a:pt x="3684" y="10946"/>
                  </a:cubicBezTo>
                  <a:cubicBezTo>
                    <a:pt x="3595" y="10602"/>
                    <a:pt x="3570" y="10262"/>
                    <a:pt x="3695" y="9922"/>
                  </a:cubicBezTo>
                  <a:cubicBezTo>
                    <a:pt x="3713" y="9871"/>
                    <a:pt x="3738" y="9825"/>
                    <a:pt x="3763" y="9768"/>
                  </a:cubicBezTo>
                  <a:cubicBezTo>
                    <a:pt x="3849" y="9818"/>
                    <a:pt x="3924" y="9864"/>
                    <a:pt x="4000" y="9904"/>
                  </a:cubicBezTo>
                  <a:cubicBezTo>
                    <a:pt x="4225" y="10011"/>
                    <a:pt x="4451" y="10060"/>
                    <a:pt x="4675" y="10060"/>
                  </a:cubicBezTo>
                  <a:cubicBezTo>
                    <a:pt x="4936" y="10060"/>
                    <a:pt x="5195" y="9994"/>
                    <a:pt x="5447" y="9879"/>
                  </a:cubicBezTo>
                  <a:cubicBezTo>
                    <a:pt x="5777" y="9728"/>
                    <a:pt x="6088" y="9520"/>
                    <a:pt x="6397" y="9320"/>
                  </a:cubicBezTo>
                  <a:cubicBezTo>
                    <a:pt x="6823" y="9044"/>
                    <a:pt x="7117" y="8628"/>
                    <a:pt x="7436" y="8227"/>
                  </a:cubicBezTo>
                  <a:cubicBezTo>
                    <a:pt x="7597" y="8197"/>
                    <a:pt x="7760" y="8184"/>
                    <a:pt x="7924" y="8184"/>
                  </a:cubicBezTo>
                  <a:close/>
                  <a:moveTo>
                    <a:pt x="3433" y="10534"/>
                  </a:moveTo>
                  <a:cubicBezTo>
                    <a:pt x="3534" y="10871"/>
                    <a:pt x="3620" y="11190"/>
                    <a:pt x="3724" y="11509"/>
                  </a:cubicBezTo>
                  <a:cubicBezTo>
                    <a:pt x="3985" y="12297"/>
                    <a:pt x="4480" y="12906"/>
                    <a:pt x="5150" y="13401"/>
                  </a:cubicBezTo>
                  <a:cubicBezTo>
                    <a:pt x="5691" y="13799"/>
                    <a:pt x="6246" y="14168"/>
                    <a:pt x="6816" y="14515"/>
                  </a:cubicBezTo>
                  <a:cubicBezTo>
                    <a:pt x="7310" y="14820"/>
                    <a:pt x="7823" y="15092"/>
                    <a:pt x="8324" y="15382"/>
                  </a:cubicBezTo>
                  <a:cubicBezTo>
                    <a:pt x="8514" y="15493"/>
                    <a:pt x="8693" y="15619"/>
                    <a:pt x="8880" y="15730"/>
                  </a:cubicBezTo>
                  <a:cubicBezTo>
                    <a:pt x="9066" y="15845"/>
                    <a:pt x="9166" y="16017"/>
                    <a:pt x="9217" y="16224"/>
                  </a:cubicBezTo>
                  <a:cubicBezTo>
                    <a:pt x="9263" y="16421"/>
                    <a:pt x="9303" y="16626"/>
                    <a:pt x="9356" y="16823"/>
                  </a:cubicBezTo>
                  <a:cubicBezTo>
                    <a:pt x="9406" y="17013"/>
                    <a:pt x="9414" y="17213"/>
                    <a:pt x="9378" y="17410"/>
                  </a:cubicBezTo>
                  <a:cubicBezTo>
                    <a:pt x="9338" y="17618"/>
                    <a:pt x="9245" y="17708"/>
                    <a:pt x="9030" y="17751"/>
                  </a:cubicBezTo>
                  <a:cubicBezTo>
                    <a:pt x="8993" y="17758"/>
                    <a:pt x="8957" y="17761"/>
                    <a:pt x="8922" y="17761"/>
                  </a:cubicBezTo>
                  <a:cubicBezTo>
                    <a:pt x="8779" y="17761"/>
                    <a:pt x="8646" y="17709"/>
                    <a:pt x="8514" y="17658"/>
                  </a:cubicBezTo>
                  <a:cubicBezTo>
                    <a:pt x="8124" y="17496"/>
                    <a:pt x="7740" y="17314"/>
                    <a:pt x="7335" y="17188"/>
                  </a:cubicBezTo>
                  <a:cubicBezTo>
                    <a:pt x="6626" y="16966"/>
                    <a:pt x="6146" y="16511"/>
                    <a:pt x="5856" y="15845"/>
                  </a:cubicBezTo>
                  <a:cubicBezTo>
                    <a:pt x="5555" y="15157"/>
                    <a:pt x="5089" y="14590"/>
                    <a:pt x="4576" y="14053"/>
                  </a:cubicBezTo>
                  <a:cubicBezTo>
                    <a:pt x="4322" y="13788"/>
                    <a:pt x="4064" y="13523"/>
                    <a:pt x="3831" y="13240"/>
                  </a:cubicBezTo>
                  <a:cubicBezTo>
                    <a:pt x="3673" y="13043"/>
                    <a:pt x="3530" y="12831"/>
                    <a:pt x="3405" y="12613"/>
                  </a:cubicBezTo>
                  <a:cubicBezTo>
                    <a:pt x="3243" y="12355"/>
                    <a:pt x="3183" y="12050"/>
                    <a:pt x="3233" y="11749"/>
                  </a:cubicBezTo>
                  <a:cubicBezTo>
                    <a:pt x="3290" y="11409"/>
                    <a:pt x="3329" y="11061"/>
                    <a:pt x="3380" y="10721"/>
                  </a:cubicBezTo>
                  <a:cubicBezTo>
                    <a:pt x="3394" y="10656"/>
                    <a:pt x="3408" y="10595"/>
                    <a:pt x="3430" y="10534"/>
                  </a:cubicBezTo>
                  <a:close/>
                  <a:moveTo>
                    <a:pt x="3204" y="12544"/>
                  </a:moveTo>
                  <a:cubicBezTo>
                    <a:pt x="3233" y="12573"/>
                    <a:pt x="3258" y="12605"/>
                    <a:pt x="3279" y="12641"/>
                  </a:cubicBezTo>
                  <a:cubicBezTo>
                    <a:pt x="3523" y="13129"/>
                    <a:pt x="3878" y="13533"/>
                    <a:pt x="4254" y="13920"/>
                  </a:cubicBezTo>
                  <a:cubicBezTo>
                    <a:pt x="4390" y="14064"/>
                    <a:pt x="4526" y="14211"/>
                    <a:pt x="4659" y="14354"/>
                  </a:cubicBezTo>
                  <a:cubicBezTo>
                    <a:pt x="5107" y="14831"/>
                    <a:pt x="5487" y="15354"/>
                    <a:pt x="5748" y="15956"/>
                  </a:cubicBezTo>
                  <a:cubicBezTo>
                    <a:pt x="5927" y="16382"/>
                    <a:pt x="6232" y="16744"/>
                    <a:pt x="6619" y="16991"/>
                  </a:cubicBezTo>
                  <a:cubicBezTo>
                    <a:pt x="6802" y="17095"/>
                    <a:pt x="6995" y="17185"/>
                    <a:pt x="7192" y="17253"/>
                  </a:cubicBezTo>
                  <a:cubicBezTo>
                    <a:pt x="7568" y="17400"/>
                    <a:pt x="7948" y="17529"/>
                    <a:pt x="8321" y="17679"/>
                  </a:cubicBezTo>
                  <a:cubicBezTo>
                    <a:pt x="8557" y="17772"/>
                    <a:pt x="8776" y="17919"/>
                    <a:pt x="9052" y="17919"/>
                  </a:cubicBezTo>
                  <a:cubicBezTo>
                    <a:pt x="8928" y="18020"/>
                    <a:pt x="8791" y="18055"/>
                    <a:pt x="8648" y="18055"/>
                  </a:cubicBezTo>
                  <a:cubicBezTo>
                    <a:pt x="8608" y="18055"/>
                    <a:pt x="8569" y="18053"/>
                    <a:pt x="8529" y="18048"/>
                  </a:cubicBezTo>
                  <a:cubicBezTo>
                    <a:pt x="8156" y="18005"/>
                    <a:pt x="7783" y="17955"/>
                    <a:pt x="7414" y="17916"/>
                  </a:cubicBezTo>
                  <a:cubicBezTo>
                    <a:pt x="7224" y="17894"/>
                    <a:pt x="7031" y="17894"/>
                    <a:pt x="6845" y="17862"/>
                  </a:cubicBezTo>
                  <a:cubicBezTo>
                    <a:pt x="6293" y="17765"/>
                    <a:pt x="5813" y="17514"/>
                    <a:pt x="5372" y="17177"/>
                  </a:cubicBezTo>
                  <a:cubicBezTo>
                    <a:pt x="4791" y="16719"/>
                    <a:pt x="4283" y="16178"/>
                    <a:pt x="3867" y="15565"/>
                  </a:cubicBezTo>
                  <a:cubicBezTo>
                    <a:pt x="3570" y="15128"/>
                    <a:pt x="3380" y="14626"/>
                    <a:pt x="3315" y="14103"/>
                  </a:cubicBezTo>
                  <a:cubicBezTo>
                    <a:pt x="3258" y="13662"/>
                    <a:pt x="3229" y="13222"/>
                    <a:pt x="3190" y="12777"/>
                  </a:cubicBezTo>
                  <a:cubicBezTo>
                    <a:pt x="3190" y="12699"/>
                    <a:pt x="3193" y="12620"/>
                    <a:pt x="3204" y="12544"/>
                  </a:cubicBezTo>
                  <a:close/>
                  <a:moveTo>
                    <a:pt x="7734" y="1"/>
                  </a:moveTo>
                  <a:cubicBezTo>
                    <a:pt x="7711" y="1"/>
                    <a:pt x="7688" y="2"/>
                    <a:pt x="7665" y="4"/>
                  </a:cubicBezTo>
                  <a:cubicBezTo>
                    <a:pt x="7403" y="21"/>
                    <a:pt x="7156" y="133"/>
                    <a:pt x="6966" y="315"/>
                  </a:cubicBezTo>
                  <a:cubicBezTo>
                    <a:pt x="6776" y="491"/>
                    <a:pt x="6619" y="699"/>
                    <a:pt x="6508" y="932"/>
                  </a:cubicBezTo>
                  <a:cubicBezTo>
                    <a:pt x="6286" y="1412"/>
                    <a:pt x="5981" y="1852"/>
                    <a:pt x="5780" y="2347"/>
                  </a:cubicBezTo>
                  <a:cubicBezTo>
                    <a:pt x="5422" y="3218"/>
                    <a:pt x="4981" y="4056"/>
                    <a:pt x="4469" y="4852"/>
                  </a:cubicBezTo>
                  <a:cubicBezTo>
                    <a:pt x="4437" y="4905"/>
                    <a:pt x="4397" y="4959"/>
                    <a:pt x="4354" y="5024"/>
                  </a:cubicBezTo>
                  <a:cubicBezTo>
                    <a:pt x="4243" y="4826"/>
                    <a:pt x="4268" y="4629"/>
                    <a:pt x="4243" y="4443"/>
                  </a:cubicBezTo>
                  <a:cubicBezTo>
                    <a:pt x="4200" y="4121"/>
                    <a:pt x="4297" y="3838"/>
                    <a:pt x="4476" y="3572"/>
                  </a:cubicBezTo>
                  <a:cubicBezTo>
                    <a:pt x="4544" y="3472"/>
                    <a:pt x="4616" y="3372"/>
                    <a:pt x="4687" y="3271"/>
                  </a:cubicBezTo>
                  <a:cubicBezTo>
                    <a:pt x="4863" y="3035"/>
                    <a:pt x="4996" y="2770"/>
                    <a:pt x="5078" y="2487"/>
                  </a:cubicBezTo>
                  <a:cubicBezTo>
                    <a:pt x="5168" y="2189"/>
                    <a:pt x="5218" y="1885"/>
                    <a:pt x="5164" y="1577"/>
                  </a:cubicBezTo>
                  <a:cubicBezTo>
                    <a:pt x="5096" y="1215"/>
                    <a:pt x="4949" y="867"/>
                    <a:pt x="4734" y="566"/>
                  </a:cubicBezTo>
                  <a:cubicBezTo>
                    <a:pt x="4556" y="312"/>
                    <a:pt x="4359" y="165"/>
                    <a:pt x="4094" y="165"/>
                  </a:cubicBezTo>
                  <a:cubicBezTo>
                    <a:pt x="3964" y="165"/>
                    <a:pt x="3817" y="200"/>
                    <a:pt x="3648" y="276"/>
                  </a:cubicBezTo>
                  <a:cubicBezTo>
                    <a:pt x="3437" y="376"/>
                    <a:pt x="3243" y="505"/>
                    <a:pt x="3075" y="663"/>
                  </a:cubicBezTo>
                  <a:cubicBezTo>
                    <a:pt x="2470" y="1211"/>
                    <a:pt x="2004" y="1899"/>
                    <a:pt x="1721" y="2662"/>
                  </a:cubicBezTo>
                  <a:cubicBezTo>
                    <a:pt x="1463" y="3339"/>
                    <a:pt x="1362" y="4049"/>
                    <a:pt x="1352" y="4769"/>
                  </a:cubicBezTo>
                  <a:lnTo>
                    <a:pt x="1276" y="4873"/>
                  </a:lnTo>
                  <a:cubicBezTo>
                    <a:pt x="1126" y="5081"/>
                    <a:pt x="965" y="5285"/>
                    <a:pt x="825" y="5504"/>
                  </a:cubicBezTo>
                  <a:cubicBezTo>
                    <a:pt x="631" y="5790"/>
                    <a:pt x="538" y="6131"/>
                    <a:pt x="560" y="6475"/>
                  </a:cubicBezTo>
                  <a:cubicBezTo>
                    <a:pt x="567" y="6708"/>
                    <a:pt x="556" y="6937"/>
                    <a:pt x="531" y="7170"/>
                  </a:cubicBezTo>
                  <a:cubicBezTo>
                    <a:pt x="499" y="7514"/>
                    <a:pt x="445" y="7858"/>
                    <a:pt x="420" y="8205"/>
                  </a:cubicBezTo>
                  <a:cubicBezTo>
                    <a:pt x="384" y="8689"/>
                    <a:pt x="542" y="9087"/>
                    <a:pt x="954" y="9370"/>
                  </a:cubicBezTo>
                  <a:cubicBezTo>
                    <a:pt x="990" y="9399"/>
                    <a:pt x="1018" y="9434"/>
                    <a:pt x="1043" y="9470"/>
                  </a:cubicBezTo>
                  <a:cubicBezTo>
                    <a:pt x="897" y="9599"/>
                    <a:pt x="757" y="9707"/>
                    <a:pt x="631" y="9832"/>
                  </a:cubicBezTo>
                  <a:cubicBezTo>
                    <a:pt x="209" y="10269"/>
                    <a:pt x="1" y="10774"/>
                    <a:pt x="194" y="11380"/>
                  </a:cubicBezTo>
                  <a:cubicBezTo>
                    <a:pt x="255" y="11573"/>
                    <a:pt x="363" y="11760"/>
                    <a:pt x="459" y="11932"/>
                  </a:cubicBezTo>
                  <a:cubicBezTo>
                    <a:pt x="556" y="12104"/>
                    <a:pt x="692" y="12254"/>
                    <a:pt x="775" y="12433"/>
                  </a:cubicBezTo>
                  <a:cubicBezTo>
                    <a:pt x="871" y="12630"/>
                    <a:pt x="943" y="12835"/>
                    <a:pt x="990" y="13046"/>
                  </a:cubicBezTo>
                  <a:cubicBezTo>
                    <a:pt x="1058" y="13333"/>
                    <a:pt x="1079" y="13627"/>
                    <a:pt x="1140" y="13913"/>
                  </a:cubicBezTo>
                  <a:cubicBezTo>
                    <a:pt x="1309" y="14734"/>
                    <a:pt x="1796" y="15271"/>
                    <a:pt x="2602" y="15526"/>
                  </a:cubicBezTo>
                  <a:cubicBezTo>
                    <a:pt x="2850" y="15606"/>
                    <a:pt x="3109" y="15648"/>
                    <a:pt x="3369" y="15648"/>
                  </a:cubicBezTo>
                  <a:cubicBezTo>
                    <a:pt x="3478" y="15648"/>
                    <a:pt x="3587" y="15641"/>
                    <a:pt x="3695" y="15626"/>
                  </a:cubicBezTo>
                  <a:cubicBezTo>
                    <a:pt x="4000" y="15984"/>
                    <a:pt x="4275" y="16325"/>
                    <a:pt x="4573" y="16647"/>
                  </a:cubicBezTo>
                  <a:cubicBezTo>
                    <a:pt x="4931" y="17041"/>
                    <a:pt x="5354" y="17378"/>
                    <a:pt x="5820" y="17640"/>
                  </a:cubicBezTo>
                  <a:cubicBezTo>
                    <a:pt x="6189" y="17847"/>
                    <a:pt x="6597" y="17984"/>
                    <a:pt x="7020" y="18030"/>
                  </a:cubicBezTo>
                  <a:cubicBezTo>
                    <a:pt x="7454" y="18080"/>
                    <a:pt x="7887" y="18127"/>
                    <a:pt x="8321" y="18159"/>
                  </a:cubicBezTo>
                  <a:cubicBezTo>
                    <a:pt x="8411" y="18167"/>
                    <a:pt x="8501" y="18172"/>
                    <a:pt x="8592" y="18172"/>
                  </a:cubicBezTo>
                  <a:cubicBezTo>
                    <a:pt x="8698" y="18172"/>
                    <a:pt x="8805" y="18166"/>
                    <a:pt x="8912" y="18152"/>
                  </a:cubicBezTo>
                  <a:cubicBezTo>
                    <a:pt x="9224" y="18109"/>
                    <a:pt x="9467" y="17819"/>
                    <a:pt x="9507" y="17507"/>
                  </a:cubicBezTo>
                  <a:cubicBezTo>
                    <a:pt x="9550" y="17174"/>
                    <a:pt x="9518" y="16837"/>
                    <a:pt x="9414" y="16518"/>
                  </a:cubicBezTo>
                  <a:cubicBezTo>
                    <a:pt x="9367" y="16368"/>
                    <a:pt x="9338" y="16214"/>
                    <a:pt x="9303" y="16060"/>
                  </a:cubicBezTo>
                  <a:lnTo>
                    <a:pt x="9303" y="16060"/>
                  </a:lnTo>
                  <a:cubicBezTo>
                    <a:pt x="9478" y="16149"/>
                    <a:pt x="9650" y="16249"/>
                    <a:pt x="9811" y="16361"/>
                  </a:cubicBezTo>
                  <a:cubicBezTo>
                    <a:pt x="9958" y="16461"/>
                    <a:pt x="10112" y="16550"/>
                    <a:pt x="10270" y="16629"/>
                  </a:cubicBezTo>
                  <a:cubicBezTo>
                    <a:pt x="10379" y="16680"/>
                    <a:pt x="10487" y="16704"/>
                    <a:pt x="10591" y="16704"/>
                  </a:cubicBezTo>
                  <a:cubicBezTo>
                    <a:pt x="10761" y="16704"/>
                    <a:pt x="10923" y="16640"/>
                    <a:pt x="11076" y="16518"/>
                  </a:cubicBezTo>
                  <a:cubicBezTo>
                    <a:pt x="11280" y="16364"/>
                    <a:pt x="11431" y="16153"/>
                    <a:pt x="11517" y="15913"/>
                  </a:cubicBezTo>
                  <a:cubicBezTo>
                    <a:pt x="11642" y="15565"/>
                    <a:pt x="11829" y="15243"/>
                    <a:pt x="12065" y="14956"/>
                  </a:cubicBezTo>
                  <a:cubicBezTo>
                    <a:pt x="12234" y="14752"/>
                    <a:pt x="12395" y="14537"/>
                    <a:pt x="12552" y="14322"/>
                  </a:cubicBezTo>
                  <a:cubicBezTo>
                    <a:pt x="13033" y="13659"/>
                    <a:pt x="13265" y="12935"/>
                    <a:pt x="13043" y="12100"/>
                  </a:cubicBezTo>
                  <a:cubicBezTo>
                    <a:pt x="13287" y="11993"/>
                    <a:pt x="13498" y="11831"/>
                    <a:pt x="13667" y="11624"/>
                  </a:cubicBezTo>
                  <a:cubicBezTo>
                    <a:pt x="13993" y="11244"/>
                    <a:pt x="14219" y="10789"/>
                    <a:pt x="14326" y="10298"/>
                  </a:cubicBezTo>
                  <a:cubicBezTo>
                    <a:pt x="14416" y="9936"/>
                    <a:pt x="14394" y="9556"/>
                    <a:pt x="14265" y="9209"/>
                  </a:cubicBezTo>
                  <a:cubicBezTo>
                    <a:pt x="14129" y="8847"/>
                    <a:pt x="13928" y="8513"/>
                    <a:pt x="13602" y="8295"/>
                  </a:cubicBezTo>
                  <a:cubicBezTo>
                    <a:pt x="13287" y="8080"/>
                    <a:pt x="12947" y="7904"/>
                    <a:pt x="12613" y="7714"/>
                  </a:cubicBezTo>
                  <a:cubicBezTo>
                    <a:pt x="12542" y="7675"/>
                    <a:pt x="12470" y="7643"/>
                    <a:pt x="12391" y="7603"/>
                  </a:cubicBezTo>
                  <a:cubicBezTo>
                    <a:pt x="12538" y="7367"/>
                    <a:pt x="12585" y="7120"/>
                    <a:pt x="12595" y="6865"/>
                  </a:cubicBezTo>
                  <a:cubicBezTo>
                    <a:pt x="12606" y="6683"/>
                    <a:pt x="12620" y="6496"/>
                    <a:pt x="12613" y="6313"/>
                  </a:cubicBezTo>
                  <a:cubicBezTo>
                    <a:pt x="12592" y="5855"/>
                    <a:pt x="12484" y="5421"/>
                    <a:pt x="12198" y="5049"/>
                  </a:cubicBezTo>
                  <a:cubicBezTo>
                    <a:pt x="11972" y="4762"/>
                    <a:pt x="11814" y="4439"/>
                    <a:pt x="11671" y="4103"/>
                  </a:cubicBezTo>
                  <a:cubicBezTo>
                    <a:pt x="11560" y="3830"/>
                    <a:pt x="11427" y="3572"/>
                    <a:pt x="11270" y="3322"/>
                  </a:cubicBezTo>
                  <a:cubicBezTo>
                    <a:pt x="10994" y="2899"/>
                    <a:pt x="10600" y="2637"/>
                    <a:pt x="10084" y="2612"/>
                  </a:cubicBezTo>
                  <a:cubicBezTo>
                    <a:pt x="9949" y="2604"/>
                    <a:pt x="9813" y="2601"/>
                    <a:pt x="9676" y="2601"/>
                  </a:cubicBezTo>
                  <a:cubicBezTo>
                    <a:pt x="9465" y="2601"/>
                    <a:pt x="9252" y="2608"/>
                    <a:pt x="9041" y="2612"/>
                  </a:cubicBezTo>
                  <a:cubicBezTo>
                    <a:pt x="8830" y="2616"/>
                    <a:pt x="8622" y="2677"/>
                    <a:pt x="8439" y="2791"/>
                  </a:cubicBezTo>
                  <a:cubicBezTo>
                    <a:pt x="8396" y="2816"/>
                    <a:pt x="8346" y="2838"/>
                    <a:pt x="8299" y="2856"/>
                  </a:cubicBezTo>
                  <a:cubicBezTo>
                    <a:pt x="8296" y="2766"/>
                    <a:pt x="8296" y="2680"/>
                    <a:pt x="8303" y="2591"/>
                  </a:cubicBezTo>
                  <a:cubicBezTo>
                    <a:pt x="8328" y="2386"/>
                    <a:pt x="8357" y="2186"/>
                    <a:pt x="8392" y="1985"/>
                  </a:cubicBezTo>
                  <a:cubicBezTo>
                    <a:pt x="8464" y="1559"/>
                    <a:pt x="8511" y="1132"/>
                    <a:pt x="8450" y="699"/>
                  </a:cubicBezTo>
                  <a:cubicBezTo>
                    <a:pt x="8389" y="276"/>
                    <a:pt x="8108" y="1"/>
                    <a:pt x="77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43"/>
          <p:cNvGrpSpPr/>
          <p:nvPr/>
        </p:nvGrpSpPr>
        <p:grpSpPr>
          <a:xfrm flipH="1">
            <a:off x="5858779" y="337443"/>
            <a:ext cx="1340467" cy="882306"/>
            <a:chOff x="1941625" y="451650"/>
            <a:chExt cx="1174200" cy="772800"/>
          </a:xfrm>
        </p:grpSpPr>
        <p:sp>
          <p:nvSpPr>
            <p:cNvPr id="1078" name="Google Shape;1078;p43"/>
            <p:cNvSpPr/>
            <p:nvPr/>
          </p:nvSpPr>
          <p:spPr>
            <a:xfrm>
              <a:off x="2847350" y="732025"/>
              <a:ext cx="112075" cy="46175"/>
            </a:xfrm>
            <a:custGeom>
              <a:avLst/>
              <a:gdLst/>
              <a:ahLst/>
              <a:cxnLst/>
              <a:rect l="l" t="t" r="r" b="b"/>
              <a:pathLst>
                <a:path w="4483" h="1847" extrusionOk="0">
                  <a:moveTo>
                    <a:pt x="65" y="0"/>
                  </a:moveTo>
                  <a:cubicBezTo>
                    <a:pt x="43" y="43"/>
                    <a:pt x="25" y="79"/>
                    <a:pt x="0" y="126"/>
                  </a:cubicBezTo>
                  <a:cubicBezTo>
                    <a:pt x="86" y="219"/>
                    <a:pt x="165" y="312"/>
                    <a:pt x="254" y="398"/>
                  </a:cubicBezTo>
                  <a:cubicBezTo>
                    <a:pt x="581" y="710"/>
                    <a:pt x="960" y="957"/>
                    <a:pt x="1380" y="1136"/>
                  </a:cubicBezTo>
                  <a:cubicBezTo>
                    <a:pt x="2035" y="1423"/>
                    <a:pt x="2723" y="1630"/>
                    <a:pt x="3429" y="1752"/>
                  </a:cubicBezTo>
                  <a:cubicBezTo>
                    <a:pt x="3708" y="1804"/>
                    <a:pt x="3989" y="1847"/>
                    <a:pt x="4272" y="1847"/>
                  </a:cubicBezTo>
                  <a:cubicBezTo>
                    <a:pt x="4342" y="1847"/>
                    <a:pt x="4412" y="1844"/>
                    <a:pt x="4483" y="1838"/>
                  </a:cubicBezTo>
                  <a:cubicBezTo>
                    <a:pt x="3916" y="1777"/>
                    <a:pt x="3357" y="1670"/>
                    <a:pt x="2809" y="1512"/>
                  </a:cubicBezTo>
                  <a:cubicBezTo>
                    <a:pt x="2168" y="1337"/>
                    <a:pt x="1537" y="1136"/>
                    <a:pt x="967" y="788"/>
                  </a:cubicBezTo>
                  <a:cubicBezTo>
                    <a:pt x="774" y="670"/>
                    <a:pt x="598" y="538"/>
                    <a:pt x="416" y="409"/>
                  </a:cubicBezTo>
                  <a:lnTo>
                    <a:pt x="448" y="373"/>
                  </a:lnTo>
                  <a:cubicBezTo>
                    <a:pt x="1509" y="882"/>
                    <a:pt x="1988" y="1065"/>
                    <a:pt x="2263" y="1065"/>
                  </a:cubicBezTo>
                  <a:cubicBezTo>
                    <a:pt x="2268" y="1065"/>
                    <a:pt x="2274" y="1064"/>
                    <a:pt x="2279" y="1064"/>
                  </a:cubicBezTo>
                  <a:cubicBezTo>
                    <a:pt x="2017" y="964"/>
                    <a:pt x="1759" y="874"/>
                    <a:pt x="1512" y="767"/>
                  </a:cubicBezTo>
                  <a:cubicBezTo>
                    <a:pt x="1261" y="659"/>
                    <a:pt x="1007" y="548"/>
                    <a:pt x="767" y="423"/>
                  </a:cubicBezTo>
                  <a:cubicBezTo>
                    <a:pt x="530" y="298"/>
                    <a:pt x="305" y="14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2844200" y="707550"/>
              <a:ext cx="141300" cy="13175"/>
            </a:xfrm>
            <a:custGeom>
              <a:avLst/>
              <a:gdLst/>
              <a:ahLst/>
              <a:cxnLst/>
              <a:rect l="l" t="t" r="r" b="b"/>
              <a:pathLst>
                <a:path w="5652" h="527" extrusionOk="0">
                  <a:moveTo>
                    <a:pt x="5606" y="0"/>
                  </a:moveTo>
                  <a:cubicBezTo>
                    <a:pt x="5552" y="0"/>
                    <a:pt x="5501" y="18"/>
                    <a:pt x="5451" y="26"/>
                  </a:cubicBezTo>
                  <a:cubicBezTo>
                    <a:pt x="4863" y="119"/>
                    <a:pt x="4282" y="237"/>
                    <a:pt x="3691" y="295"/>
                  </a:cubicBezTo>
                  <a:cubicBezTo>
                    <a:pt x="3125" y="353"/>
                    <a:pt x="2553" y="416"/>
                    <a:pt x="1979" y="416"/>
                  </a:cubicBezTo>
                  <a:cubicBezTo>
                    <a:pt x="1849" y="416"/>
                    <a:pt x="1718" y="413"/>
                    <a:pt x="1588" y="406"/>
                  </a:cubicBezTo>
                  <a:cubicBezTo>
                    <a:pt x="1111" y="381"/>
                    <a:pt x="653" y="302"/>
                    <a:pt x="216" y="119"/>
                  </a:cubicBezTo>
                  <a:cubicBezTo>
                    <a:pt x="155" y="94"/>
                    <a:pt x="90" y="73"/>
                    <a:pt x="29" y="48"/>
                  </a:cubicBezTo>
                  <a:lnTo>
                    <a:pt x="1" y="91"/>
                  </a:lnTo>
                  <a:cubicBezTo>
                    <a:pt x="115" y="198"/>
                    <a:pt x="262" y="252"/>
                    <a:pt x="409" y="306"/>
                  </a:cubicBezTo>
                  <a:cubicBezTo>
                    <a:pt x="873" y="478"/>
                    <a:pt x="1361" y="527"/>
                    <a:pt x="1850" y="527"/>
                  </a:cubicBezTo>
                  <a:cubicBezTo>
                    <a:pt x="1921" y="527"/>
                    <a:pt x="1991" y="526"/>
                    <a:pt x="2061" y="524"/>
                  </a:cubicBezTo>
                  <a:cubicBezTo>
                    <a:pt x="2967" y="488"/>
                    <a:pt x="3874" y="388"/>
                    <a:pt x="4766" y="220"/>
                  </a:cubicBezTo>
                  <a:cubicBezTo>
                    <a:pt x="5064" y="166"/>
                    <a:pt x="5357" y="80"/>
                    <a:pt x="5651" y="5"/>
                  </a:cubicBezTo>
                  <a:cubicBezTo>
                    <a:pt x="5636" y="1"/>
                    <a:pt x="5621" y="0"/>
                    <a:pt x="560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2911825" y="803050"/>
              <a:ext cx="113175" cy="29675"/>
            </a:xfrm>
            <a:custGeom>
              <a:avLst/>
              <a:gdLst/>
              <a:ahLst/>
              <a:cxnLst/>
              <a:rect l="l" t="t" r="r" b="b"/>
              <a:pathLst>
                <a:path w="4527" h="1187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4"/>
                    <a:pt x="51" y="54"/>
                    <a:pt x="76" y="72"/>
                  </a:cubicBezTo>
                  <a:cubicBezTo>
                    <a:pt x="510" y="413"/>
                    <a:pt x="1004" y="620"/>
                    <a:pt x="1527" y="771"/>
                  </a:cubicBezTo>
                  <a:cubicBezTo>
                    <a:pt x="2043" y="914"/>
                    <a:pt x="2574" y="1022"/>
                    <a:pt x="3107" y="1086"/>
                  </a:cubicBezTo>
                  <a:cubicBezTo>
                    <a:pt x="3503" y="1137"/>
                    <a:pt x="3901" y="1186"/>
                    <a:pt x="4258" y="1186"/>
                  </a:cubicBezTo>
                  <a:cubicBezTo>
                    <a:pt x="4351" y="1186"/>
                    <a:pt x="4440" y="1183"/>
                    <a:pt x="4526" y="1176"/>
                  </a:cubicBezTo>
                  <a:cubicBezTo>
                    <a:pt x="3014" y="1018"/>
                    <a:pt x="1423" y="8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2846075" y="584750"/>
              <a:ext cx="60850" cy="93100"/>
            </a:xfrm>
            <a:custGeom>
              <a:avLst/>
              <a:gdLst/>
              <a:ahLst/>
              <a:cxnLst/>
              <a:rect l="l" t="t" r="r" b="b"/>
              <a:pathLst>
                <a:path w="2434" h="3724" extrusionOk="0">
                  <a:moveTo>
                    <a:pt x="2434" y="1"/>
                  </a:moveTo>
                  <a:cubicBezTo>
                    <a:pt x="1491" y="606"/>
                    <a:pt x="739" y="1462"/>
                    <a:pt x="262" y="2480"/>
                  </a:cubicBezTo>
                  <a:cubicBezTo>
                    <a:pt x="80" y="2867"/>
                    <a:pt x="19" y="3293"/>
                    <a:pt x="1" y="3723"/>
                  </a:cubicBezTo>
                  <a:cubicBezTo>
                    <a:pt x="234" y="2104"/>
                    <a:pt x="1241" y="993"/>
                    <a:pt x="24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50175" y="568000"/>
              <a:ext cx="62725" cy="71775"/>
            </a:xfrm>
            <a:custGeom>
              <a:avLst/>
              <a:gdLst/>
              <a:ahLst/>
              <a:cxnLst/>
              <a:rect l="l" t="t" r="r" b="b"/>
              <a:pathLst>
                <a:path w="2509" h="2871" extrusionOk="0">
                  <a:moveTo>
                    <a:pt x="2509" y="0"/>
                  </a:moveTo>
                  <a:lnTo>
                    <a:pt x="2509" y="0"/>
                  </a:lnTo>
                  <a:cubicBezTo>
                    <a:pt x="2451" y="47"/>
                    <a:pt x="2426" y="65"/>
                    <a:pt x="2405" y="86"/>
                  </a:cubicBezTo>
                  <a:cubicBezTo>
                    <a:pt x="1778" y="656"/>
                    <a:pt x="1194" y="1269"/>
                    <a:pt x="656" y="1925"/>
                  </a:cubicBezTo>
                  <a:cubicBezTo>
                    <a:pt x="459" y="2165"/>
                    <a:pt x="280" y="2426"/>
                    <a:pt x="97" y="2681"/>
                  </a:cubicBezTo>
                  <a:cubicBezTo>
                    <a:pt x="58" y="2731"/>
                    <a:pt x="0" y="2788"/>
                    <a:pt x="29" y="2867"/>
                  </a:cubicBezTo>
                  <a:cubicBezTo>
                    <a:pt x="51" y="2871"/>
                    <a:pt x="61" y="2871"/>
                    <a:pt x="61" y="2871"/>
                  </a:cubicBezTo>
                  <a:cubicBezTo>
                    <a:pt x="778" y="1871"/>
                    <a:pt x="1602" y="961"/>
                    <a:pt x="2462" y="90"/>
                  </a:cubicBezTo>
                  <a:cubicBezTo>
                    <a:pt x="2480" y="61"/>
                    <a:pt x="2498" y="33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2856750" y="519975"/>
              <a:ext cx="66400" cy="76975"/>
            </a:xfrm>
            <a:custGeom>
              <a:avLst/>
              <a:gdLst/>
              <a:ahLst/>
              <a:cxnLst/>
              <a:rect l="l" t="t" r="r" b="b"/>
              <a:pathLst>
                <a:path w="2656" h="3079" extrusionOk="0">
                  <a:moveTo>
                    <a:pt x="2627" y="1"/>
                  </a:moveTo>
                  <a:cubicBezTo>
                    <a:pt x="2333" y="230"/>
                    <a:pt x="2018" y="434"/>
                    <a:pt x="1745" y="689"/>
                  </a:cubicBezTo>
                  <a:cubicBezTo>
                    <a:pt x="1047" y="1334"/>
                    <a:pt x="541" y="2133"/>
                    <a:pt x="54" y="2943"/>
                  </a:cubicBezTo>
                  <a:cubicBezTo>
                    <a:pt x="36" y="2980"/>
                    <a:pt x="22" y="3019"/>
                    <a:pt x="10" y="3059"/>
                  </a:cubicBezTo>
                  <a:lnTo>
                    <a:pt x="10" y="3059"/>
                  </a:lnTo>
                  <a:cubicBezTo>
                    <a:pt x="89" y="2956"/>
                    <a:pt x="172" y="2852"/>
                    <a:pt x="244" y="2746"/>
                  </a:cubicBezTo>
                  <a:cubicBezTo>
                    <a:pt x="681" y="2101"/>
                    <a:pt x="1122" y="1456"/>
                    <a:pt x="1666" y="897"/>
                  </a:cubicBezTo>
                  <a:cubicBezTo>
                    <a:pt x="1820" y="743"/>
                    <a:pt x="1992" y="610"/>
                    <a:pt x="2157" y="467"/>
                  </a:cubicBezTo>
                  <a:cubicBezTo>
                    <a:pt x="2322" y="323"/>
                    <a:pt x="2491" y="180"/>
                    <a:pt x="2655" y="37"/>
                  </a:cubicBezTo>
                  <a:lnTo>
                    <a:pt x="2627" y="1"/>
                  </a:lnTo>
                  <a:close/>
                  <a:moveTo>
                    <a:pt x="10" y="3059"/>
                  </a:moveTo>
                  <a:cubicBezTo>
                    <a:pt x="7" y="3063"/>
                    <a:pt x="3" y="3067"/>
                    <a:pt x="0" y="3072"/>
                  </a:cubicBezTo>
                  <a:lnTo>
                    <a:pt x="4" y="3079"/>
                  </a:lnTo>
                  <a:cubicBezTo>
                    <a:pt x="6" y="3072"/>
                    <a:pt x="8" y="3066"/>
                    <a:pt x="10" y="30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809975" y="690375"/>
              <a:ext cx="38475" cy="42375"/>
            </a:xfrm>
            <a:custGeom>
              <a:avLst/>
              <a:gdLst/>
              <a:ahLst/>
              <a:cxnLst/>
              <a:rect l="l" t="t" r="r" b="b"/>
              <a:pathLst>
                <a:path w="1539" h="1695" extrusionOk="0">
                  <a:moveTo>
                    <a:pt x="1474" y="0"/>
                  </a:moveTo>
                  <a:lnTo>
                    <a:pt x="1474" y="0"/>
                  </a:lnTo>
                  <a:cubicBezTo>
                    <a:pt x="811" y="423"/>
                    <a:pt x="295" y="957"/>
                    <a:pt x="1" y="1695"/>
                  </a:cubicBezTo>
                  <a:cubicBezTo>
                    <a:pt x="144" y="1491"/>
                    <a:pt x="280" y="1279"/>
                    <a:pt x="434" y="1082"/>
                  </a:cubicBezTo>
                  <a:cubicBezTo>
                    <a:pt x="760" y="674"/>
                    <a:pt x="825" y="620"/>
                    <a:pt x="954" y="584"/>
                  </a:cubicBezTo>
                  <a:lnTo>
                    <a:pt x="954" y="584"/>
                  </a:lnTo>
                  <a:cubicBezTo>
                    <a:pt x="832" y="745"/>
                    <a:pt x="710" y="903"/>
                    <a:pt x="592" y="1064"/>
                  </a:cubicBezTo>
                  <a:lnTo>
                    <a:pt x="617" y="1082"/>
                  </a:lnTo>
                  <a:lnTo>
                    <a:pt x="1395" y="301"/>
                  </a:lnTo>
                  <a:lnTo>
                    <a:pt x="1337" y="262"/>
                  </a:lnTo>
                  <a:cubicBezTo>
                    <a:pt x="1377" y="176"/>
                    <a:pt x="1538" y="165"/>
                    <a:pt x="14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895000" y="576600"/>
              <a:ext cx="61375" cy="46875"/>
            </a:xfrm>
            <a:custGeom>
              <a:avLst/>
              <a:gdLst/>
              <a:ahLst/>
              <a:cxnLst/>
              <a:rect l="l" t="t" r="r" b="b"/>
              <a:pathLst>
                <a:path w="2455" h="1875" extrusionOk="0">
                  <a:moveTo>
                    <a:pt x="2426" y="0"/>
                  </a:moveTo>
                  <a:cubicBezTo>
                    <a:pt x="2358" y="18"/>
                    <a:pt x="2290" y="40"/>
                    <a:pt x="2229" y="69"/>
                  </a:cubicBezTo>
                  <a:cubicBezTo>
                    <a:pt x="1949" y="230"/>
                    <a:pt x="1666" y="377"/>
                    <a:pt x="1408" y="563"/>
                  </a:cubicBezTo>
                  <a:cubicBezTo>
                    <a:pt x="1133" y="767"/>
                    <a:pt x="871" y="986"/>
                    <a:pt x="627" y="1222"/>
                  </a:cubicBezTo>
                  <a:cubicBezTo>
                    <a:pt x="405" y="1427"/>
                    <a:pt x="208" y="1656"/>
                    <a:pt x="0" y="1874"/>
                  </a:cubicBezTo>
                  <a:cubicBezTo>
                    <a:pt x="402" y="1556"/>
                    <a:pt x="781" y="1219"/>
                    <a:pt x="1168" y="885"/>
                  </a:cubicBezTo>
                  <a:cubicBezTo>
                    <a:pt x="1559" y="549"/>
                    <a:pt x="2007" y="316"/>
                    <a:pt x="2455" y="72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969700" y="742325"/>
              <a:ext cx="85575" cy="7900"/>
            </a:xfrm>
            <a:custGeom>
              <a:avLst/>
              <a:gdLst/>
              <a:ahLst/>
              <a:cxnLst/>
              <a:rect l="l" t="t" r="r" b="b"/>
              <a:pathLst>
                <a:path w="3423" h="316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90" y="215"/>
                    <a:pt x="1147" y="251"/>
                    <a:pt x="1" y="283"/>
                  </a:cubicBezTo>
                  <a:cubicBezTo>
                    <a:pt x="343" y="302"/>
                    <a:pt x="686" y="316"/>
                    <a:pt x="1027" y="316"/>
                  </a:cubicBezTo>
                  <a:cubicBezTo>
                    <a:pt x="1833" y="316"/>
                    <a:pt x="2634" y="242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3002225" y="801075"/>
              <a:ext cx="70775" cy="8925"/>
            </a:xfrm>
            <a:custGeom>
              <a:avLst/>
              <a:gdLst/>
              <a:ahLst/>
              <a:cxnLst/>
              <a:rect l="l" t="t" r="r" b="b"/>
              <a:pathLst>
                <a:path w="2831" h="357" extrusionOk="0">
                  <a:moveTo>
                    <a:pt x="2831" y="1"/>
                  </a:moveTo>
                  <a:lnTo>
                    <a:pt x="2831" y="1"/>
                  </a:lnTo>
                  <a:cubicBezTo>
                    <a:pt x="2487" y="65"/>
                    <a:pt x="2186" y="133"/>
                    <a:pt x="1885" y="173"/>
                  </a:cubicBezTo>
                  <a:cubicBezTo>
                    <a:pt x="1566" y="212"/>
                    <a:pt x="1244" y="226"/>
                    <a:pt x="921" y="244"/>
                  </a:cubicBezTo>
                  <a:cubicBezTo>
                    <a:pt x="609" y="259"/>
                    <a:pt x="298" y="266"/>
                    <a:pt x="0" y="277"/>
                  </a:cubicBezTo>
                  <a:cubicBezTo>
                    <a:pt x="186" y="332"/>
                    <a:pt x="483" y="357"/>
                    <a:pt x="818" y="357"/>
                  </a:cubicBezTo>
                  <a:cubicBezTo>
                    <a:pt x="1615" y="357"/>
                    <a:pt x="2622" y="215"/>
                    <a:pt x="2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913900" y="692950"/>
              <a:ext cx="86650" cy="18500"/>
            </a:xfrm>
            <a:custGeom>
              <a:avLst/>
              <a:gdLst/>
              <a:ahLst/>
              <a:cxnLst/>
              <a:rect l="l" t="t" r="r" b="b"/>
              <a:pathLst>
                <a:path w="3466" h="740" extrusionOk="0">
                  <a:moveTo>
                    <a:pt x="3465" y="1"/>
                  </a:moveTo>
                  <a:lnTo>
                    <a:pt x="3465" y="1"/>
                  </a:lnTo>
                  <a:cubicBezTo>
                    <a:pt x="2326" y="320"/>
                    <a:pt x="1179" y="606"/>
                    <a:pt x="0" y="739"/>
                  </a:cubicBezTo>
                  <a:cubicBezTo>
                    <a:pt x="1197" y="696"/>
                    <a:pt x="2351" y="434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859875" y="657300"/>
              <a:ext cx="58625" cy="41450"/>
            </a:xfrm>
            <a:custGeom>
              <a:avLst/>
              <a:gdLst/>
              <a:ahLst/>
              <a:cxnLst/>
              <a:rect l="l" t="t" r="r" b="b"/>
              <a:pathLst>
                <a:path w="2345" h="1658" extrusionOk="0">
                  <a:moveTo>
                    <a:pt x="2344" y="1"/>
                  </a:moveTo>
                  <a:lnTo>
                    <a:pt x="2344" y="1"/>
                  </a:lnTo>
                  <a:cubicBezTo>
                    <a:pt x="2022" y="298"/>
                    <a:pt x="1706" y="610"/>
                    <a:pt x="1369" y="886"/>
                  </a:cubicBezTo>
                  <a:cubicBezTo>
                    <a:pt x="1072" y="1133"/>
                    <a:pt x="764" y="1370"/>
                    <a:pt x="406" y="1524"/>
                  </a:cubicBezTo>
                  <a:cubicBezTo>
                    <a:pt x="277" y="1577"/>
                    <a:pt x="137" y="1610"/>
                    <a:pt x="1" y="1653"/>
                  </a:cubicBezTo>
                  <a:cubicBezTo>
                    <a:pt x="37" y="1656"/>
                    <a:pt x="72" y="1657"/>
                    <a:pt x="107" y="1657"/>
                  </a:cubicBezTo>
                  <a:cubicBezTo>
                    <a:pt x="398" y="1657"/>
                    <a:pt x="660" y="1554"/>
                    <a:pt x="896" y="1387"/>
                  </a:cubicBezTo>
                  <a:cubicBezTo>
                    <a:pt x="1144" y="1208"/>
                    <a:pt x="1373" y="1004"/>
                    <a:pt x="1602" y="803"/>
                  </a:cubicBezTo>
                  <a:cubicBezTo>
                    <a:pt x="1882" y="567"/>
                    <a:pt x="2129" y="298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950525" y="835750"/>
              <a:ext cx="15350" cy="56000"/>
            </a:xfrm>
            <a:custGeom>
              <a:avLst/>
              <a:gdLst/>
              <a:ahLst/>
              <a:cxnLst/>
              <a:rect l="l" t="t" r="r" b="b"/>
              <a:pathLst>
                <a:path w="614" h="2240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735"/>
                    <a:pt x="434" y="1469"/>
                    <a:pt x="485" y="2240"/>
                  </a:cubicBezTo>
                  <a:cubicBezTo>
                    <a:pt x="614" y="2089"/>
                    <a:pt x="574" y="1917"/>
                    <a:pt x="549" y="1753"/>
                  </a:cubicBezTo>
                  <a:cubicBezTo>
                    <a:pt x="524" y="1577"/>
                    <a:pt x="492" y="1405"/>
                    <a:pt x="445" y="1233"/>
                  </a:cubicBezTo>
                  <a:cubicBezTo>
                    <a:pt x="341" y="875"/>
                    <a:pt x="234" y="516"/>
                    <a:pt x="119" y="162"/>
                  </a:cubicBezTo>
                  <a:cubicBezTo>
                    <a:pt x="98" y="101"/>
                    <a:pt x="40" y="5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917025" y="504500"/>
              <a:ext cx="46600" cy="36200"/>
            </a:xfrm>
            <a:custGeom>
              <a:avLst/>
              <a:gdLst/>
              <a:ahLst/>
              <a:cxnLst/>
              <a:rect l="l" t="t" r="r" b="b"/>
              <a:pathLst>
                <a:path w="1864" h="1448" extrusionOk="0">
                  <a:moveTo>
                    <a:pt x="1832" y="0"/>
                  </a:moveTo>
                  <a:cubicBezTo>
                    <a:pt x="1774" y="29"/>
                    <a:pt x="1717" y="61"/>
                    <a:pt x="1663" y="97"/>
                  </a:cubicBezTo>
                  <a:cubicBezTo>
                    <a:pt x="1398" y="290"/>
                    <a:pt x="1137" y="487"/>
                    <a:pt x="879" y="688"/>
                  </a:cubicBezTo>
                  <a:cubicBezTo>
                    <a:pt x="707" y="817"/>
                    <a:pt x="535" y="953"/>
                    <a:pt x="366" y="1093"/>
                  </a:cubicBezTo>
                  <a:cubicBezTo>
                    <a:pt x="241" y="1200"/>
                    <a:pt x="123" y="1319"/>
                    <a:pt x="1" y="1430"/>
                  </a:cubicBezTo>
                  <a:lnTo>
                    <a:pt x="26" y="1448"/>
                  </a:lnTo>
                  <a:cubicBezTo>
                    <a:pt x="244" y="1290"/>
                    <a:pt x="470" y="1139"/>
                    <a:pt x="685" y="978"/>
                  </a:cubicBezTo>
                  <a:cubicBezTo>
                    <a:pt x="1058" y="699"/>
                    <a:pt x="1423" y="416"/>
                    <a:pt x="1789" y="129"/>
                  </a:cubicBezTo>
                  <a:cubicBezTo>
                    <a:pt x="1817" y="100"/>
                    <a:pt x="1842" y="72"/>
                    <a:pt x="1864" y="36"/>
                  </a:cubicBezTo>
                  <a:lnTo>
                    <a:pt x="18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972475" y="531100"/>
              <a:ext cx="32175" cy="41575"/>
            </a:xfrm>
            <a:custGeom>
              <a:avLst/>
              <a:gdLst/>
              <a:ahLst/>
              <a:cxnLst/>
              <a:rect l="l" t="t" r="r" b="b"/>
              <a:pathLst>
                <a:path w="1287" h="1663" extrusionOk="0">
                  <a:moveTo>
                    <a:pt x="1287" y="0"/>
                  </a:moveTo>
                  <a:lnTo>
                    <a:pt x="1287" y="0"/>
                  </a:lnTo>
                  <a:cubicBezTo>
                    <a:pt x="922" y="90"/>
                    <a:pt x="248" y="971"/>
                    <a:pt x="1" y="1663"/>
                  </a:cubicBezTo>
                  <a:cubicBezTo>
                    <a:pt x="97" y="1516"/>
                    <a:pt x="191" y="1365"/>
                    <a:pt x="291" y="1218"/>
                  </a:cubicBezTo>
                  <a:cubicBezTo>
                    <a:pt x="391" y="1075"/>
                    <a:pt x="492" y="925"/>
                    <a:pt x="599" y="785"/>
                  </a:cubicBezTo>
                  <a:cubicBezTo>
                    <a:pt x="707" y="645"/>
                    <a:pt x="821" y="498"/>
                    <a:pt x="932" y="369"/>
                  </a:cubicBezTo>
                  <a:cubicBezTo>
                    <a:pt x="1047" y="240"/>
                    <a:pt x="1169" y="122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920350" y="738550"/>
              <a:ext cx="76700" cy="3900"/>
            </a:xfrm>
            <a:custGeom>
              <a:avLst/>
              <a:gdLst/>
              <a:ahLst/>
              <a:cxnLst/>
              <a:rect l="l" t="t" r="r" b="b"/>
              <a:pathLst>
                <a:path w="3068" h="156" extrusionOk="0">
                  <a:moveTo>
                    <a:pt x="0" y="1"/>
                  </a:moveTo>
                  <a:lnTo>
                    <a:pt x="0" y="1"/>
                  </a:lnTo>
                  <a:cubicBezTo>
                    <a:pt x="733" y="88"/>
                    <a:pt x="1468" y="156"/>
                    <a:pt x="2206" y="156"/>
                  </a:cubicBezTo>
                  <a:cubicBezTo>
                    <a:pt x="2493" y="156"/>
                    <a:pt x="2780" y="146"/>
                    <a:pt x="3067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890775" y="790425"/>
              <a:ext cx="14275" cy="53850"/>
            </a:xfrm>
            <a:custGeom>
              <a:avLst/>
              <a:gdLst/>
              <a:ahLst/>
              <a:cxnLst/>
              <a:rect l="l" t="t" r="r" b="b"/>
              <a:pathLst>
                <a:path w="571" h="2154" extrusionOk="0">
                  <a:moveTo>
                    <a:pt x="55" y="0"/>
                  </a:moveTo>
                  <a:cubicBezTo>
                    <a:pt x="1" y="452"/>
                    <a:pt x="359" y="1864"/>
                    <a:pt x="571" y="2154"/>
                  </a:cubicBezTo>
                  <a:cubicBezTo>
                    <a:pt x="513" y="1935"/>
                    <a:pt x="449" y="1695"/>
                    <a:pt x="388" y="1452"/>
                  </a:cubicBezTo>
                  <a:cubicBezTo>
                    <a:pt x="327" y="1208"/>
                    <a:pt x="280" y="953"/>
                    <a:pt x="216" y="717"/>
                  </a:cubicBezTo>
                  <a:cubicBezTo>
                    <a:pt x="151" y="480"/>
                    <a:pt x="184" y="222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821350" y="722350"/>
              <a:ext cx="16350" cy="53050"/>
            </a:xfrm>
            <a:custGeom>
              <a:avLst/>
              <a:gdLst/>
              <a:ahLst/>
              <a:cxnLst/>
              <a:rect l="l" t="t" r="r" b="b"/>
              <a:pathLst>
                <a:path w="654" h="2122" extrusionOk="0">
                  <a:moveTo>
                    <a:pt x="653" y="0"/>
                  </a:moveTo>
                  <a:lnTo>
                    <a:pt x="653" y="0"/>
                  </a:lnTo>
                  <a:cubicBezTo>
                    <a:pt x="374" y="229"/>
                    <a:pt x="1" y="1509"/>
                    <a:pt x="48" y="2121"/>
                  </a:cubicBezTo>
                  <a:cubicBezTo>
                    <a:pt x="134" y="1745"/>
                    <a:pt x="205" y="1380"/>
                    <a:pt x="302" y="1032"/>
                  </a:cubicBezTo>
                  <a:cubicBezTo>
                    <a:pt x="402" y="685"/>
                    <a:pt x="535" y="344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2781225" y="702450"/>
              <a:ext cx="31925" cy="30125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1276" y="1"/>
                  </a:moveTo>
                  <a:cubicBezTo>
                    <a:pt x="1215" y="11"/>
                    <a:pt x="1162" y="37"/>
                    <a:pt x="1111" y="69"/>
                  </a:cubicBezTo>
                  <a:cubicBezTo>
                    <a:pt x="828" y="291"/>
                    <a:pt x="542" y="510"/>
                    <a:pt x="266" y="739"/>
                  </a:cubicBezTo>
                  <a:cubicBezTo>
                    <a:pt x="183" y="814"/>
                    <a:pt x="115" y="900"/>
                    <a:pt x="62" y="993"/>
                  </a:cubicBezTo>
                  <a:cubicBezTo>
                    <a:pt x="26" y="1051"/>
                    <a:pt x="19" y="1126"/>
                    <a:pt x="1" y="1194"/>
                  </a:cubicBezTo>
                  <a:lnTo>
                    <a:pt x="54" y="1205"/>
                  </a:lnTo>
                  <a:cubicBezTo>
                    <a:pt x="334" y="674"/>
                    <a:pt x="843" y="377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958950" y="604725"/>
              <a:ext cx="29050" cy="30925"/>
            </a:xfrm>
            <a:custGeom>
              <a:avLst/>
              <a:gdLst/>
              <a:ahLst/>
              <a:cxnLst/>
              <a:rect l="l" t="t" r="r" b="b"/>
              <a:pathLst>
                <a:path w="1162" h="1237" extrusionOk="0">
                  <a:moveTo>
                    <a:pt x="1162" y="1"/>
                  </a:moveTo>
                  <a:cubicBezTo>
                    <a:pt x="724" y="341"/>
                    <a:pt x="334" y="739"/>
                    <a:pt x="1" y="1183"/>
                  </a:cubicBezTo>
                  <a:lnTo>
                    <a:pt x="51" y="1237"/>
                  </a:lnTo>
                  <a:cubicBezTo>
                    <a:pt x="101" y="1201"/>
                    <a:pt x="162" y="1172"/>
                    <a:pt x="201" y="1129"/>
                  </a:cubicBezTo>
                  <a:cubicBezTo>
                    <a:pt x="273" y="1036"/>
                    <a:pt x="323" y="925"/>
                    <a:pt x="402" y="835"/>
                  </a:cubicBezTo>
                  <a:cubicBezTo>
                    <a:pt x="613" y="595"/>
                    <a:pt x="835" y="366"/>
                    <a:pt x="1054" y="133"/>
                  </a:cubicBezTo>
                  <a:cubicBezTo>
                    <a:pt x="1090" y="90"/>
                    <a:pt x="1126" y="47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927500" y="582425"/>
              <a:ext cx="30950" cy="19375"/>
            </a:xfrm>
            <a:custGeom>
              <a:avLst/>
              <a:gdLst/>
              <a:ahLst/>
              <a:cxnLst/>
              <a:rect l="l" t="t" r="r" b="b"/>
              <a:pathLst>
                <a:path w="1238" h="775" extrusionOk="0">
                  <a:moveTo>
                    <a:pt x="1237" y="0"/>
                  </a:moveTo>
                  <a:lnTo>
                    <a:pt x="1237" y="0"/>
                  </a:lnTo>
                  <a:cubicBezTo>
                    <a:pt x="979" y="18"/>
                    <a:pt x="176" y="534"/>
                    <a:pt x="1" y="774"/>
                  </a:cubicBezTo>
                  <a:cubicBezTo>
                    <a:pt x="395" y="488"/>
                    <a:pt x="843" y="283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3043325" y="793550"/>
              <a:ext cx="33525" cy="6300"/>
            </a:xfrm>
            <a:custGeom>
              <a:avLst/>
              <a:gdLst/>
              <a:ahLst/>
              <a:cxnLst/>
              <a:rect l="l" t="t" r="r" b="b"/>
              <a:pathLst>
                <a:path w="1341" h="252" extrusionOk="0">
                  <a:moveTo>
                    <a:pt x="1334" y="1"/>
                  </a:moveTo>
                  <a:lnTo>
                    <a:pt x="1" y="234"/>
                  </a:lnTo>
                  <a:cubicBezTo>
                    <a:pt x="90" y="246"/>
                    <a:pt x="181" y="251"/>
                    <a:pt x="273" y="251"/>
                  </a:cubicBezTo>
                  <a:cubicBezTo>
                    <a:pt x="621" y="251"/>
                    <a:pt x="984" y="172"/>
                    <a:pt x="1341" y="62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3021400" y="598100"/>
              <a:ext cx="25375" cy="17950"/>
            </a:xfrm>
            <a:custGeom>
              <a:avLst/>
              <a:gdLst/>
              <a:ahLst/>
              <a:cxnLst/>
              <a:rect l="l" t="t" r="r" b="b"/>
              <a:pathLst>
                <a:path w="1015" h="718" extrusionOk="0">
                  <a:moveTo>
                    <a:pt x="1014" y="0"/>
                  </a:moveTo>
                  <a:lnTo>
                    <a:pt x="0" y="717"/>
                  </a:lnTo>
                  <a:cubicBezTo>
                    <a:pt x="409" y="592"/>
                    <a:pt x="950" y="219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2812950" y="615925"/>
              <a:ext cx="18550" cy="23125"/>
            </a:xfrm>
            <a:custGeom>
              <a:avLst/>
              <a:gdLst/>
              <a:ahLst/>
              <a:cxnLst/>
              <a:rect l="l" t="t" r="r" b="b"/>
              <a:pathLst>
                <a:path w="742" h="925" extrusionOk="0">
                  <a:moveTo>
                    <a:pt x="22" y="0"/>
                  </a:moveTo>
                  <a:cubicBezTo>
                    <a:pt x="0" y="323"/>
                    <a:pt x="401" y="825"/>
                    <a:pt x="742" y="925"/>
                  </a:cubicBezTo>
                  <a:cubicBezTo>
                    <a:pt x="606" y="778"/>
                    <a:pt x="459" y="645"/>
                    <a:pt x="344" y="498"/>
                  </a:cubicBezTo>
                  <a:cubicBezTo>
                    <a:pt x="229" y="352"/>
                    <a:pt x="140" y="183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870900" y="682850"/>
              <a:ext cx="29225" cy="18550"/>
            </a:xfrm>
            <a:custGeom>
              <a:avLst/>
              <a:gdLst/>
              <a:ahLst/>
              <a:cxnLst/>
              <a:rect l="l" t="t" r="r" b="b"/>
              <a:pathLst>
                <a:path w="1169" h="742" extrusionOk="0">
                  <a:moveTo>
                    <a:pt x="1168" y="0"/>
                  </a:moveTo>
                  <a:cubicBezTo>
                    <a:pt x="986" y="136"/>
                    <a:pt x="825" y="297"/>
                    <a:pt x="627" y="419"/>
                  </a:cubicBezTo>
                  <a:cubicBezTo>
                    <a:pt x="430" y="541"/>
                    <a:pt x="208" y="631"/>
                    <a:pt x="0" y="731"/>
                  </a:cubicBezTo>
                  <a:cubicBezTo>
                    <a:pt x="24" y="738"/>
                    <a:pt x="50" y="742"/>
                    <a:pt x="78" y="742"/>
                  </a:cubicBezTo>
                  <a:cubicBezTo>
                    <a:pt x="393" y="742"/>
                    <a:pt x="961" y="30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3074325" y="704425"/>
              <a:ext cx="27075" cy="16600"/>
            </a:xfrm>
            <a:custGeom>
              <a:avLst/>
              <a:gdLst/>
              <a:ahLst/>
              <a:cxnLst/>
              <a:rect l="l" t="t" r="r" b="b"/>
              <a:pathLst>
                <a:path w="1083" h="664" extrusionOk="0">
                  <a:moveTo>
                    <a:pt x="1054" y="1"/>
                  </a:moveTo>
                  <a:lnTo>
                    <a:pt x="1" y="663"/>
                  </a:lnTo>
                  <a:cubicBezTo>
                    <a:pt x="398" y="520"/>
                    <a:pt x="782" y="355"/>
                    <a:pt x="1083" y="51"/>
                  </a:cubicBezTo>
                  <a:cubicBezTo>
                    <a:pt x="1072" y="33"/>
                    <a:pt x="1061" y="15"/>
                    <a:pt x="10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847150" y="572750"/>
              <a:ext cx="9700" cy="28425"/>
            </a:xfrm>
            <a:custGeom>
              <a:avLst/>
              <a:gdLst/>
              <a:ahLst/>
              <a:cxnLst/>
              <a:rect l="l" t="t" r="r" b="b"/>
              <a:pathLst>
                <a:path w="388" h="1137" extrusionOk="0">
                  <a:moveTo>
                    <a:pt x="384" y="961"/>
                  </a:moveTo>
                  <a:lnTo>
                    <a:pt x="381" y="970"/>
                  </a:lnTo>
                  <a:lnTo>
                    <a:pt x="381" y="970"/>
                  </a:lnTo>
                  <a:lnTo>
                    <a:pt x="388" y="968"/>
                  </a:lnTo>
                  <a:lnTo>
                    <a:pt x="384" y="961"/>
                  </a:lnTo>
                  <a:close/>
                  <a:moveTo>
                    <a:pt x="15" y="0"/>
                  </a:moveTo>
                  <a:lnTo>
                    <a:pt x="15" y="0"/>
                  </a:lnTo>
                  <a:cubicBezTo>
                    <a:pt x="1" y="463"/>
                    <a:pt x="141" y="979"/>
                    <a:pt x="327" y="1136"/>
                  </a:cubicBezTo>
                  <a:lnTo>
                    <a:pt x="381" y="970"/>
                  </a:lnTo>
                  <a:lnTo>
                    <a:pt x="381" y="970"/>
                  </a:lnTo>
                  <a:lnTo>
                    <a:pt x="288" y="100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3063950" y="718575"/>
              <a:ext cx="26075" cy="9775"/>
            </a:xfrm>
            <a:custGeom>
              <a:avLst/>
              <a:gdLst/>
              <a:ahLst/>
              <a:cxnLst/>
              <a:rect l="l" t="t" r="r" b="b"/>
              <a:pathLst>
                <a:path w="1043" h="391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885" y="62"/>
                    <a:pt x="770" y="108"/>
                    <a:pt x="656" y="151"/>
                  </a:cubicBezTo>
                  <a:cubicBezTo>
                    <a:pt x="548" y="183"/>
                    <a:pt x="437" y="223"/>
                    <a:pt x="333" y="269"/>
                  </a:cubicBezTo>
                  <a:cubicBezTo>
                    <a:pt x="229" y="323"/>
                    <a:pt x="90" y="262"/>
                    <a:pt x="0" y="377"/>
                  </a:cubicBezTo>
                  <a:cubicBezTo>
                    <a:pt x="28" y="386"/>
                    <a:pt x="61" y="390"/>
                    <a:pt x="99" y="390"/>
                  </a:cubicBezTo>
                  <a:cubicBezTo>
                    <a:pt x="326" y="390"/>
                    <a:pt x="720" y="231"/>
                    <a:pt x="1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897500" y="795350"/>
              <a:ext cx="6925" cy="27975"/>
            </a:xfrm>
            <a:custGeom>
              <a:avLst/>
              <a:gdLst/>
              <a:ahLst/>
              <a:cxnLst/>
              <a:rect l="l" t="t" r="r" b="b"/>
              <a:pathLst>
                <a:path w="277" h="1119" extrusionOk="0">
                  <a:moveTo>
                    <a:pt x="54" y="0"/>
                  </a:moveTo>
                  <a:lnTo>
                    <a:pt x="8" y="11"/>
                  </a:lnTo>
                  <a:cubicBezTo>
                    <a:pt x="1" y="402"/>
                    <a:pt x="133" y="760"/>
                    <a:pt x="276" y="1118"/>
                  </a:cubicBezTo>
                  <a:cubicBezTo>
                    <a:pt x="201" y="746"/>
                    <a:pt x="130" y="373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981800" y="636600"/>
              <a:ext cx="18300" cy="15100"/>
            </a:xfrm>
            <a:custGeom>
              <a:avLst/>
              <a:gdLst/>
              <a:ahLst/>
              <a:cxnLst/>
              <a:rect l="l" t="t" r="r" b="b"/>
              <a:pathLst>
                <a:path w="732" h="604" extrusionOk="0">
                  <a:moveTo>
                    <a:pt x="712" y="0"/>
                  </a:moveTo>
                  <a:cubicBezTo>
                    <a:pt x="500" y="0"/>
                    <a:pt x="164" y="287"/>
                    <a:pt x="0" y="603"/>
                  </a:cubicBezTo>
                  <a:lnTo>
                    <a:pt x="731" y="1"/>
                  </a:lnTo>
                  <a:cubicBezTo>
                    <a:pt x="725" y="1"/>
                    <a:pt x="719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966650" y="866375"/>
              <a:ext cx="4875" cy="28150"/>
            </a:xfrm>
            <a:custGeom>
              <a:avLst/>
              <a:gdLst/>
              <a:ahLst/>
              <a:cxnLst/>
              <a:rect l="l" t="t" r="r" b="b"/>
              <a:pathLst>
                <a:path w="195" h="1126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370"/>
                    <a:pt x="47" y="750"/>
                    <a:pt x="72" y="1126"/>
                  </a:cubicBezTo>
                  <a:lnTo>
                    <a:pt x="144" y="1122"/>
                  </a:lnTo>
                  <a:cubicBezTo>
                    <a:pt x="194" y="735"/>
                    <a:pt x="112" y="3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828800" y="608125"/>
              <a:ext cx="17500" cy="17225"/>
            </a:xfrm>
            <a:custGeom>
              <a:avLst/>
              <a:gdLst/>
              <a:ahLst/>
              <a:cxnLst/>
              <a:rect l="l" t="t" r="r" b="b"/>
              <a:pathLst>
                <a:path w="700" h="68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38"/>
                    <a:pt x="527" y="689"/>
                    <a:pt x="694" y="689"/>
                  </a:cubicBezTo>
                  <a:cubicBezTo>
                    <a:pt x="696" y="689"/>
                    <a:pt x="697" y="689"/>
                    <a:pt x="699" y="6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859800" y="768375"/>
              <a:ext cx="5925" cy="20200"/>
            </a:xfrm>
            <a:custGeom>
              <a:avLst/>
              <a:gdLst/>
              <a:ahLst/>
              <a:cxnLst/>
              <a:rect l="l" t="t" r="r" b="b"/>
              <a:pathLst>
                <a:path w="237" h="808" extrusionOk="0">
                  <a:moveTo>
                    <a:pt x="208" y="1"/>
                  </a:moveTo>
                  <a:lnTo>
                    <a:pt x="208" y="1"/>
                  </a:lnTo>
                  <a:cubicBezTo>
                    <a:pt x="86" y="116"/>
                    <a:pt x="0" y="474"/>
                    <a:pt x="18" y="807"/>
                  </a:cubicBezTo>
                  <a:cubicBezTo>
                    <a:pt x="165" y="424"/>
                    <a:pt x="237" y="119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864900" y="774200"/>
              <a:ext cx="5400" cy="21800"/>
            </a:xfrm>
            <a:custGeom>
              <a:avLst/>
              <a:gdLst/>
              <a:ahLst/>
              <a:cxnLst/>
              <a:rect l="l" t="t" r="r" b="b"/>
              <a:pathLst>
                <a:path w="216" h="872" extrusionOk="0">
                  <a:moveTo>
                    <a:pt x="162" y="1"/>
                  </a:moveTo>
                  <a:cubicBezTo>
                    <a:pt x="29" y="273"/>
                    <a:pt x="0" y="571"/>
                    <a:pt x="15" y="871"/>
                  </a:cubicBezTo>
                  <a:cubicBezTo>
                    <a:pt x="83" y="592"/>
                    <a:pt x="147" y="309"/>
                    <a:pt x="215" y="26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3020850" y="614225"/>
              <a:ext cx="17750" cy="8225"/>
            </a:xfrm>
            <a:custGeom>
              <a:avLst/>
              <a:gdLst/>
              <a:ahLst/>
              <a:cxnLst/>
              <a:rect l="l" t="t" r="r" b="b"/>
              <a:pathLst>
                <a:path w="710" h="329" extrusionOk="0">
                  <a:moveTo>
                    <a:pt x="710" y="0"/>
                  </a:moveTo>
                  <a:lnTo>
                    <a:pt x="1" y="323"/>
                  </a:lnTo>
                  <a:cubicBezTo>
                    <a:pt x="20" y="326"/>
                    <a:pt x="41" y="328"/>
                    <a:pt x="63" y="328"/>
                  </a:cubicBezTo>
                  <a:cubicBezTo>
                    <a:pt x="282" y="328"/>
                    <a:pt x="603" y="16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2835775" y="579200"/>
              <a:ext cx="8900" cy="17125"/>
            </a:xfrm>
            <a:custGeom>
              <a:avLst/>
              <a:gdLst/>
              <a:ahLst/>
              <a:cxnLst/>
              <a:rect l="l" t="t" r="r" b="b"/>
              <a:pathLst>
                <a:path w="356" h="68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73"/>
                    <a:pt x="166" y="495"/>
                    <a:pt x="356" y="685"/>
                  </a:cubicBezTo>
                  <a:cubicBezTo>
                    <a:pt x="241" y="448"/>
                    <a:pt x="166" y="2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050775" y="695025"/>
              <a:ext cx="15600" cy="8700"/>
            </a:xfrm>
            <a:custGeom>
              <a:avLst/>
              <a:gdLst/>
              <a:ahLst/>
              <a:cxnLst/>
              <a:rect l="l" t="t" r="r" b="b"/>
              <a:pathLst>
                <a:path w="624" h="348" extrusionOk="0">
                  <a:moveTo>
                    <a:pt x="624" y="0"/>
                  </a:moveTo>
                  <a:cubicBezTo>
                    <a:pt x="405" y="97"/>
                    <a:pt x="197" y="212"/>
                    <a:pt x="0" y="348"/>
                  </a:cubicBezTo>
                  <a:cubicBezTo>
                    <a:pt x="3" y="348"/>
                    <a:pt x="6" y="348"/>
                    <a:pt x="9" y="348"/>
                  </a:cubicBezTo>
                  <a:cubicBezTo>
                    <a:pt x="214" y="348"/>
                    <a:pt x="429" y="223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774950" y="713650"/>
              <a:ext cx="12750" cy="11225"/>
            </a:xfrm>
            <a:custGeom>
              <a:avLst/>
              <a:gdLst/>
              <a:ahLst/>
              <a:cxnLst/>
              <a:rect l="l" t="t" r="r" b="b"/>
              <a:pathLst>
                <a:path w="510" h="449" extrusionOk="0">
                  <a:moveTo>
                    <a:pt x="510" y="1"/>
                  </a:moveTo>
                  <a:lnTo>
                    <a:pt x="510" y="1"/>
                  </a:lnTo>
                  <a:cubicBezTo>
                    <a:pt x="237" y="97"/>
                    <a:pt x="44" y="269"/>
                    <a:pt x="1" y="449"/>
                  </a:cubicBezTo>
                  <a:lnTo>
                    <a:pt x="51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821900" y="643425"/>
              <a:ext cx="19025" cy="5225"/>
            </a:xfrm>
            <a:custGeom>
              <a:avLst/>
              <a:gdLst/>
              <a:ahLst/>
              <a:cxnLst/>
              <a:rect l="l" t="t" r="r" b="b"/>
              <a:pathLst>
                <a:path w="761" h="209" extrusionOk="0">
                  <a:moveTo>
                    <a:pt x="0" y="0"/>
                  </a:moveTo>
                  <a:lnTo>
                    <a:pt x="0" y="0"/>
                  </a:lnTo>
                  <a:cubicBezTo>
                    <a:pt x="156" y="136"/>
                    <a:pt x="326" y="209"/>
                    <a:pt x="513" y="209"/>
                  </a:cubicBezTo>
                  <a:cubicBezTo>
                    <a:pt x="592" y="209"/>
                    <a:pt x="675" y="196"/>
                    <a:pt x="760" y="169"/>
                  </a:cubicBezTo>
                  <a:lnTo>
                    <a:pt x="760" y="169"/>
                  </a:lnTo>
                  <a:cubicBezTo>
                    <a:pt x="743" y="170"/>
                    <a:pt x="726" y="170"/>
                    <a:pt x="709" y="170"/>
                  </a:cubicBezTo>
                  <a:cubicBezTo>
                    <a:pt x="460" y="170"/>
                    <a:pt x="229" y="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836325" y="608925"/>
              <a:ext cx="11125" cy="11600"/>
            </a:xfrm>
            <a:custGeom>
              <a:avLst/>
              <a:gdLst/>
              <a:ahLst/>
              <a:cxnLst/>
              <a:rect l="l" t="t" r="r" b="b"/>
              <a:pathLst>
                <a:path w="445" h="464" extrusionOk="0">
                  <a:moveTo>
                    <a:pt x="29" y="1"/>
                  </a:moveTo>
                  <a:lnTo>
                    <a:pt x="0" y="33"/>
                  </a:lnTo>
                  <a:cubicBezTo>
                    <a:pt x="101" y="202"/>
                    <a:pt x="237" y="349"/>
                    <a:pt x="398" y="463"/>
                  </a:cubicBezTo>
                  <a:lnTo>
                    <a:pt x="445" y="41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2992375" y="639025"/>
              <a:ext cx="10950" cy="10150"/>
            </a:xfrm>
            <a:custGeom>
              <a:avLst/>
              <a:gdLst/>
              <a:ahLst/>
              <a:cxnLst/>
              <a:rect l="l" t="t" r="r" b="b"/>
              <a:pathLst>
                <a:path w="438" h="406" extrusionOk="0">
                  <a:moveTo>
                    <a:pt x="423" y="1"/>
                  </a:moveTo>
                  <a:cubicBezTo>
                    <a:pt x="244" y="87"/>
                    <a:pt x="93" y="227"/>
                    <a:pt x="0" y="406"/>
                  </a:cubicBezTo>
                  <a:cubicBezTo>
                    <a:pt x="143" y="291"/>
                    <a:pt x="287" y="176"/>
                    <a:pt x="430" y="65"/>
                  </a:cubicBezTo>
                  <a:cubicBezTo>
                    <a:pt x="437" y="62"/>
                    <a:pt x="426" y="40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2847775" y="749925"/>
              <a:ext cx="6575" cy="9425"/>
            </a:xfrm>
            <a:custGeom>
              <a:avLst/>
              <a:gdLst/>
              <a:ahLst/>
              <a:cxnLst/>
              <a:rect l="l" t="t" r="r" b="b"/>
              <a:pathLst>
                <a:path w="263" h="377" extrusionOk="0">
                  <a:moveTo>
                    <a:pt x="220" y="1"/>
                  </a:moveTo>
                  <a:cubicBezTo>
                    <a:pt x="73" y="69"/>
                    <a:pt x="15" y="209"/>
                    <a:pt x="1" y="377"/>
                  </a:cubicBezTo>
                  <a:cubicBezTo>
                    <a:pt x="87" y="262"/>
                    <a:pt x="177" y="148"/>
                    <a:pt x="263" y="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941625" y="606775"/>
              <a:ext cx="845800" cy="617675"/>
            </a:xfrm>
            <a:custGeom>
              <a:avLst/>
              <a:gdLst/>
              <a:ahLst/>
              <a:cxnLst/>
              <a:rect l="l" t="t" r="r" b="b"/>
              <a:pathLst>
                <a:path w="33832" h="24707" extrusionOk="0">
                  <a:moveTo>
                    <a:pt x="24713" y="904"/>
                  </a:moveTo>
                  <a:lnTo>
                    <a:pt x="24713" y="904"/>
                  </a:lnTo>
                  <a:cubicBezTo>
                    <a:pt x="24738" y="958"/>
                    <a:pt x="24763" y="1011"/>
                    <a:pt x="24781" y="1069"/>
                  </a:cubicBezTo>
                  <a:cubicBezTo>
                    <a:pt x="25118" y="2140"/>
                    <a:pt x="25473" y="3208"/>
                    <a:pt x="25788" y="4290"/>
                  </a:cubicBezTo>
                  <a:cubicBezTo>
                    <a:pt x="25971" y="4928"/>
                    <a:pt x="26092" y="5587"/>
                    <a:pt x="26229" y="6243"/>
                  </a:cubicBezTo>
                  <a:cubicBezTo>
                    <a:pt x="26401" y="7042"/>
                    <a:pt x="26436" y="7855"/>
                    <a:pt x="26461" y="8669"/>
                  </a:cubicBezTo>
                  <a:cubicBezTo>
                    <a:pt x="26483" y="9403"/>
                    <a:pt x="26458" y="10141"/>
                    <a:pt x="26379" y="10876"/>
                  </a:cubicBezTo>
                  <a:cubicBezTo>
                    <a:pt x="26365" y="11008"/>
                    <a:pt x="26350" y="11141"/>
                    <a:pt x="26340" y="11273"/>
                  </a:cubicBezTo>
                  <a:lnTo>
                    <a:pt x="26304" y="11273"/>
                  </a:lnTo>
                  <a:cubicBezTo>
                    <a:pt x="26297" y="11166"/>
                    <a:pt x="26297" y="11055"/>
                    <a:pt x="26282" y="10951"/>
                  </a:cubicBezTo>
                  <a:cubicBezTo>
                    <a:pt x="26211" y="10410"/>
                    <a:pt x="26135" y="9869"/>
                    <a:pt x="26060" y="9328"/>
                  </a:cubicBezTo>
                  <a:cubicBezTo>
                    <a:pt x="25942" y="8518"/>
                    <a:pt x="25684" y="7737"/>
                    <a:pt x="25498" y="6945"/>
                  </a:cubicBezTo>
                  <a:cubicBezTo>
                    <a:pt x="25369" y="6400"/>
                    <a:pt x="25258" y="5852"/>
                    <a:pt x="25129" y="5311"/>
                  </a:cubicBezTo>
                  <a:cubicBezTo>
                    <a:pt x="24863" y="4208"/>
                    <a:pt x="24817" y="3082"/>
                    <a:pt x="24752" y="1957"/>
                  </a:cubicBezTo>
                  <a:cubicBezTo>
                    <a:pt x="24731" y="1610"/>
                    <a:pt x="24706" y="1262"/>
                    <a:pt x="24713" y="904"/>
                  </a:cubicBezTo>
                  <a:close/>
                  <a:moveTo>
                    <a:pt x="24534" y="589"/>
                  </a:moveTo>
                  <a:cubicBezTo>
                    <a:pt x="24541" y="657"/>
                    <a:pt x="24555" y="725"/>
                    <a:pt x="24559" y="793"/>
                  </a:cubicBezTo>
                  <a:cubicBezTo>
                    <a:pt x="24620" y="1735"/>
                    <a:pt x="24677" y="2678"/>
                    <a:pt x="24742" y="3620"/>
                  </a:cubicBezTo>
                  <a:cubicBezTo>
                    <a:pt x="24785" y="4208"/>
                    <a:pt x="24903" y="4781"/>
                    <a:pt x="25035" y="5351"/>
                  </a:cubicBezTo>
                  <a:cubicBezTo>
                    <a:pt x="25200" y="6035"/>
                    <a:pt x="25365" y="6716"/>
                    <a:pt x="25526" y="7397"/>
                  </a:cubicBezTo>
                  <a:cubicBezTo>
                    <a:pt x="25627" y="7826"/>
                    <a:pt x="25734" y="8256"/>
                    <a:pt x="25824" y="8690"/>
                  </a:cubicBezTo>
                  <a:cubicBezTo>
                    <a:pt x="25899" y="9066"/>
                    <a:pt x="25949" y="9442"/>
                    <a:pt x="26017" y="9819"/>
                  </a:cubicBezTo>
                  <a:cubicBezTo>
                    <a:pt x="26117" y="10370"/>
                    <a:pt x="26178" y="10929"/>
                    <a:pt x="26196" y="11488"/>
                  </a:cubicBezTo>
                  <a:cubicBezTo>
                    <a:pt x="26203" y="11743"/>
                    <a:pt x="26193" y="12001"/>
                    <a:pt x="26193" y="12255"/>
                  </a:cubicBezTo>
                  <a:cubicBezTo>
                    <a:pt x="26028" y="11213"/>
                    <a:pt x="25598" y="10259"/>
                    <a:pt x="25204" y="9292"/>
                  </a:cubicBezTo>
                  <a:cubicBezTo>
                    <a:pt x="24849" y="8414"/>
                    <a:pt x="24505" y="7533"/>
                    <a:pt x="24251" y="6615"/>
                  </a:cubicBezTo>
                  <a:cubicBezTo>
                    <a:pt x="24011" y="5752"/>
                    <a:pt x="23892" y="4860"/>
                    <a:pt x="23900" y="3964"/>
                  </a:cubicBezTo>
                  <a:cubicBezTo>
                    <a:pt x="23903" y="3498"/>
                    <a:pt x="23978" y="3039"/>
                    <a:pt x="24079" y="2588"/>
                  </a:cubicBezTo>
                  <a:cubicBezTo>
                    <a:pt x="24226" y="1922"/>
                    <a:pt x="24369" y="1255"/>
                    <a:pt x="24534" y="589"/>
                  </a:cubicBezTo>
                  <a:close/>
                  <a:moveTo>
                    <a:pt x="20750" y="18848"/>
                  </a:moveTo>
                  <a:lnTo>
                    <a:pt x="20750" y="18848"/>
                  </a:lnTo>
                  <a:cubicBezTo>
                    <a:pt x="21176" y="18909"/>
                    <a:pt x="21560" y="19074"/>
                    <a:pt x="21936" y="19249"/>
                  </a:cubicBezTo>
                  <a:cubicBezTo>
                    <a:pt x="22215" y="19378"/>
                    <a:pt x="22495" y="19507"/>
                    <a:pt x="22778" y="19622"/>
                  </a:cubicBezTo>
                  <a:cubicBezTo>
                    <a:pt x="23280" y="19823"/>
                    <a:pt x="23803" y="19905"/>
                    <a:pt x="24337" y="19941"/>
                  </a:cubicBezTo>
                  <a:cubicBezTo>
                    <a:pt x="24579" y="19959"/>
                    <a:pt x="24821" y="19965"/>
                    <a:pt x="25064" y="19965"/>
                  </a:cubicBezTo>
                  <a:cubicBezTo>
                    <a:pt x="25511" y="19965"/>
                    <a:pt x="25958" y="19943"/>
                    <a:pt x="26404" y="19927"/>
                  </a:cubicBezTo>
                  <a:cubicBezTo>
                    <a:pt x="26787" y="19914"/>
                    <a:pt x="27170" y="19899"/>
                    <a:pt x="27553" y="19899"/>
                  </a:cubicBezTo>
                  <a:cubicBezTo>
                    <a:pt x="27818" y="19899"/>
                    <a:pt x="28084" y="19906"/>
                    <a:pt x="28350" y="19927"/>
                  </a:cubicBezTo>
                  <a:cubicBezTo>
                    <a:pt x="28937" y="19973"/>
                    <a:pt x="29500" y="20138"/>
                    <a:pt x="30052" y="20349"/>
                  </a:cubicBezTo>
                  <a:cubicBezTo>
                    <a:pt x="31177" y="20787"/>
                    <a:pt x="32169" y="21424"/>
                    <a:pt x="32993" y="22309"/>
                  </a:cubicBezTo>
                  <a:cubicBezTo>
                    <a:pt x="33044" y="22360"/>
                    <a:pt x="33079" y="22421"/>
                    <a:pt x="33101" y="22485"/>
                  </a:cubicBezTo>
                  <a:cubicBezTo>
                    <a:pt x="33058" y="22456"/>
                    <a:pt x="33019" y="22431"/>
                    <a:pt x="32979" y="22399"/>
                  </a:cubicBezTo>
                  <a:cubicBezTo>
                    <a:pt x="32234" y="21833"/>
                    <a:pt x="31442" y="21356"/>
                    <a:pt x="30557" y="21045"/>
                  </a:cubicBezTo>
                  <a:cubicBezTo>
                    <a:pt x="30106" y="20880"/>
                    <a:pt x="29628" y="20794"/>
                    <a:pt x="29148" y="20794"/>
                  </a:cubicBezTo>
                  <a:cubicBezTo>
                    <a:pt x="29095" y="20794"/>
                    <a:pt x="29041" y="20795"/>
                    <a:pt x="28988" y="20797"/>
                  </a:cubicBezTo>
                  <a:cubicBezTo>
                    <a:pt x="27701" y="20862"/>
                    <a:pt x="26411" y="20944"/>
                    <a:pt x="25121" y="21005"/>
                  </a:cubicBezTo>
                  <a:cubicBezTo>
                    <a:pt x="25063" y="21008"/>
                    <a:pt x="25005" y="21009"/>
                    <a:pt x="24947" y="21009"/>
                  </a:cubicBezTo>
                  <a:cubicBezTo>
                    <a:pt x="24155" y="21009"/>
                    <a:pt x="23427" y="20777"/>
                    <a:pt x="22800" y="20256"/>
                  </a:cubicBezTo>
                  <a:cubicBezTo>
                    <a:pt x="22567" y="20066"/>
                    <a:pt x="22337" y="19869"/>
                    <a:pt x="22104" y="19679"/>
                  </a:cubicBezTo>
                  <a:cubicBezTo>
                    <a:pt x="21735" y="19364"/>
                    <a:pt x="21320" y="19106"/>
                    <a:pt x="20875" y="18913"/>
                  </a:cubicBezTo>
                  <a:cubicBezTo>
                    <a:pt x="20832" y="18895"/>
                    <a:pt x="20789" y="18870"/>
                    <a:pt x="20750" y="18848"/>
                  </a:cubicBezTo>
                  <a:close/>
                  <a:moveTo>
                    <a:pt x="21284" y="19239"/>
                  </a:moveTo>
                  <a:cubicBezTo>
                    <a:pt x="21424" y="19332"/>
                    <a:pt x="21571" y="19414"/>
                    <a:pt x="21703" y="19518"/>
                  </a:cubicBezTo>
                  <a:cubicBezTo>
                    <a:pt x="21986" y="19744"/>
                    <a:pt x="22269" y="19970"/>
                    <a:pt x="22542" y="20210"/>
                  </a:cubicBezTo>
                  <a:cubicBezTo>
                    <a:pt x="23111" y="20715"/>
                    <a:pt x="23771" y="21020"/>
                    <a:pt x="24527" y="21098"/>
                  </a:cubicBezTo>
                  <a:cubicBezTo>
                    <a:pt x="24660" y="21116"/>
                    <a:pt x="24792" y="21125"/>
                    <a:pt x="24925" y="21125"/>
                  </a:cubicBezTo>
                  <a:cubicBezTo>
                    <a:pt x="24982" y="21125"/>
                    <a:pt x="25039" y="21123"/>
                    <a:pt x="25096" y="21120"/>
                  </a:cubicBezTo>
                  <a:cubicBezTo>
                    <a:pt x="25910" y="21059"/>
                    <a:pt x="26719" y="20987"/>
                    <a:pt x="27529" y="20919"/>
                  </a:cubicBezTo>
                  <a:cubicBezTo>
                    <a:pt x="27823" y="20898"/>
                    <a:pt x="28117" y="20876"/>
                    <a:pt x="28411" y="20865"/>
                  </a:cubicBezTo>
                  <a:cubicBezTo>
                    <a:pt x="28499" y="20862"/>
                    <a:pt x="28587" y="20860"/>
                    <a:pt x="28675" y="20860"/>
                  </a:cubicBezTo>
                  <a:cubicBezTo>
                    <a:pt x="29381" y="20860"/>
                    <a:pt x="30070" y="20978"/>
                    <a:pt x="30733" y="21245"/>
                  </a:cubicBezTo>
                  <a:cubicBezTo>
                    <a:pt x="31496" y="21550"/>
                    <a:pt x="32187" y="21965"/>
                    <a:pt x="32843" y="22453"/>
                  </a:cubicBezTo>
                  <a:cubicBezTo>
                    <a:pt x="32922" y="22506"/>
                    <a:pt x="32983" y="22582"/>
                    <a:pt x="33026" y="22664"/>
                  </a:cubicBezTo>
                  <a:cubicBezTo>
                    <a:pt x="32979" y="22646"/>
                    <a:pt x="32929" y="22628"/>
                    <a:pt x="32886" y="22607"/>
                  </a:cubicBezTo>
                  <a:cubicBezTo>
                    <a:pt x="31893" y="22123"/>
                    <a:pt x="30826" y="21826"/>
                    <a:pt x="29729" y="21725"/>
                  </a:cubicBezTo>
                  <a:cubicBezTo>
                    <a:pt x="29310" y="21690"/>
                    <a:pt x="28890" y="21673"/>
                    <a:pt x="28470" y="21673"/>
                  </a:cubicBezTo>
                  <a:cubicBezTo>
                    <a:pt x="28290" y="21673"/>
                    <a:pt x="28110" y="21676"/>
                    <a:pt x="27931" y="21682"/>
                  </a:cubicBezTo>
                  <a:cubicBezTo>
                    <a:pt x="27225" y="21707"/>
                    <a:pt x="26526" y="21733"/>
                    <a:pt x="25820" y="21733"/>
                  </a:cubicBezTo>
                  <a:cubicBezTo>
                    <a:pt x="25807" y="21733"/>
                    <a:pt x="25793" y="21733"/>
                    <a:pt x="25780" y="21733"/>
                  </a:cubicBezTo>
                  <a:cubicBezTo>
                    <a:pt x="25088" y="21733"/>
                    <a:pt x="24406" y="21642"/>
                    <a:pt x="23749" y="21399"/>
                  </a:cubicBezTo>
                  <a:cubicBezTo>
                    <a:pt x="23176" y="21188"/>
                    <a:pt x="22671" y="20873"/>
                    <a:pt x="22266" y="20407"/>
                  </a:cubicBezTo>
                  <a:cubicBezTo>
                    <a:pt x="21936" y="20027"/>
                    <a:pt x="21599" y="19651"/>
                    <a:pt x="21262" y="19271"/>
                  </a:cubicBezTo>
                  <a:lnTo>
                    <a:pt x="21284" y="19239"/>
                  </a:lnTo>
                  <a:close/>
                  <a:moveTo>
                    <a:pt x="24491" y="1"/>
                  </a:moveTo>
                  <a:cubicBezTo>
                    <a:pt x="24466" y="55"/>
                    <a:pt x="24448" y="108"/>
                    <a:pt x="24433" y="162"/>
                  </a:cubicBezTo>
                  <a:cubicBezTo>
                    <a:pt x="24290" y="857"/>
                    <a:pt x="24150" y="1552"/>
                    <a:pt x="24003" y="2244"/>
                  </a:cubicBezTo>
                  <a:cubicBezTo>
                    <a:pt x="23857" y="2921"/>
                    <a:pt x="23742" y="3598"/>
                    <a:pt x="23756" y="4294"/>
                  </a:cubicBezTo>
                  <a:cubicBezTo>
                    <a:pt x="23781" y="5318"/>
                    <a:pt x="23971" y="6332"/>
                    <a:pt x="24315" y="7296"/>
                  </a:cubicBezTo>
                  <a:cubicBezTo>
                    <a:pt x="24670" y="8285"/>
                    <a:pt x="25053" y="9267"/>
                    <a:pt x="25444" y="10241"/>
                  </a:cubicBezTo>
                  <a:cubicBezTo>
                    <a:pt x="25813" y="11152"/>
                    <a:pt x="26064" y="12087"/>
                    <a:pt x="26146" y="13069"/>
                  </a:cubicBezTo>
                  <a:cubicBezTo>
                    <a:pt x="26164" y="13219"/>
                    <a:pt x="26121" y="13370"/>
                    <a:pt x="26031" y="13488"/>
                  </a:cubicBezTo>
                  <a:cubicBezTo>
                    <a:pt x="25494" y="14247"/>
                    <a:pt x="24885" y="14953"/>
                    <a:pt x="24211" y="15598"/>
                  </a:cubicBezTo>
                  <a:cubicBezTo>
                    <a:pt x="23294" y="16480"/>
                    <a:pt x="22294" y="17246"/>
                    <a:pt x="21130" y="17780"/>
                  </a:cubicBezTo>
                  <a:cubicBezTo>
                    <a:pt x="19754" y="18415"/>
                    <a:pt x="18285" y="18730"/>
                    <a:pt x="16809" y="18995"/>
                  </a:cubicBezTo>
                  <a:cubicBezTo>
                    <a:pt x="16314" y="19081"/>
                    <a:pt x="15823" y="19156"/>
                    <a:pt x="15329" y="19224"/>
                  </a:cubicBezTo>
                  <a:cubicBezTo>
                    <a:pt x="14741" y="19307"/>
                    <a:pt x="14153" y="19382"/>
                    <a:pt x="13562" y="19454"/>
                  </a:cubicBezTo>
                  <a:cubicBezTo>
                    <a:pt x="13251" y="19493"/>
                    <a:pt x="12939" y="19525"/>
                    <a:pt x="12627" y="19568"/>
                  </a:cubicBezTo>
                  <a:cubicBezTo>
                    <a:pt x="11914" y="19662"/>
                    <a:pt x="11205" y="19755"/>
                    <a:pt x="10495" y="19859"/>
                  </a:cubicBezTo>
                  <a:cubicBezTo>
                    <a:pt x="9893" y="19948"/>
                    <a:pt x="9291" y="20027"/>
                    <a:pt x="8696" y="20156"/>
                  </a:cubicBezTo>
                  <a:cubicBezTo>
                    <a:pt x="7912" y="20328"/>
                    <a:pt x="7131" y="20529"/>
                    <a:pt x="6360" y="20754"/>
                  </a:cubicBezTo>
                  <a:cubicBezTo>
                    <a:pt x="5138" y="21113"/>
                    <a:pt x="3959" y="21578"/>
                    <a:pt x="2849" y="22213"/>
                  </a:cubicBezTo>
                  <a:cubicBezTo>
                    <a:pt x="1810" y="22811"/>
                    <a:pt x="867" y="23524"/>
                    <a:pt x="68" y="24427"/>
                  </a:cubicBezTo>
                  <a:cubicBezTo>
                    <a:pt x="43" y="24456"/>
                    <a:pt x="18" y="24488"/>
                    <a:pt x="0" y="24517"/>
                  </a:cubicBezTo>
                  <a:cubicBezTo>
                    <a:pt x="4" y="24578"/>
                    <a:pt x="7" y="24631"/>
                    <a:pt x="11" y="24707"/>
                  </a:cubicBezTo>
                  <a:cubicBezTo>
                    <a:pt x="61" y="24656"/>
                    <a:pt x="100" y="24617"/>
                    <a:pt x="136" y="24578"/>
                  </a:cubicBezTo>
                  <a:cubicBezTo>
                    <a:pt x="315" y="24391"/>
                    <a:pt x="487" y="24194"/>
                    <a:pt x="674" y="24015"/>
                  </a:cubicBezTo>
                  <a:cubicBezTo>
                    <a:pt x="1720" y="22997"/>
                    <a:pt x="2942" y="22241"/>
                    <a:pt x="4278" y="21664"/>
                  </a:cubicBezTo>
                  <a:cubicBezTo>
                    <a:pt x="6385" y="20754"/>
                    <a:pt x="8600" y="20231"/>
                    <a:pt x="10871" y="19948"/>
                  </a:cubicBezTo>
                  <a:cubicBezTo>
                    <a:pt x="11122" y="19916"/>
                    <a:pt x="11373" y="19880"/>
                    <a:pt x="11624" y="19848"/>
                  </a:cubicBezTo>
                  <a:cubicBezTo>
                    <a:pt x="12211" y="19773"/>
                    <a:pt x="12803" y="19697"/>
                    <a:pt x="13394" y="19622"/>
                  </a:cubicBezTo>
                  <a:cubicBezTo>
                    <a:pt x="13935" y="19554"/>
                    <a:pt x="14480" y="19500"/>
                    <a:pt x="15021" y="19421"/>
                  </a:cubicBezTo>
                  <a:cubicBezTo>
                    <a:pt x="15687" y="19325"/>
                    <a:pt x="16353" y="19214"/>
                    <a:pt x="17020" y="19095"/>
                  </a:cubicBezTo>
                  <a:cubicBezTo>
                    <a:pt x="17489" y="19013"/>
                    <a:pt x="17955" y="18905"/>
                    <a:pt x="18425" y="18816"/>
                  </a:cubicBezTo>
                  <a:cubicBezTo>
                    <a:pt x="18743" y="18756"/>
                    <a:pt x="19048" y="18642"/>
                    <a:pt x="19379" y="18642"/>
                  </a:cubicBezTo>
                  <a:cubicBezTo>
                    <a:pt x="19402" y="18642"/>
                    <a:pt x="19426" y="18643"/>
                    <a:pt x="19449" y="18644"/>
                  </a:cubicBezTo>
                  <a:cubicBezTo>
                    <a:pt x="19851" y="18662"/>
                    <a:pt x="20230" y="18737"/>
                    <a:pt x="20585" y="18938"/>
                  </a:cubicBezTo>
                  <a:cubicBezTo>
                    <a:pt x="20861" y="19099"/>
                    <a:pt x="21112" y="19307"/>
                    <a:pt x="21323" y="19547"/>
                  </a:cubicBezTo>
                  <a:cubicBezTo>
                    <a:pt x="21585" y="19837"/>
                    <a:pt x="21846" y="20127"/>
                    <a:pt x="22094" y="20425"/>
                  </a:cubicBezTo>
                  <a:cubicBezTo>
                    <a:pt x="22588" y="21009"/>
                    <a:pt x="23208" y="21381"/>
                    <a:pt x="23932" y="21607"/>
                  </a:cubicBezTo>
                  <a:cubicBezTo>
                    <a:pt x="24600" y="21817"/>
                    <a:pt x="25282" y="21867"/>
                    <a:pt x="25971" y="21867"/>
                  </a:cubicBezTo>
                  <a:cubicBezTo>
                    <a:pt x="26047" y="21867"/>
                    <a:pt x="26124" y="21866"/>
                    <a:pt x="26200" y="21865"/>
                  </a:cubicBezTo>
                  <a:cubicBezTo>
                    <a:pt x="26931" y="21858"/>
                    <a:pt x="27662" y="21819"/>
                    <a:pt x="28393" y="21811"/>
                  </a:cubicBezTo>
                  <a:cubicBezTo>
                    <a:pt x="28519" y="21809"/>
                    <a:pt x="28644" y="21808"/>
                    <a:pt x="28770" y="21808"/>
                  </a:cubicBezTo>
                  <a:cubicBezTo>
                    <a:pt x="29103" y="21808"/>
                    <a:pt x="29435" y="21818"/>
                    <a:pt x="29765" y="21854"/>
                  </a:cubicBezTo>
                  <a:cubicBezTo>
                    <a:pt x="31159" y="22012"/>
                    <a:pt x="32478" y="22403"/>
                    <a:pt x="33642" y="23230"/>
                  </a:cubicBezTo>
                  <a:cubicBezTo>
                    <a:pt x="33689" y="23255"/>
                    <a:pt x="33739" y="23277"/>
                    <a:pt x="33793" y="23295"/>
                  </a:cubicBezTo>
                  <a:lnTo>
                    <a:pt x="33832" y="23259"/>
                  </a:lnTo>
                  <a:cubicBezTo>
                    <a:pt x="33814" y="23194"/>
                    <a:pt x="33807" y="23119"/>
                    <a:pt x="33775" y="23062"/>
                  </a:cubicBezTo>
                  <a:cubicBezTo>
                    <a:pt x="33703" y="22944"/>
                    <a:pt x="33624" y="22829"/>
                    <a:pt x="33538" y="22725"/>
                  </a:cubicBezTo>
                  <a:cubicBezTo>
                    <a:pt x="31950" y="20836"/>
                    <a:pt x="29967" y="19754"/>
                    <a:pt x="27473" y="19754"/>
                  </a:cubicBezTo>
                  <a:cubicBezTo>
                    <a:pt x="27441" y="19754"/>
                    <a:pt x="27408" y="19754"/>
                    <a:pt x="27375" y="19755"/>
                  </a:cubicBezTo>
                  <a:cubicBezTo>
                    <a:pt x="26576" y="19762"/>
                    <a:pt x="25774" y="19805"/>
                    <a:pt x="24974" y="19819"/>
                  </a:cubicBezTo>
                  <a:cubicBezTo>
                    <a:pt x="24670" y="19819"/>
                    <a:pt x="24362" y="19805"/>
                    <a:pt x="24057" y="19773"/>
                  </a:cubicBezTo>
                  <a:cubicBezTo>
                    <a:pt x="23351" y="19712"/>
                    <a:pt x="22703" y="19472"/>
                    <a:pt x="22072" y="19163"/>
                  </a:cubicBezTo>
                  <a:cubicBezTo>
                    <a:pt x="21606" y="18931"/>
                    <a:pt x="21112" y="18762"/>
                    <a:pt x="20603" y="18662"/>
                  </a:cubicBezTo>
                  <a:cubicBezTo>
                    <a:pt x="20302" y="18604"/>
                    <a:pt x="20001" y="18551"/>
                    <a:pt x="19682" y="18490"/>
                  </a:cubicBezTo>
                  <a:cubicBezTo>
                    <a:pt x="19765" y="18461"/>
                    <a:pt x="19836" y="18436"/>
                    <a:pt x="19904" y="18415"/>
                  </a:cubicBezTo>
                  <a:cubicBezTo>
                    <a:pt x="20682" y="18167"/>
                    <a:pt x="21424" y="17834"/>
                    <a:pt x="22126" y="17418"/>
                  </a:cubicBezTo>
                  <a:cubicBezTo>
                    <a:pt x="23749" y="16433"/>
                    <a:pt x="25333" y="14799"/>
                    <a:pt x="26343" y="13298"/>
                  </a:cubicBezTo>
                  <a:cubicBezTo>
                    <a:pt x="26934" y="12416"/>
                    <a:pt x="27422" y="11478"/>
                    <a:pt x="27877" y="10521"/>
                  </a:cubicBezTo>
                  <a:cubicBezTo>
                    <a:pt x="28156" y="9930"/>
                    <a:pt x="28425" y="9331"/>
                    <a:pt x="28690" y="8729"/>
                  </a:cubicBezTo>
                  <a:cubicBezTo>
                    <a:pt x="29296" y="7346"/>
                    <a:pt x="30145" y="6142"/>
                    <a:pt x="31331" y="5204"/>
                  </a:cubicBezTo>
                  <a:cubicBezTo>
                    <a:pt x="31818" y="4817"/>
                    <a:pt x="32334" y="4466"/>
                    <a:pt x="32839" y="4104"/>
                  </a:cubicBezTo>
                  <a:cubicBezTo>
                    <a:pt x="32929" y="4036"/>
                    <a:pt x="33022" y="3978"/>
                    <a:pt x="33040" y="3828"/>
                  </a:cubicBezTo>
                  <a:lnTo>
                    <a:pt x="33040" y="3828"/>
                  </a:lnTo>
                  <a:cubicBezTo>
                    <a:pt x="32979" y="3856"/>
                    <a:pt x="32922" y="3889"/>
                    <a:pt x="32868" y="3924"/>
                  </a:cubicBezTo>
                  <a:cubicBezTo>
                    <a:pt x="32338" y="4297"/>
                    <a:pt x="31793" y="4655"/>
                    <a:pt x="31284" y="5057"/>
                  </a:cubicBezTo>
                  <a:cubicBezTo>
                    <a:pt x="30227" y="5899"/>
                    <a:pt x="29382" y="6920"/>
                    <a:pt x="28808" y="8153"/>
                  </a:cubicBezTo>
                  <a:cubicBezTo>
                    <a:pt x="28726" y="8328"/>
                    <a:pt x="28640" y="8497"/>
                    <a:pt x="28558" y="8672"/>
                  </a:cubicBezTo>
                  <a:cubicBezTo>
                    <a:pt x="28189" y="9471"/>
                    <a:pt x="27830" y="10277"/>
                    <a:pt x="27443" y="11069"/>
                  </a:cubicBezTo>
                  <a:cubicBezTo>
                    <a:pt x="27142" y="11682"/>
                    <a:pt x="26838" y="12295"/>
                    <a:pt x="26451" y="12861"/>
                  </a:cubicBezTo>
                  <a:cubicBezTo>
                    <a:pt x="26411" y="12918"/>
                    <a:pt x="26368" y="12972"/>
                    <a:pt x="26311" y="13051"/>
                  </a:cubicBezTo>
                  <a:cubicBezTo>
                    <a:pt x="26300" y="13022"/>
                    <a:pt x="26297" y="12990"/>
                    <a:pt x="26293" y="12957"/>
                  </a:cubicBezTo>
                  <a:cubicBezTo>
                    <a:pt x="26329" y="12610"/>
                    <a:pt x="26372" y="12266"/>
                    <a:pt x="26408" y="11918"/>
                  </a:cubicBezTo>
                  <a:cubicBezTo>
                    <a:pt x="26461" y="11392"/>
                    <a:pt x="26530" y="10861"/>
                    <a:pt x="26558" y="10331"/>
                  </a:cubicBezTo>
                  <a:cubicBezTo>
                    <a:pt x="26590" y="9761"/>
                    <a:pt x="26576" y="9184"/>
                    <a:pt x="26587" y="8611"/>
                  </a:cubicBezTo>
                  <a:cubicBezTo>
                    <a:pt x="26601" y="7690"/>
                    <a:pt x="26476" y="6784"/>
                    <a:pt x="26307" y="5884"/>
                  </a:cubicBezTo>
                  <a:cubicBezTo>
                    <a:pt x="26135" y="4989"/>
                    <a:pt x="25906" y="4100"/>
                    <a:pt x="25623" y="3233"/>
                  </a:cubicBezTo>
                  <a:cubicBezTo>
                    <a:pt x="25290" y="2201"/>
                    <a:pt x="24957" y="1169"/>
                    <a:pt x="24623" y="137"/>
                  </a:cubicBezTo>
                  <a:cubicBezTo>
                    <a:pt x="24602" y="91"/>
                    <a:pt x="24577" y="44"/>
                    <a:pt x="245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2755425" y="451650"/>
              <a:ext cx="360400" cy="454300"/>
            </a:xfrm>
            <a:custGeom>
              <a:avLst/>
              <a:gdLst/>
              <a:ahLst/>
              <a:cxnLst/>
              <a:rect l="l" t="t" r="r" b="b"/>
              <a:pathLst>
                <a:path w="14416" h="18172" extrusionOk="0">
                  <a:moveTo>
                    <a:pt x="9365" y="2728"/>
                  </a:moveTo>
                  <a:cubicBezTo>
                    <a:pt x="9579" y="2728"/>
                    <a:pt x="9794" y="2739"/>
                    <a:pt x="10008" y="2745"/>
                  </a:cubicBezTo>
                  <a:cubicBezTo>
                    <a:pt x="10191" y="2748"/>
                    <a:pt x="10370" y="2777"/>
                    <a:pt x="10524" y="2906"/>
                  </a:cubicBezTo>
                  <a:lnTo>
                    <a:pt x="10524" y="2906"/>
                  </a:lnTo>
                  <a:cubicBezTo>
                    <a:pt x="10522" y="2906"/>
                    <a:pt x="10520" y="2906"/>
                    <a:pt x="10518" y="2906"/>
                  </a:cubicBezTo>
                  <a:cubicBezTo>
                    <a:pt x="10276" y="2906"/>
                    <a:pt x="10092" y="3036"/>
                    <a:pt x="9894" y="3142"/>
                  </a:cubicBezTo>
                  <a:cubicBezTo>
                    <a:pt x="9761" y="3210"/>
                    <a:pt x="9625" y="3271"/>
                    <a:pt x="9489" y="3329"/>
                  </a:cubicBezTo>
                  <a:cubicBezTo>
                    <a:pt x="9404" y="3363"/>
                    <a:pt x="9319" y="3377"/>
                    <a:pt x="9232" y="3377"/>
                  </a:cubicBezTo>
                  <a:cubicBezTo>
                    <a:pt x="9157" y="3377"/>
                    <a:pt x="9082" y="3367"/>
                    <a:pt x="9005" y="3350"/>
                  </a:cubicBezTo>
                  <a:cubicBezTo>
                    <a:pt x="8804" y="3307"/>
                    <a:pt x="8597" y="3275"/>
                    <a:pt x="8364" y="3232"/>
                  </a:cubicBezTo>
                  <a:cubicBezTo>
                    <a:pt x="8353" y="3203"/>
                    <a:pt x="8335" y="3139"/>
                    <a:pt x="8317" y="3078"/>
                  </a:cubicBezTo>
                  <a:cubicBezTo>
                    <a:pt x="8568" y="2806"/>
                    <a:pt x="8880" y="2734"/>
                    <a:pt x="9213" y="2730"/>
                  </a:cubicBezTo>
                  <a:cubicBezTo>
                    <a:pt x="9264" y="2729"/>
                    <a:pt x="9314" y="2728"/>
                    <a:pt x="9365" y="2728"/>
                  </a:cubicBezTo>
                  <a:close/>
                  <a:moveTo>
                    <a:pt x="11445" y="3952"/>
                  </a:moveTo>
                  <a:cubicBezTo>
                    <a:pt x="11485" y="4024"/>
                    <a:pt x="11520" y="4099"/>
                    <a:pt x="11553" y="4174"/>
                  </a:cubicBezTo>
                  <a:cubicBezTo>
                    <a:pt x="11675" y="4522"/>
                    <a:pt x="11850" y="4848"/>
                    <a:pt x="12079" y="5138"/>
                  </a:cubicBezTo>
                  <a:cubicBezTo>
                    <a:pt x="12388" y="5539"/>
                    <a:pt x="12484" y="6012"/>
                    <a:pt x="12488" y="6503"/>
                  </a:cubicBezTo>
                  <a:cubicBezTo>
                    <a:pt x="12484" y="6539"/>
                    <a:pt x="12477" y="6575"/>
                    <a:pt x="12466" y="6611"/>
                  </a:cubicBezTo>
                  <a:cubicBezTo>
                    <a:pt x="12427" y="6564"/>
                    <a:pt x="12406" y="6536"/>
                    <a:pt x="12384" y="6511"/>
                  </a:cubicBezTo>
                  <a:cubicBezTo>
                    <a:pt x="12234" y="6346"/>
                    <a:pt x="12105" y="6149"/>
                    <a:pt x="11929" y="6020"/>
                  </a:cubicBezTo>
                  <a:cubicBezTo>
                    <a:pt x="11495" y="5697"/>
                    <a:pt x="11388" y="5253"/>
                    <a:pt x="11391" y="4755"/>
                  </a:cubicBezTo>
                  <a:cubicBezTo>
                    <a:pt x="11395" y="4500"/>
                    <a:pt x="11424" y="4246"/>
                    <a:pt x="11445" y="3952"/>
                  </a:cubicBezTo>
                  <a:close/>
                  <a:moveTo>
                    <a:pt x="10538" y="3002"/>
                  </a:moveTo>
                  <a:cubicBezTo>
                    <a:pt x="10560" y="3002"/>
                    <a:pt x="10583" y="3003"/>
                    <a:pt x="10607" y="3006"/>
                  </a:cubicBezTo>
                  <a:cubicBezTo>
                    <a:pt x="10893" y="3038"/>
                    <a:pt x="11155" y="3307"/>
                    <a:pt x="11237" y="3626"/>
                  </a:cubicBezTo>
                  <a:cubicBezTo>
                    <a:pt x="11316" y="3934"/>
                    <a:pt x="11316" y="4242"/>
                    <a:pt x="11291" y="4558"/>
                  </a:cubicBezTo>
                  <a:cubicBezTo>
                    <a:pt x="11277" y="4794"/>
                    <a:pt x="11280" y="5034"/>
                    <a:pt x="11313" y="5271"/>
                  </a:cubicBezTo>
                  <a:cubicBezTo>
                    <a:pt x="11352" y="5565"/>
                    <a:pt x="11503" y="5833"/>
                    <a:pt x="11732" y="6023"/>
                  </a:cubicBezTo>
                  <a:cubicBezTo>
                    <a:pt x="11915" y="6167"/>
                    <a:pt x="12079" y="6331"/>
                    <a:pt x="12226" y="6511"/>
                  </a:cubicBezTo>
                  <a:cubicBezTo>
                    <a:pt x="12406" y="6747"/>
                    <a:pt x="12488" y="7023"/>
                    <a:pt x="12377" y="7317"/>
                  </a:cubicBezTo>
                  <a:cubicBezTo>
                    <a:pt x="12341" y="7396"/>
                    <a:pt x="12302" y="7474"/>
                    <a:pt x="12255" y="7546"/>
                  </a:cubicBezTo>
                  <a:cubicBezTo>
                    <a:pt x="11968" y="7403"/>
                    <a:pt x="11700" y="7267"/>
                    <a:pt x="11438" y="7127"/>
                  </a:cubicBezTo>
                  <a:cubicBezTo>
                    <a:pt x="11116" y="6955"/>
                    <a:pt x="10790" y="6801"/>
                    <a:pt x="10424" y="6758"/>
                  </a:cubicBezTo>
                  <a:cubicBezTo>
                    <a:pt x="10288" y="6741"/>
                    <a:pt x="10153" y="6732"/>
                    <a:pt x="10019" y="6732"/>
                  </a:cubicBezTo>
                  <a:cubicBezTo>
                    <a:pt x="9539" y="6732"/>
                    <a:pt x="9073" y="6839"/>
                    <a:pt x="8622" y="7026"/>
                  </a:cubicBezTo>
                  <a:cubicBezTo>
                    <a:pt x="8400" y="7120"/>
                    <a:pt x="8185" y="7241"/>
                    <a:pt x="7955" y="7360"/>
                  </a:cubicBezTo>
                  <a:cubicBezTo>
                    <a:pt x="8045" y="7059"/>
                    <a:pt x="8145" y="6786"/>
                    <a:pt x="8210" y="6500"/>
                  </a:cubicBezTo>
                  <a:cubicBezTo>
                    <a:pt x="8263" y="6245"/>
                    <a:pt x="8299" y="5991"/>
                    <a:pt x="8310" y="5729"/>
                  </a:cubicBezTo>
                  <a:cubicBezTo>
                    <a:pt x="8324" y="5475"/>
                    <a:pt x="8242" y="5228"/>
                    <a:pt x="8088" y="5027"/>
                  </a:cubicBezTo>
                  <a:cubicBezTo>
                    <a:pt x="8278" y="4515"/>
                    <a:pt x="8425" y="3984"/>
                    <a:pt x="8378" y="3418"/>
                  </a:cubicBezTo>
                  <a:cubicBezTo>
                    <a:pt x="8438" y="3383"/>
                    <a:pt x="8505" y="3365"/>
                    <a:pt x="8573" y="3365"/>
                  </a:cubicBezTo>
                  <a:cubicBezTo>
                    <a:pt x="8624" y="3365"/>
                    <a:pt x="8675" y="3375"/>
                    <a:pt x="8722" y="3397"/>
                  </a:cubicBezTo>
                  <a:cubicBezTo>
                    <a:pt x="8885" y="3463"/>
                    <a:pt x="9042" y="3493"/>
                    <a:pt x="9194" y="3493"/>
                  </a:cubicBezTo>
                  <a:cubicBezTo>
                    <a:pt x="9510" y="3493"/>
                    <a:pt x="9805" y="3365"/>
                    <a:pt x="10091" y="3171"/>
                  </a:cubicBezTo>
                  <a:cubicBezTo>
                    <a:pt x="10227" y="3079"/>
                    <a:pt x="10371" y="3002"/>
                    <a:pt x="10538" y="3002"/>
                  </a:cubicBezTo>
                  <a:close/>
                  <a:moveTo>
                    <a:pt x="4077" y="304"/>
                  </a:moveTo>
                  <a:cubicBezTo>
                    <a:pt x="4236" y="304"/>
                    <a:pt x="4373" y="372"/>
                    <a:pt x="4494" y="498"/>
                  </a:cubicBezTo>
                  <a:cubicBezTo>
                    <a:pt x="4709" y="738"/>
                    <a:pt x="4867" y="1021"/>
                    <a:pt x="4956" y="1333"/>
                  </a:cubicBezTo>
                  <a:cubicBezTo>
                    <a:pt x="5150" y="1942"/>
                    <a:pt x="5006" y="2512"/>
                    <a:pt x="4684" y="3035"/>
                  </a:cubicBezTo>
                  <a:cubicBezTo>
                    <a:pt x="4469" y="3382"/>
                    <a:pt x="4229" y="3712"/>
                    <a:pt x="4060" y="4092"/>
                  </a:cubicBezTo>
                  <a:cubicBezTo>
                    <a:pt x="4003" y="4232"/>
                    <a:pt x="3878" y="4343"/>
                    <a:pt x="3770" y="4457"/>
                  </a:cubicBezTo>
                  <a:cubicBezTo>
                    <a:pt x="3451" y="4805"/>
                    <a:pt x="3122" y="5142"/>
                    <a:pt x="2810" y="5493"/>
                  </a:cubicBezTo>
                  <a:cubicBezTo>
                    <a:pt x="2276" y="6098"/>
                    <a:pt x="2176" y="6815"/>
                    <a:pt x="2312" y="7585"/>
                  </a:cubicBezTo>
                  <a:cubicBezTo>
                    <a:pt x="2337" y="7704"/>
                    <a:pt x="2358" y="7822"/>
                    <a:pt x="2380" y="7940"/>
                  </a:cubicBezTo>
                  <a:lnTo>
                    <a:pt x="2351" y="7951"/>
                  </a:lnTo>
                  <a:cubicBezTo>
                    <a:pt x="2315" y="7897"/>
                    <a:pt x="2276" y="7843"/>
                    <a:pt x="2244" y="7786"/>
                  </a:cubicBezTo>
                  <a:cubicBezTo>
                    <a:pt x="1903" y="7188"/>
                    <a:pt x="1678" y="6528"/>
                    <a:pt x="1577" y="5848"/>
                  </a:cubicBezTo>
                  <a:cubicBezTo>
                    <a:pt x="1434" y="4909"/>
                    <a:pt x="1470" y="3981"/>
                    <a:pt x="1739" y="3074"/>
                  </a:cubicBezTo>
                  <a:cubicBezTo>
                    <a:pt x="1825" y="2763"/>
                    <a:pt x="1943" y="2465"/>
                    <a:pt x="2093" y="2179"/>
                  </a:cubicBezTo>
                  <a:cubicBezTo>
                    <a:pt x="2387" y="1637"/>
                    <a:pt x="2742" y="1136"/>
                    <a:pt x="3215" y="731"/>
                  </a:cubicBezTo>
                  <a:cubicBezTo>
                    <a:pt x="3408" y="555"/>
                    <a:pt x="3634" y="423"/>
                    <a:pt x="3878" y="337"/>
                  </a:cubicBezTo>
                  <a:cubicBezTo>
                    <a:pt x="3948" y="314"/>
                    <a:pt x="4014" y="304"/>
                    <a:pt x="4077" y="304"/>
                  </a:cubicBezTo>
                  <a:close/>
                  <a:moveTo>
                    <a:pt x="1349" y="4976"/>
                  </a:moveTo>
                  <a:cubicBezTo>
                    <a:pt x="1363" y="5060"/>
                    <a:pt x="1373" y="5096"/>
                    <a:pt x="1377" y="5135"/>
                  </a:cubicBezTo>
                  <a:cubicBezTo>
                    <a:pt x="1402" y="5489"/>
                    <a:pt x="1423" y="5844"/>
                    <a:pt x="1456" y="6199"/>
                  </a:cubicBezTo>
                  <a:cubicBezTo>
                    <a:pt x="1502" y="6736"/>
                    <a:pt x="1420" y="7259"/>
                    <a:pt x="1241" y="7768"/>
                  </a:cubicBezTo>
                  <a:cubicBezTo>
                    <a:pt x="1133" y="8069"/>
                    <a:pt x="1033" y="8374"/>
                    <a:pt x="954" y="8685"/>
                  </a:cubicBezTo>
                  <a:cubicBezTo>
                    <a:pt x="914" y="8829"/>
                    <a:pt x="932" y="8990"/>
                    <a:pt x="922" y="9184"/>
                  </a:cubicBezTo>
                  <a:cubicBezTo>
                    <a:pt x="843" y="9108"/>
                    <a:pt x="771" y="9062"/>
                    <a:pt x="735" y="8994"/>
                  </a:cubicBezTo>
                  <a:cubicBezTo>
                    <a:pt x="581" y="8725"/>
                    <a:pt x="520" y="8413"/>
                    <a:pt x="556" y="8105"/>
                  </a:cubicBezTo>
                  <a:cubicBezTo>
                    <a:pt x="613" y="7575"/>
                    <a:pt x="639" y="7048"/>
                    <a:pt x="649" y="6514"/>
                  </a:cubicBezTo>
                  <a:cubicBezTo>
                    <a:pt x="660" y="5991"/>
                    <a:pt x="857" y="5532"/>
                    <a:pt x="1190" y="5127"/>
                  </a:cubicBezTo>
                  <a:cubicBezTo>
                    <a:pt x="1226" y="5085"/>
                    <a:pt x="1275" y="5046"/>
                    <a:pt x="1349" y="4976"/>
                  </a:cubicBezTo>
                  <a:close/>
                  <a:moveTo>
                    <a:pt x="4129" y="4318"/>
                  </a:moveTo>
                  <a:cubicBezTo>
                    <a:pt x="4139" y="4465"/>
                    <a:pt x="4143" y="4576"/>
                    <a:pt x="4150" y="4680"/>
                  </a:cubicBezTo>
                  <a:cubicBezTo>
                    <a:pt x="4157" y="4755"/>
                    <a:pt x="4146" y="4837"/>
                    <a:pt x="4172" y="4905"/>
                  </a:cubicBezTo>
                  <a:cubicBezTo>
                    <a:pt x="4268" y="5145"/>
                    <a:pt x="4193" y="5346"/>
                    <a:pt x="4078" y="5561"/>
                  </a:cubicBezTo>
                  <a:cubicBezTo>
                    <a:pt x="3724" y="6217"/>
                    <a:pt x="3501" y="6937"/>
                    <a:pt x="3423" y="7679"/>
                  </a:cubicBezTo>
                  <a:cubicBezTo>
                    <a:pt x="3369" y="8166"/>
                    <a:pt x="3390" y="8660"/>
                    <a:pt x="3487" y="9141"/>
                  </a:cubicBezTo>
                  <a:cubicBezTo>
                    <a:pt x="3494" y="9169"/>
                    <a:pt x="3498" y="9194"/>
                    <a:pt x="3501" y="9223"/>
                  </a:cubicBezTo>
                  <a:cubicBezTo>
                    <a:pt x="3498" y="9248"/>
                    <a:pt x="3498" y="9273"/>
                    <a:pt x="3491" y="9298"/>
                  </a:cubicBezTo>
                  <a:cubicBezTo>
                    <a:pt x="3089" y="8961"/>
                    <a:pt x="2717" y="8625"/>
                    <a:pt x="2581" y="8098"/>
                  </a:cubicBezTo>
                  <a:cubicBezTo>
                    <a:pt x="2530" y="7901"/>
                    <a:pt x="2437" y="7714"/>
                    <a:pt x="2398" y="7514"/>
                  </a:cubicBezTo>
                  <a:cubicBezTo>
                    <a:pt x="2276" y="6869"/>
                    <a:pt x="2387" y="6263"/>
                    <a:pt x="2796" y="5740"/>
                  </a:cubicBezTo>
                  <a:cubicBezTo>
                    <a:pt x="3025" y="5450"/>
                    <a:pt x="3283" y="5185"/>
                    <a:pt x="3530" y="4912"/>
                  </a:cubicBezTo>
                  <a:cubicBezTo>
                    <a:pt x="3681" y="4751"/>
                    <a:pt x="3835" y="4597"/>
                    <a:pt x="3985" y="4443"/>
                  </a:cubicBezTo>
                  <a:cubicBezTo>
                    <a:pt x="4021" y="4407"/>
                    <a:pt x="4060" y="4375"/>
                    <a:pt x="4129" y="4318"/>
                  </a:cubicBezTo>
                  <a:close/>
                  <a:moveTo>
                    <a:pt x="1627" y="6726"/>
                  </a:moveTo>
                  <a:cubicBezTo>
                    <a:pt x="1896" y="7568"/>
                    <a:pt x="2337" y="8284"/>
                    <a:pt x="2925" y="8961"/>
                  </a:cubicBezTo>
                  <a:cubicBezTo>
                    <a:pt x="2305" y="8997"/>
                    <a:pt x="1753" y="9158"/>
                    <a:pt x="1223" y="9352"/>
                  </a:cubicBezTo>
                  <a:cubicBezTo>
                    <a:pt x="1000" y="9173"/>
                    <a:pt x="1033" y="8965"/>
                    <a:pt x="1054" y="8771"/>
                  </a:cubicBezTo>
                  <a:cubicBezTo>
                    <a:pt x="1086" y="8596"/>
                    <a:pt x="1133" y="8427"/>
                    <a:pt x="1198" y="8263"/>
                  </a:cubicBezTo>
                  <a:cubicBezTo>
                    <a:pt x="1370" y="7793"/>
                    <a:pt x="1552" y="7331"/>
                    <a:pt x="1581" y="6822"/>
                  </a:cubicBezTo>
                  <a:cubicBezTo>
                    <a:pt x="1584" y="6801"/>
                    <a:pt x="1602" y="6776"/>
                    <a:pt x="1627" y="6726"/>
                  </a:cubicBezTo>
                  <a:close/>
                  <a:moveTo>
                    <a:pt x="7722" y="140"/>
                  </a:moveTo>
                  <a:cubicBezTo>
                    <a:pt x="7971" y="140"/>
                    <a:pt x="8157" y="269"/>
                    <a:pt x="8249" y="512"/>
                  </a:cubicBezTo>
                  <a:cubicBezTo>
                    <a:pt x="8335" y="720"/>
                    <a:pt x="8367" y="950"/>
                    <a:pt x="8346" y="1175"/>
                  </a:cubicBezTo>
                  <a:cubicBezTo>
                    <a:pt x="8310" y="1480"/>
                    <a:pt x="8271" y="1784"/>
                    <a:pt x="8224" y="2089"/>
                  </a:cubicBezTo>
                  <a:cubicBezTo>
                    <a:pt x="8167" y="2480"/>
                    <a:pt x="8134" y="2870"/>
                    <a:pt x="8210" y="3268"/>
                  </a:cubicBezTo>
                  <a:cubicBezTo>
                    <a:pt x="8303" y="3755"/>
                    <a:pt x="8224" y="4232"/>
                    <a:pt x="8056" y="4697"/>
                  </a:cubicBezTo>
                  <a:cubicBezTo>
                    <a:pt x="8023" y="4776"/>
                    <a:pt x="7995" y="4862"/>
                    <a:pt x="7973" y="4948"/>
                  </a:cubicBezTo>
                  <a:cubicBezTo>
                    <a:pt x="7962" y="5009"/>
                    <a:pt x="7959" y="5099"/>
                    <a:pt x="7995" y="5142"/>
                  </a:cubicBezTo>
                  <a:cubicBezTo>
                    <a:pt x="8203" y="5393"/>
                    <a:pt x="8195" y="5690"/>
                    <a:pt x="8170" y="5980"/>
                  </a:cubicBezTo>
                  <a:cubicBezTo>
                    <a:pt x="8081" y="6908"/>
                    <a:pt x="7669" y="7697"/>
                    <a:pt x="7106" y="8424"/>
                  </a:cubicBezTo>
                  <a:cubicBezTo>
                    <a:pt x="6934" y="8646"/>
                    <a:pt x="6723" y="8825"/>
                    <a:pt x="6526" y="9019"/>
                  </a:cubicBezTo>
                  <a:cubicBezTo>
                    <a:pt x="6153" y="9391"/>
                    <a:pt x="5716" y="9639"/>
                    <a:pt x="5236" y="9825"/>
                  </a:cubicBezTo>
                  <a:cubicBezTo>
                    <a:pt x="5061" y="9894"/>
                    <a:pt x="4874" y="9930"/>
                    <a:pt x="4688" y="9930"/>
                  </a:cubicBezTo>
                  <a:cubicBezTo>
                    <a:pt x="4595" y="9930"/>
                    <a:pt x="4503" y="9922"/>
                    <a:pt x="4412" y="9904"/>
                  </a:cubicBezTo>
                  <a:cubicBezTo>
                    <a:pt x="4200" y="9864"/>
                    <a:pt x="4007" y="9768"/>
                    <a:pt x="3853" y="9624"/>
                  </a:cubicBezTo>
                  <a:cubicBezTo>
                    <a:pt x="3767" y="9545"/>
                    <a:pt x="3702" y="9445"/>
                    <a:pt x="3670" y="9334"/>
                  </a:cubicBezTo>
                  <a:cubicBezTo>
                    <a:pt x="3602" y="9094"/>
                    <a:pt x="3562" y="8843"/>
                    <a:pt x="3512" y="8596"/>
                  </a:cubicBezTo>
                  <a:cubicBezTo>
                    <a:pt x="3462" y="7442"/>
                    <a:pt x="3756" y="6378"/>
                    <a:pt x="4329" y="5396"/>
                  </a:cubicBezTo>
                  <a:cubicBezTo>
                    <a:pt x="4967" y="4310"/>
                    <a:pt x="5590" y="3221"/>
                    <a:pt x="6071" y="2053"/>
                  </a:cubicBezTo>
                  <a:cubicBezTo>
                    <a:pt x="6200" y="1745"/>
                    <a:pt x="6393" y="1469"/>
                    <a:pt x="6536" y="1168"/>
                  </a:cubicBezTo>
                  <a:cubicBezTo>
                    <a:pt x="6655" y="924"/>
                    <a:pt x="6805" y="699"/>
                    <a:pt x="6984" y="498"/>
                  </a:cubicBezTo>
                  <a:cubicBezTo>
                    <a:pt x="7153" y="294"/>
                    <a:pt x="7393" y="168"/>
                    <a:pt x="7654" y="143"/>
                  </a:cubicBezTo>
                  <a:cubicBezTo>
                    <a:pt x="7677" y="141"/>
                    <a:pt x="7700" y="140"/>
                    <a:pt x="7722" y="140"/>
                  </a:cubicBezTo>
                  <a:close/>
                  <a:moveTo>
                    <a:pt x="9986" y="6867"/>
                  </a:moveTo>
                  <a:cubicBezTo>
                    <a:pt x="10423" y="6867"/>
                    <a:pt x="10846" y="6978"/>
                    <a:pt x="11259" y="7198"/>
                  </a:cubicBezTo>
                  <a:cubicBezTo>
                    <a:pt x="11718" y="7442"/>
                    <a:pt x="12191" y="7657"/>
                    <a:pt x="12653" y="7897"/>
                  </a:cubicBezTo>
                  <a:cubicBezTo>
                    <a:pt x="12896" y="8015"/>
                    <a:pt x="13136" y="8152"/>
                    <a:pt x="13362" y="8298"/>
                  </a:cubicBezTo>
                  <a:cubicBezTo>
                    <a:pt x="13774" y="8582"/>
                    <a:pt x="14064" y="8958"/>
                    <a:pt x="14190" y="9452"/>
                  </a:cubicBezTo>
                  <a:cubicBezTo>
                    <a:pt x="14269" y="9753"/>
                    <a:pt x="14240" y="10169"/>
                    <a:pt x="14118" y="10427"/>
                  </a:cubicBezTo>
                  <a:cubicBezTo>
                    <a:pt x="13918" y="10033"/>
                    <a:pt x="13549" y="9868"/>
                    <a:pt x="13190" y="9682"/>
                  </a:cubicBezTo>
                  <a:cubicBezTo>
                    <a:pt x="13083" y="9624"/>
                    <a:pt x="12982" y="9560"/>
                    <a:pt x="12907" y="9517"/>
                  </a:cubicBezTo>
                  <a:cubicBezTo>
                    <a:pt x="12839" y="9262"/>
                    <a:pt x="13111" y="9169"/>
                    <a:pt x="13093" y="8933"/>
                  </a:cubicBezTo>
                  <a:lnTo>
                    <a:pt x="13093" y="8933"/>
                  </a:lnTo>
                  <a:cubicBezTo>
                    <a:pt x="13029" y="8943"/>
                    <a:pt x="12968" y="8958"/>
                    <a:pt x="12907" y="8976"/>
                  </a:cubicBezTo>
                  <a:cubicBezTo>
                    <a:pt x="12671" y="9065"/>
                    <a:pt x="12441" y="9166"/>
                    <a:pt x="12201" y="9244"/>
                  </a:cubicBezTo>
                  <a:cubicBezTo>
                    <a:pt x="12091" y="9281"/>
                    <a:pt x="11978" y="9298"/>
                    <a:pt x="11866" y="9298"/>
                  </a:cubicBezTo>
                  <a:cubicBezTo>
                    <a:pt x="11483" y="9298"/>
                    <a:pt x="11116" y="9093"/>
                    <a:pt x="10922" y="8743"/>
                  </a:cubicBezTo>
                  <a:cubicBezTo>
                    <a:pt x="10732" y="8410"/>
                    <a:pt x="10510" y="8098"/>
                    <a:pt x="10288" y="7786"/>
                  </a:cubicBezTo>
                  <a:cubicBezTo>
                    <a:pt x="9994" y="7367"/>
                    <a:pt x="9575" y="7163"/>
                    <a:pt x="9070" y="7127"/>
                  </a:cubicBezTo>
                  <a:cubicBezTo>
                    <a:pt x="9037" y="7127"/>
                    <a:pt x="9005" y="7120"/>
                    <a:pt x="8973" y="7112"/>
                  </a:cubicBezTo>
                  <a:cubicBezTo>
                    <a:pt x="8959" y="7112"/>
                    <a:pt x="8951" y="7095"/>
                    <a:pt x="8926" y="7066"/>
                  </a:cubicBezTo>
                  <a:lnTo>
                    <a:pt x="9238" y="6973"/>
                  </a:lnTo>
                  <a:cubicBezTo>
                    <a:pt x="9492" y="6902"/>
                    <a:pt x="9741" y="6867"/>
                    <a:pt x="9986" y="6867"/>
                  </a:cubicBezTo>
                  <a:close/>
                  <a:moveTo>
                    <a:pt x="8868" y="7236"/>
                  </a:moveTo>
                  <a:cubicBezTo>
                    <a:pt x="9137" y="7236"/>
                    <a:pt x="9411" y="7307"/>
                    <a:pt x="9679" y="7435"/>
                  </a:cubicBezTo>
                  <a:cubicBezTo>
                    <a:pt x="9865" y="7525"/>
                    <a:pt x="10026" y="7661"/>
                    <a:pt x="10141" y="7833"/>
                  </a:cubicBezTo>
                  <a:cubicBezTo>
                    <a:pt x="10349" y="8130"/>
                    <a:pt x="10567" y="8420"/>
                    <a:pt x="10736" y="8739"/>
                  </a:cubicBezTo>
                  <a:cubicBezTo>
                    <a:pt x="10951" y="9148"/>
                    <a:pt x="11362" y="9442"/>
                    <a:pt x="11856" y="9442"/>
                  </a:cubicBezTo>
                  <a:cubicBezTo>
                    <a:pt x="12003" y="9442"/>
                    <a:pt x="12157" y="9416"/>
                    <a:pt x="12316" y="9359"/>
                  </a:cubicBezTo>
                  <a:cubicBezTo>
                    <a:pt x="12466" y="9305"/>
                    <a:pt x="12610" y="9248"/>
                    <a:pt x="12778" y="9184"/>
                  </a:cubicBezTo>
                  <a:lnTo>
                    <a:pt x="12778" y="9184"/>
                  </a:lnTo>
                  <a:cubicBezTo>
                    <a:pt x="12778" y="9234"/>
                    <a:pt x="12778" y="9252"/>
                    <a:pt x="12775" y="9270"/>
                  </a:cubicBezTo>
                  <a:cubicBezTo>
                    <a:pt x="12732" y="9556"/>
                    <a:pt x="12767" y="9631"/>
                    <a:pt x="13018" y="9760"/>
                  </a:cubicBezTo>
                  <a:cubicBezTo>
                    <a:pt x="13215" y="9864"/>
                    <a:pt x="13409" y="9965"/>
                    <a:pt x="13595" y="10072"/>
                  </a:cubicBezTo>
                  <a:cubicBezTo>
                    <a:pt x="13681" y="10122"/>
                    <a:pt x="13756" y="10180"/>
                    <a:pt x="13824" y="10248"/>
                  </a:cubicBezTo>
                  <a:cubicBezTo>
                    <a:pt x="14068" y="10491"/>
                    <a:pt x="14090" y="10631"/>
                    <a:pt x="13943" y="10939"/>
                  </a:cubicBezTo>
                  <a:cubicBezTo>
                    <a:pt x="13774" y="11287"/>
                    <a:pt x="13552" y="11599"/>
                    <a:pt x="13237" y="11831"/>
                  </a:cubicBezTo>
                  <a:cubicBezTo>
                    <a:pt x="13154" y="11889"/>
                    <a:pt x="13065" y="11939"/>
                    <a:pt x="12968" y="11996"/>
                  </a:cubicBezTo>
                  <a:cubicBezTo>
                    <a:pt x="12925" y="11957"/>
                    <a:pt x="12886" y="11914"/>
                    <a:pt x="12853" y="11867"/>
                  </a:cubicBezTo>
                  <a:cubicBezTo>
                    <a:pt x="12692" y="11573"/>
                    <a:pt x="12506" y="11290"/>
                    <a:pt x="12380" y="10986"/>
                  </a:cubicBezTo>
                  <a:cubicBezTo>
                    <a:pt x="12022" y="10108"/>
                    <a:pt x="11391" y="9488"/>
                    <a:pt x="10646" y="8929"/>
                  </a:cubicBezTo>
                  <a:cubicBezTo>
                    <a:pt x="9919" y="8381"/>
                    <a:pt x="9098" y="8152"/>
                    <a:pt x="8220" y="8062"/>
                  </a:cubicBezTo>
                  <a:cubicBezTo>
                    <a:pt x="8009" y="8041"/>
                    <a:pt x="7801" y="8048"/>
                    <a:pt x="7575" y="8041"/>
                  </a:cubicBezTo>
                  <a:cubicBezTo>
                    <a:pt x="7604" y="7883"/>
                    <a:pt x="7701" y="7779"/>
                    <a:pt x="7801" y="7682"/>
                  </a:cubicBezTo>
                  <a:cubicBezTo>
                    <a:pt x="8130" y="7372"/>
                    <a:pt x="8495" y="7236"/>
                    <a:pt x="8868" y="7236"/>
                  </a:cubicBezTo>
                  <a:close/>
                  <a:moveTo>
                    <a:pt x="10345" y="8933"/>
                  </a:moveTo>
                  <a:lnTo>
                    <a:pt x="10345" y="8933"/>
                  </a:lnTo>
                  <a:cubicBezTo>
                    <a:pt x="10392" y="8951"/>
                    <a:pt x="10438" y="8972"/>
                    <a:pt x="10478" y="8997"/>
                  </a:cubicBezTo>
                  <a:cubicBezTo>
                    <a:pt x="10790" y="9241"/>
                    <a:pt x="11108" y="9477"/>
                    <a:pt x="11402" y="9739"/>
                  </a:cubicBezTo>
                  <a:cubicBezTo>
                    <a:pt x="11685" y="9990"/>
                    <a:pt x="11893" y="10309"/>
                    <a:pt x="12062" y="10645"/>
                  </a:cubicBezTo>
                  <a:cubicBezTo>
                    <a:pt x="12316" y="11161"/>
                    <a:pt x="12542" y="11688"/>
                    <a:pt x="12875" y="12161"/>
                  </a:cubicBezTo>
                  <a:cubicBezTo>
                    <a:pt x="12911" y="12211"/>
                    <a:pt x="12932" y="12276"/>
                    <a:pt x="12932" y="12340"/>
                  </a:cubicBezTo>
                  <a:cubicBezTo>
                    <a:pt x="12846" y="12244"/>
                    <a:pt x="12757" y="12150"/>
                    <a:pt x="12660" y="12064"/>
                  </a:cubicBezTo>
                  <a:cubicBezTo>
                    <a:pt x="12434" y="11878"/>
                    <a:pt x="12201" y="11699"/>
                    <a:pt x="11965" y="11523"/>
                  </a:cubicBezTo>
                  <a:cubicBezTo>
                    <a:pt x="11520" y="11194"/>
                    <a:pt x="11130" y="10817"/>
                    <a:pt x="10908" y="10298"/>
                  </a:cubicBezTo>
                  <a:cubicBezTo>
                    <a:pt x="10861" y="10183"/>
                    <a:pt x="10818" y="10069"/>
                    <a:pt x="10779" y="9954"/>
                  </a:cubicBezTo>
                  <a:cubicBezTo>
                    <a:pt x="10682" y="9631"/>
                    <a:pt x="10575" y="9316"/>
                    <a:pt x="10392" y="9033"/>
                  </a:cubicBezTo>
                  <a:cubicBezTo>
                    <a:pt x="10374" y="9001"/>
                    <a:pt x="10360" y="8969"/>
                    <a:pt x="10345" y="8933"/>
                  </a:cubicBezTo>
                  <a:close/>
                  <a:moveTo>
                    <a:pt x="2886" y="9067"/>
                  </a:moveTo>
                  <a:cubicBezTo>
                    <a:pt x="3000" y="9067"/>
                    <a:pt x="3109" y="9113"/>
                    <a:pt x="3190" y="9194"/>
                  </a:cubicBezTo>
                  <a:cubicBezTo>
                    <a:pt x="3297" y="9298"/>
                    <a:pt x="3419" y="9384"/>
                    <a:pt x="3530" y="9481"/>
                  </a:cubicBezTo>
                  <a:cubicBezTo>
                    <a:pt x="3573" y="9520"/>
                    <a:pt x="3613" y="9563"/>
                    <a:pt x="3648" y="9606"/>
                  </a:cubicBezTo>
                  <a:cubicBezTo>
                    <a:pt x="3261" y="10309"/>
                    <a:pt x="3129" y="11061"/>
                    <a:pt x="3093" y="11828"/>
                  </a:cubicBezTo>
                  <a:cubicBezTo>
                    <a:pt x="3071" y="12326"/>
                    <a:pt x="3050" y="12824"/>
                    <a:pt x="3075" y="13322"/>
                  </a:cubicBezTo>
                  <a:cubicBezTo>
                    <a:pt x="3107" y="14006"/>
                    <a:pt x="3236" y="14673"/>
                    <a:pt x="3541" y="15300"/>
                  </a:cubicBezTo>
                  <a:cubicBezTo>
                    <a:pt x="3548" y="15332"/>
                    <a:pt x="3555" y="15364"/>
                    <a:pt x="3562" y="15400"/>
                  </a:cubicBezTo>
                  <a:cubicBezTo>
                    <a:pt x="3394" y="15257"/>
                    <a:pt x="3261" y="15078"/>
                    <a:pt x="3168" y="14877"/>
                  </a:cubicBezTo>
                  <a:cubicBezTo>
                    <a:pt x="3068" y="14676"/>
                    <a:pt x="2989" y="14465"/>
                    <a:pt x="2892" y="14261"/>
                  </a:cubicBezTo>
                  <a:cubicBezTo>
                    <a:pt x="2792" y="14039"/>
                    <a:pt x="2674" y="13824"/>
                    <a:pt x="2545" y="13616"/>
                  </a:cubicBezTo>
                  <a:cubicBezTo>
                    <a:pt x="2376" y="13365"/>
                    <a:pt x="2201" y="13118"/>
                    <a:pt x="1860" y="13017"/>
                  </a:cubicBezTo>
                  <a:cubicBezTo>
                    <a:pt x="1936" y="12949"/>
                    <a:pt x="1982" y="12899"/>
                    <a:pt x="2032" y="12856"/>
                  </a:cubicBezTo>
                  <a:cubicBezTo>
                    <a:pt x="2215" y="12681"/>
                    <a:pt x="2251" y="12566"/>
                    <a:pt x="2115" y="12351"/>
                  </a:cubicBezTo>
                  <a:cubicBezTo>
                    <a:pt x="1957" y="12111"/>
                    <a:pt x="1785" y="11882"/>
                    <a:pt x="1592" y="11670"/>
                  </a:cubicBezTo>
                  <a:cubicBezTo>
                    <a:pt x="1438" y="11498"/>
                    <a:pt x="1255" y="11351"/>
                    <a:pt x="1079" y="11197"/>
                  </a:cubicBezTo>
                  <a:cubicBezTo>
                    <a:pt x="843" y="10997"/>
                    <a:pt x="649" y="10742"/>
                    <a:pt x="520" y="10456"/>
                  </a:cubicBezTo>
                  <a:cubicBezTo>
                    <a:pt x="459" y="10323"/>
                    <a:pt x="484" y="10223"/>
                    <a:pt x="567" y="10115"/>
                  </a:cubicBezTo>
                  <a:cubicBezTo>
                    <a:pt x="739" y="9889"/>
                    <a:pt x="961" y="9699"/>
                    <a:pt x="1212" y="9563"/>
                  </a:cubicBezTo>
                  <a:cubicBezTo>
                    <a:pt x="1717" y="9287"/>
                    <a:pt x="2255" y="9141"/>
                    <a:pt x="2821" y="9072"/>
                  </a:cubicBezTo>
                  <a:cubicBezTo>
                    <a:pt x="2843" y="9069"/>
                    <a:pt x="2865" y="9067"/>
                    <a:pt x="2886" y="9067"/>
                  </a:cubicBezTo>
                  <a:close/>
                  <a:moveTo>
                    <a:pt x="391" y="10473"/>
                  </a:moveTo>
                  <a:cubicBezTo>
                    <a:pt x="406" y="10491"/>
                    <a:pt x="416" y="10509"/>
                    <a:pt x="424" y="10527"/>
                  </a:cubicBezTo>
                  <a:cubicBezTo>
                    <a:pt x="553" y="10857"/>
                    <a:pt x="789" y="11104"/>
                    <a:pt x="1040" y="11333"/>
                  </a:cubicBezTo>
                  <a:cubicBezTo>
                    <a:pt x="1341" y="11606"/>
                    <a:pt x="1635" y="11878"/>
                    <a:pt x="1868" y="12215"/>
                  </a:cubicBezTo>
                  <a:cubicBezTo>
                    <a:pt x="1943" y="12322"/>
                    <a:pt x="2004" y="12448"/>
                    <a:pt x="2083" y="12580"/>
                  </a:cubicBezTo>
                  <a:lnTo>
                    <a:pt x="1670" y="13039"/>
                  </a:lnTo>
                  <a:cubicBezTo>
                    <a:pt x="1731" y="13089"/>
                    <a:pt x="1771" y="13136"/>
                    <a:pt x="1814" y="13146"/>
                  </a:cubicBezTo>
                  <a:cubicBezTo>
                    <a:pt x="2072" y="13215"/>
                    <a:pt x="2240" y="13404"/>
                    <a:pt x="2373" y="13605"/>
                  </a:cubicBezTo>
                  <a:cubicBezTo>
                    <a:pt x="2538" y="13856"/>
                    <a:pt x="2685" y="14121"/>
                    <a:pt x="2803" y="14393"/>
                  </a:cubicBezTo>
                  <a:cubicBezTo>
                    <a:pt x="2978" y="14784"/>
                    <a:pt x="3161" y="15164"/>
                    <a:pt x="3491" y="15450"/>
                  </a:cubicBezTo>
                  <a:cubicBezTo>
                    <a:pt x="3498" y="15458"/>
                    <a:pt x="3498" y="15475"/>
                    <a:pt x="3505" y="15501"/>
                  </a:cubicBezTo>
                  <a:cubicBezTo>
                    <a:pt x="3451" y="15519"/>
                    <a:pt x="3396" y="15525"/>
                    <a:pt x="3342" y="15525"/>
                  </a:cubicBezTo>
                  <a:cubicBezTo>
                    <a:pt x="3236" y="15525"/>
                    <a:pt x="3131" y="15499"/>
                    <a:pt x="3028" y="15483"/>
                  </a:cubicBezTo>
                  <a:cubicBezTo>
                    <a:pt x="2892" y="15458"/>
                    <a:pt x="2760" y="15422"/>
                    <a:pt x="2631" y="15379"/>
                  </a:cubicBezTo>
                  <a:cubicBezTo>
                    <a:pt x="1903" y="15149"/>
                    <a:pt x="1452" y="14662"/>
                    <a:pt x="1287" y="13917"/>
                  </a:cubicBezTo>
                  <a:cubicBezTo>
                    <a:pt x="1212" y="13562"/>
                    <a:pt x="1140" y="13207"/>
                    <a:pt x="1061" y="12856"/>
                  </a:cubicBezTo>
                  <a:cubicBezTo>
                    <a:pt x="990" y="12527"/>
                    <a:pt x="850" y="12222"/>
                    <a:pt x="649" y="11953"/>
                  </a:cubicBezTo>
                  <a:cubicBezTo>
                    <a:pt x="424" y="11645"/>
                    <a:pt x="252" y="11312"/>
                    <a:pt x="273" y="10914"/>
                  </a:cubicBezTo>
                  <a:cubicBezTo>
                    <a:pt x="287" y="10767"/>
                    <a:pt x="312" y="10624"/>
                    <a:pt x="341" y="10477"/>
                  </a:cubicBezTo>
                  <a:lnTo>
                    <a:pt x="391" y="10473"/>
                  </a:lnTo>
                  <a:close/>
                  <a:moveTo>
                    <a:pt x="7924" y="8184"/>
                  </a:moveTo>
                  <a:cubicBezTo>
                    <a:pt x="8110" y="8184"/>
                    <a:pt x="8297" y="8200"/>
                    <a:pt x="8486" y="8227"/>
                  </a:cubicBezTo>
                  <a:cubicBezTo>
                    <a:pt x="8944" y="8281"/>
                    <a:pt x="9396" y="8402"/>
                    <a:pt x="9822" y="8589"/>
                  </a:cubicBezTo>
                  <a:cubicBezTo>
                    <a:pt x="9958" y="8650"/>
                    <a:pt x="10073" y="8750"/>
                    <a:pt x="10155" y="8875"/>
                  </a:cubicBezTo>
                  <a:cubicBezTo>
                    <a:pt x="10406" y="9227"/>
                    <a:pt x="10553" y="9617"/>
                    <a:pt x="10675" y="10026"/>
                  </a:cubicBezTo>
                  <a:cubicBezTo>
                    <a:pt x="10822" y="10549"/>
                    <a:pt x="11126" y="11014"/>
                    <a:pt x="11549" y="11355"/>
                  </a:cubicBezTo>
                  <a:cubicBezTo>
                    <a:pt x="11807" y="11563"/>
                    <a:pt x="12072" y="11756"/>
                    <a:pt x="12330" y="11957"/>
                  </a:cubicBezTo>
                  <a:cubicBezTo>
                    <a:pt x="12434" y="12036"/>
                    <a:pt x="12535" y="12118"/>
                    <a:pt x="12635" y="12201"/>
                  </a:cubicBezTo>
                  <a:cubicBezTo>
                    <a:pt x="12921" y="12437"/>
                    <a:pt x="13000" y="12745"/>
                    <a:pt x="12947" y="13100"/>
                  </a:cubicBezTo>
                  <a:cubicBezTo>
                    <a:pt x="12882" y="13523"/>
                    <a:pt x="12696" y="13892"/>
                    <a:pt x="12441" y="14229"/>
                  </a:cubicBezTo>
                  <a:cubicBezTo>
                    <a:pt x="12273" y="14454"/>
                    <a:pt x="12105" y="14680"/>
                    <a:pt x="11929" y="14895"/>
                  </a:cubicBezTo>
                  <a:cubicBezTo>
                    <a:pt x="11703" y="15171"/>
                    <a:pt x="11524" y="15483"/>
                    <a:pt x="11402" y="15816"/>
                  </a:cubicBezTo>
                  <a:cubicBezTo>
                    <a:pt x="11316" y="16070"/>
                    <a:pt x="11151" y="16292"/>
                    <a:pt x="10933" y="16446"/>
                  </a:cubicBezTo>
                  <a:cubicBezTo>
                    <a:pt x="10823" y="16522"/>
                    <a:pt x="10710" y="16568"/>
                    <a:pt x="10592" y="16568"/>
                  </a:cubicBezTo>
                  <a:cubicBezTo>
                    <a:pt x="10521" y="16568"/>
                    <a:pt x="10448" y="16551"/>
                    <a:pt x="10374" y="16515"/>
                  </a:cubicBezTo>
                  <a:cubicBezTo>
                    <a:pt x="10256" y="16461"/>
                    <a:pt x="10141" y="16400"/>
                    <a:pt x="10033" y="16332"/>
                  </a:cubicBezTo>
                  <a:cubicBezTo>
                    <a:pt x="9260" y="15802"/>
                    <a:pt x="8482" y="15278"/>
                    <a:pt x="7661" y="14823"/>
                  </a:cubicBezTo>
                  <a:cubicBezTo>
                    <a:pt x="6984" y="14447"/>
                    <a:pt x="6307" y="14064"/>
                    <a:pt x="5676" y="13605"/>
                  </a:cubicBezTo>
                  <a:cubicBezTo>
                    <a:pt x="5332" y="13361"/>
                    <a:pt x="5003" y="13100"/>
                    <a:pt x="4691" y="12813"/>
                  </a:cubicBezTo>
                  <a:cubicBezTo>
                    <a:pt x="4154" y="12308"/>
                    <a:pt x="3874" y="11649"/>
                    <a:pt x="3684" y="10946"/>
                  </a:cubicBezTo>
                  <a:cubicBezTo>
                    <a:pt x="3595" y="10602"/>
                    <a:pt x="3570" y="10262"/>
                    <a:pt x="3695" y="9922"/>
                  </a:cubicBezTo>
                  <a:cubicBezTo>
                    <a:pt x="3713" y="9871"/>
                    <a:pt x="3738" y="9825"/>
                    <a:pt x="3763" y="9768"/>
                  </a:cubicBezTo>
                  <a:cubicBezTo>
                    <a:pt x="3849" y="9818"/>
                    <a:pt x="3924" y="9864"/>
                    <a:pt x="4000" y="9904"/>
                  </a:cubicBezTo>
                  <a:cubicBezTo>
                    <a:pt x="4225" y="10011"/>
                    <a:pt x="4451" y="10060"/>
                    <a:pt x="4675" y="10060"/>
                  </a:cubicBezTo>
                  <a:cubicBezTo>
                    <a:pt x="4936" y="10060"/>
                    <a:pt x="5195" y="9994"/>
                    <a:pt x="5447" y="9879"/>
                  </a:cubicBezTo>
                  <a:cubicBezTo>
                    <a:pt x="5777" y="9728"/>
                    <a:pt x="6088" y="9520"/>
                    <a:pt x="6397" y="9320"/>
                  </a:cubicBezTo>
                  <a:cubicBezTo>
                    <a:pt x="6823" y="9044"/>
                    <a:pt x="7117" y="8628"/>
                    <a:pt x="7436" y="8227"/>
                  </a:cubicBezTo>
                  <a:cubicBezTo>
                    <a:pt x="7597" y="8197"/>
                    <a:pt x="7760" y="8184"/>
                    <a:pt x="7924" y="8184"/>
                  </a:cubicBezTo>
                  <a:close/>
                  <a:moveTo>
                    <a:pt x="3433" y="10534"/>
                  </a:moveTo>
                  <a:cubicBezTo>
                    <a:pt x="3534" y="10871"/>
                    <a:pt x="3620" y="11190"/>
                    <a:pt x="3724" y="11509"/>
                  </a:cubicBezTo>
                  <a:cubicBezTo>
                    <a:pt x="3985" y="12297"/>
                    <a:pt x="4480" y="12906"/>
                    <a:pt x="5150" y="13401"/>
                  </a:cubicBezTo>
                  <a:cubicBezTo>
                    <a:pt x="5691" y="13799"/>
                    <a:pt x="6246" y="14168"/>
                    <a:pt x="6816" y="14515"/>
                  </a:cubicBezTo>
                  <a:cubicBezTo>
                    <a:pt x="7310" y="14820"/>
                    <a:pt x="7823" y="15092"/>
                    <a:pt x="8324" y="15382"/>
                  </a:cubicBezTo>
                  <a:cubicBezTo>
                    <a:pt x="8514" y="15493"/>
                    <a:pt x="8693" y="15619"/>
                    <a:pt x="8880" y="15730"/>
                  </a:cubicBezTo>
                  <a:cubicBezTo>
                    <a:pt x="9066" y="15845"/>
                    <a:pt x="9166" y="16017"/>
                    <a:pt x="9217" y="16224"/>
                  </a:cubicBezTo>
                  <a:cubicBezTo>
                    <a:pt x="9263" y="16421"/>
                    <a:pt x="9303" y="16626"/>
                    <a:pt x="9356" y="16823"/>
                  </a:cubicBezTo>
                  <a:cubicBezTo>
                    <a:pt x="9406" y="17013"/>
                    <a:pt x="9414" y="17213"/>
                    <a:pt x="9378" y="17410"/>
                  </a:cubicBezTo>
                  <a:cubicBezTo>
                    <a:pt x="9338" y="17618"/>
                    <a:pt x="9245" y="17708"/>
                    <a:pt x="9030" y="17751"/>
                  </a:cubicBezTo>
                  <a:cubicBezTo>
                    <a:pt x="8993" y="17758"/>
                    <a:pt x="8957" y="17761"/>
                    <a:pt x="8922" y="17761"/>
                  </a:cubicBezTo>
                  <a:cubicBezTo>
                    <a:pt x="8779" y="17761"/>
                    <a:pt x="8646" y="17709"/>
                    <a:pt x="8514" y="17658"/>
                  </a:cubicBezTo>
                  <a:cubicBezTo>
                    <a:pt x="8124" y="17496"/>
                    <a:pt x="7740" y="17314"/>
                    <a:pt x="7335" y="17188"/>
                  </a:cubicBezTo>
                  <a:cubicBezTo>
                    <a:pt x="6626" y="16966"/>
                    <a:pt x="6146" y="16511"/>
                    <a:pt x="5856" y="15845"/>
                  </a:cubicBezTo>
                  <a:cubicBezTo>
                    <a:pt x="5555" y="15157"/>
                    <a:pt x="5089" y="14590"/>
                    <a:pt x="4576" y="14053"/>
                  </a:cubicBezTo>
                  <a:cubicBezTo>
                    <a:pt x="4322" y="13788"/>
                    <a:pt x="4064" y="13523"/>
                    <a:pt x="3831" y="13240"/>
                  </a:cubicBezTo>
                  <a:cubicBezTo>
                    <a:pt x="3673" y="13043"/>
                    <a:pt x="3530" y="12831"/>
                    <a:pt x="3405" y="12613"/>
                  </a:cubicBezTo>
                  <a:cubicBezTo>
                    <a:pt x="3243" y="12355"/>
                    <a:pt x="3183" y="12050"/>
                    <a:pt x="3233" y="11749"/>
                  </a:cubicBezTo>
                  <a:cubicBezTo>
                    <a:pt x="3290" y="11409"/>
                    <a:pt x="3329" y="11061"/>
                    <a:pt x="3380" y="10721"/>
                  </a:cubicBezTo>
                  <a:cubicBezTo>
                    <a:pt x="3394" y="10656"/>
                    <a:pt x="3408" y="10595"/>
                    <a:pt x="3430" y="10534"/>
                  </a:cubicBezTo>
                  <a:close/>
                  <a:moveTo>
                    <a:pt x="3204" y="12544"/>
                  </a:moveTo>
                  <a:cubicBezTo>
                    <a:pt x="3233" y="12573"/>
                    <a:pt x="3258" y="12605"/>
                    <a:pt x="3279" y="12641"/>
                  </a:cubicBezTo>
                  <a:cubicBezTo>
                    <a:pt x="3523" y="13129"/>
                    <a:pt x="3878" y="13533"/>
                    <a:pt x="4254" y="13920"/>
                  </a:cubicBezTo>
                  <a:cubicBezTo>
                    <a:pt x="4390" y="14064"/>
                    <a:pt x="4526" y="14211"/>
                    <a:pt x="4659" y="14354"/>
                  </a:cubicBezTo>
                  <a:cubicBezTo>
                    <a:pt x="5107" y="14831"/>
                    <a:pt x="5487" y="15354"/>
                    <a:pt x="5748" y="15956"/>
                  </a:cubicBezTo>
                  <a:cubicBezTo>
                    <a:pt x="5927" y="16382"/>
                    <a:pt x="6232" y="16744"/>
                    <a:pt x="6619" y="16991"/>
                  </a:cubicBezTo>
                  <a:cubicBezTo>
                    <a:pt x="6802" y="17095"/>
                    <a:pt x="6995" y="17185"/>
                    <a:pt x="7192" y="17253"/>
                  </a:cubicBezTo>
                  <a:cubicBezTo>
                    <a:pt x="7568" y="17400"/>
                    <a:pt x="7948" y="17529"/>
                    <a:pt x="8321" y="17679"/>
                  </a:cubicBezTo>
                  <a:cubicBezTo>
                    <a:pt x="8557" y="17772"/>
                    <a:pt x="8776" y="17919"/>
                    <a:pt x="9052" y="17919"/>
                  </a:cubicBezTo>
                  <a:cubicBezTo>
                    <a:pt x="8928" y="18020"/>
                    <a:pt x="8791" y="18055"/>
                    <a:pt x="8648" y="18055"/>
                  </a:cubicBezTo>
                  <a:cubicBezTo>
                    <a:pt x="8608" y="18055"/>
                    <a:pt x="8569" y="18053"/>
                    <a:pt x="8529" y="18048"/>
                  </a:cubicBezTo>
                  <a:cubicBezTo>
                    <a:pt x="8156" y="18005"/>
                    <a:pt x="7783" y="17955"/>
                    <a:pt x="7414" y="17916"/>
                  </a:cubicBezTo>
                  <a:cubicBezTo>
                    <a:pt x="7224" y="17894"/>
                    <a:pt x="7031" y="17894"/>
                    <a:pt x="6845" y="17862"/>
                  </a:cubicBezTo>
                  <a:cubicBezTo>
                    <a:pt x="6293" y="17765"/>
                    <a:pt x="5813" y="17514"/>
                    <a:pt x="5372" y="17177"/>
                  </a:cubicBezTo>
                  <a:cubicBezTo>
                    <a:pt x="4791" y="16719"/>
                    <a:pt x="4283" y="16178"/>
                    <a:pt x="3867" y="15565"/>
                  </a:cubicBezTo>
                  <a:cubicBezTo>
                    <a:pt x="3570" y="15128"/>
                    <a:pt x="3380" y="14626"/>
                    <a:pt x="3315" y="14103"/>
                  </a:cubicBezTo>
                  <a:cubicBezTo>
                    <a:pt x="3258" y="13662"/>
                    <a:pt x="3229" y="13222"/>
                    <a:pt x="3190" y="12777"/>
                  </a:cubicBezTo>
                  <a:cubicBezTo>
                    <a:pt x="3190" y="12699"/>
                    <a:pt x="3193" y="12620"/>
                    <a:pt x="3204" y="12544"/>
                  </a:cubicBezTo>
                  <a:close/>
                  <a:moveTo>
                    <a:pt x="7734" y="1"/>
                  </a:moveTo>
                  <a:cubicBezTo>
                    <a:pt x="7711" y="1"/>
                    <a:pt x="7688" y="2"/>
                    <a:pt x="7665" y="4"/>
                  </a:cubicBezTo>
                  <a:cubicBezTo>
                    <a:pt x="7403" y="21"/>
                    <a:pt x="7156" y="133"/>
                    <a:pt x="6966" y="315"/>
                  </a:cubicBezTo>
                  <a:cubicBezTo>
                    <a:pt x="6776" y="491"/>
                    <a:pt x="6619" y="699"/>
                    <a:pt x="6508" y="932"/>
                  </a:cubicBezTo>
                  <a:cubicBezTo>
                    <a:pt x="6286" y="1412"/>
                    <a:pt x="5981" y="1852"/>
                    <a:pt x="5780" y="2347"/>
                  </a:cubicBezTo>
                  <a:cubicBezTo>
                    <a:pt x="5422" y="3218"/>
                    <a:pt x="4981" y="4056"/>
                    <a:pt x="4469" y="4852"/>
                  </a:cubicBezTo>
                  <a:cubicBezTo>
                    <a:pt x="4437" y="4905"/>
                    <a:pt x="4397" y="4959"/>
                    <a:pt x="4354" y="5024"/>
                  </a:cubicBezTo>
                  <a:cubicBezTo>
                    <a:pt x="4243" y="4826"/>
                    <a:pt x="4268" y="4629"/>
                    <a:pt x="4243" y="4443"/>
                  </a:cubicBezTo>
                  <a:cubicBezTo>
                    <a:pt x="4200" y="4121"/>
                    <a:pt x="4297" y="3838"/>
                    <a:pt x="4476" y="3572"/>
                  </a:cubicBezTo>
                  <a:cubicBezTo>
                    <a:pt x="4544" y="3472"/>
                    <a:pt x="4616" y="3372"/>
                    <a:pt x="4687" y="3271"/>
                  </a:cubicBezTo>
                  <a:cubicBezTo>
                    <a:pt x="4863" y="3035"/>
                    <a:pt x="4996" y="2770"/>
                    <a:pt x="5078" y="2487"/>
                  </a:cubicBezTo>
                  <a:cubicBezTo>
                    <a:pt x="5168" y="2189"/>
                    <a:pt x="5218" y="1885"/>
                    <a:pt x="5164" y="1577"/>
                  </a:cubicBezTo>
                  <a:cubicBezTo>
                    <a:pt x="5096" y="1215"/>
                    <a:pt x="4949" y="867"/>
                    <a:pt x="4734" y="566"/>
                  </a:cubicBezTo>
                  <a:cubicBezTo>
                    <a:pt x="4556" y="312"/>
                    <a:pt x="4359" y="165"/>
                    <a:pt x="4094" y="165"/>
                  </a:cubicBezTo>
                  <a:cubicBezTo>
                    <a:pt x="3964" y="165"/>
                    <a:pt x="3817" y="200"/>
                    <a:pt x="3648" y="276"/>
                  </a:cubicBezTo>
                  <a:cubicBezTo>
                    <a:pt x="3437" y="376"/>
                    <a:pt x="3243" y="505"/>
                    <a:pt x="3075" y="663"/>
                  </a:cubicBezTo>
                  <a:cubicBezTo>
                    <a:pt x="2470" y="1211"/>
                    <a:pt x="2004" y="1899"/>
                    <a:pt x="1721" y="2662"/>
                  </a:cubicBezTo>
                  <a:cubicBezTo>
                    <a:pt x="1463" y="3339"/>
                    <a:pt x="1362" y="4049"/>
                    <a:pt x="1352" y="4769"/>
                  </a:cubicBezTo>
                  <a:lnTo>
                    <a:pt x="1276" y="4873"/>
                  </a:lnTo>
                  <a:cubicBezTo>
                    <a:pt x="1126" y="5081"/>
                    <a:pt x="965" y="5285"/>
                    <a:pt x="825" y="5504"/>
                  </a:cubicBezTo>
                  <a:cubicBezTo>
                    <a:pt x="631" y="5790"/>
                    <a:pt x="538" y="6131"/>
                    <a:pt x="560" y="6475"/>
                  </a:cubicBezTo>
                  <a:cubicBezTo>
                    <a:pt x="567" y="6708"/>
                    <a:pt x="556" y="6937"/>
                    <a:pt x="531" y="7170"/>
                  </a:cubicBezTo>
                  <a:cubicBezTo>
                    <a:pt x="499" y="7514"/>
                    <a:pt x="445" y="7858"/>
                    <a:pt x="420" y="8205"/>
                  </a:cubicBezTo>
                  <a:cubicBezTo>
                    <a:pt x="384" y="8689"/>
                    <a:pt x="542" y="9087"/>
                    <a:pt x="954" y="9370"/>
                  </a:cubicBezTo>
                  <a:cubicBezTo>
                    <a:pt x="990" y="9399"/>
                    <a:pt x="1018" y="9434"/>
                    <a:pt x="1043" y="9470"/>
                  </a:cubicBezTo>
                  <a:cubicBezTo>
                    <a:pt x="897" y="9599"/>
                    <a:pt x="757" y="9707"/>
                    <a:pt x="631" y="9832"/>
                  </a:cubicBezTo>
                  <a:cubicBezTo>
                    <a:pt x="209" y="10269"/>
                    <a:pt x="1" y="10774"/>
                    <a:pt x="194" y="11380"/>
                  </a:cubicBezTo>
                  <a:cubicBezTo>
                    <a:pt x="255" y="11573"/>
                    <a:pt x="363" y="11760"/>
                    <a:pt x="459" y="11932"/>
                  </a:cubicBezTo>
                  <a:cubicBezTo>
                    <a:pt x="556" y="12104"/>
                    <a:pt x="692" y="12254"/>
                    <a:pt x="775" y="12433"/>
                  </a:cubicBezTo>
                  <a:cubicBezTo>
                    <a:pt x="871" y="12630"/>
                    <a:pt x="943" y="12835"/>
                    <a:pt x="990" y="13046"/>
                  </a:cubicBezTo>
                  <a:cubicBezTo>
                    <a:pt x="1058" y="13333"/>
                    <a:pt x="1079" y="13627"/>
                    <a:pt x="1140" y="13913"/>
                  </a:cubicBezTo>
                  <a:cubicBezTo>
                    <a:pt x="1309" y="14734"/>
                    <a:pt x="1796" y="15271"/>
                    <a:pt x="2602" y="15526"/>
                  </a:cubicBezTo>
                  <a:cubicBezTo>
                    <a:pt x="2850" y="15606"/>
                    <a:pt x="3109" y="15648"/>
                    <a:pt x="3369" y="15648"/>
                  </a:cubicBezTo>
                  <a:cubicBezTo>
                    <a:pt x="3478" y="15648"/>
                    <a:pt x="3587" y="15641"/>
                    <a:pt x="3695" y="15626"/>
                  </a:cubicBezTo>
                  <a:cubicBezTo>
                    <a:pt x="4000" y="15984"/>
                    <a:pt x="4275" y="16325"/>
                    <a:pt x="4573" y="16647"/>
                  </a:cubicBezTo>
                  <a:cubicBezTo>
                    <a:pt x="4931" y="17041"/>
                    <a:pt x="5354" y="17378"/>
                    <a:pt x="5820" y="17640"/>
                  </a:cubicBezTo>
                  <a:cubicBezTo>
                    <a:pt x="6189" y="17847"/>
                    <a:pt x="6597" y="17984"/>
                    <a:pt x="7020" y="18030"/>
                  </a:cubicBezTo>
                  <a:cubicBezTo>
                    <a:pt x="7454" y="18080"/>
                    <a:pt x="7887" y="18127"/>
                    <a:pt x="8321" y="18159"/>
                  </a:cubicBezTo>
                  <a:cubicBezTo>
                    <a:pt x="8411" y="18167"/>
                    <a:pt x="8501" y="18172"/>
                    <a:pt x="8592" y="18172"/>
                  </a:cubicBezTo>
                  <a:cubicBezTo>
                    <a:pt x="8698" y="18172"/>
                    <a:pt x="8805" y="18166"/>
                    <a:pt x="8912" y="18152"/>
                  </a:cubicBezTo>
                  <a:cubicBezTo>
                    <a:pt x="9224" y="18109"/>
                    <a:pt x="9467" y="17819"/>
                    <a:pt x="9507" y="17507"/>
                  </a:cubicBezTo>
                  <a:cubicBezTo>
                    <a:pt x="9550" y="17174"/>
                    <a:pt x="9518" y="16837"/>
                    <a:pt x="9414" y="16518"/>
                  </a:cubicBezTo>
                  <a:cubicBezTo>
                    <a:pt x="9367" y="16368"/>
                    <a:pt x="9338" y="16214"/>
                    <a:pt x="9303" y="16060"/>
                  </a:cubicBezTo>
                  <a:lnTo>
                    <a:pt x="9303" y="16060"/>
                  </a:lnTo>
                  <a:cubicBezTo>
                    <a:pt x="9478" y="16149"/>
                    <a:pt x="9650" y="16249"/>
                    <a:pt x="9811" y="16361"/>
                  </a:cubicBezTo>
                  <a:cubicBezTo>
                    <a:pt x="9958" y="16461"/>
                    <a:pt x="10112" y="16550"/>
                    <a:pt x="10270" y="16629"/>
                  </a:cubicBezTo>
                  <a:cubicBezTo>
                    <a:pt x="10379" y="16680"/>
                    <a:pt x="10487" y="16704"/>
                    <a:pt x="10591" y="16704"/>
                  </a:cubicBezTo>
                  <a:cubicBezTo>
                    <a:pt x="10761" y="16704"/>
                    <a:pt x="10923" y="16640"/>
                    <a:pt x="11076" y="16518"/>
                  </a:cubicBezTo>
                  <a:cubicBezTo>
                    <a:pt x="11280" y="16364"/>
                    <a:pt x="11431" y="16153"/>
                    <a:pt x="11517" y="15913"/>
                  </a:cubicBezTo>
                  <a:cubicBezTo>
                    <a:pt x="11642" y="15565"/>
                    <a:pt x="11829" y="15243"/>
                    <a:pt x="12065" y="14956"/>
                  </a:cubicBezTo>
                  <a:cubicBezTo>
                    <a:pt x="12234" y="14752"/>
                    <a:pt x="12395" y="14537"/>
                    <a:pt x="12552" y="14322"/>
                  </a:cubicBezTo>
                  <a:cubicBezTo>
                    <a:pt x="13033" y="13659"/>
                    <a:pt x="13265" y="12935"/>
                    <a:pt x="13043" y="12100"/>
                  </a:cubicBezTo>
                  <a:cubicBezTo>
                    <a:pt x="13287" y="11993"/>
                    <a:pt x="13498" y="11831"/>
                    <a:pt x="13667" y="11624"/>
                  </a:cubicBezTo>
                  <a:cubicBezTo>
                    <a:pt x="13993" y="11244"/>
                    <a:pt x="14219" y="10789"/>
                    <a:pt x="14326" y="10298"/>
                  </a:cubicBezTo>
                  <a:cubicBezTo>
                    <a:pt x="14416" y="9936"/>
                    <a:pt x="14394" y="9556"/>
                    <a:pt x="14265" y="9209"/>
                  </a:cubicBezTo>
                  <a:cubicBezTo>
                    <a:pt x="14129" y="8847"/>
                    <a:pt x="13928" y="8513"/>
                    <a:pt x="13602" y="8295"/>
                  </a:cubicBezTo>
                  <a:cubicBezTo>
                    <a:pt x="13287" y="8080"/>
                    <a:pt x="12947" y="7904"/>
                    <a:pt x="12613" y="7714"/>
                  </a:cubicBezTo>
                  <a:cubicBezTo>
                    <a:pt x="12542" y="7675"/>
                    <a:pt x="12470" y="7643"/>
                    <a:pt x="12391" y="7603"/>
                  </a:cubicBezTo>
                  <a:cubicBezTo>
                    <a:pt x="12538" y="7367"/>
                    <a:pt x="12585" y="7120"/>
                    <a:pt x="12595" y="6865"/>
                  </a:cubicBezTo>
                  <a:cubicBezTo>
                    <a:pt x="12606" y="6683"/>
                    <a:pt x="12620" y="6496"/>
                    <a:pt x="12613" y="6313"/>
                  </a:cubicBezTo>
                  <a:cubicBezTo>
                    <a:pt x="12592" y="5855"/>
                    <a:pt x="12484" y="5421"/>
                    <a:pt x="12198" y="5049"/>
                  </a:cubicBezTo>
                  <a:cubicBezTo>
                    <a:pt x="11972" y="4762"/>
                    <a:pt x="11814" y="4439"/>
                    <a:pt x="11671" y="4103"/>
                  </a:cubicBezTo>
                  <a:cubicBezTo>
                    <a:pt x="11560" y="3830"/>
                    <a:pt x="11427" y="3572"/>
                    <a:pt x="11270" y="3322"/>
                  </a:cubicBezTo>
                  <a:cubicBezTo>
                    <a:pt x="10994" y="2899"/>
                    <a:pt x="10600" y="2637"/>
                    <a:pt x="10084" y="2612"/>
                  </a:cubicBezTo>
                  <a:cubicBezTo>
                    <a:pt x="9949" y="2604"/>
                    <a:pt x="9813" y="2601"/>
                    <a:pt x="9676" y="2601"/>
                  </a:cubicBezTo>
                  <a:cubicBezTo>
                    <a:pt x="9465" y="2601"/>
                    <a:pt x="9252" y="2608"/>
                    <a:pt x="9041" y="2612"/>
                  </a:cubicBezTo>
                  <a:cubicBezTo>
                    <a:pt x="8830" y="2616"/>
                    <a:pt x="8622" y="2677"/>
                    <a:pt x="8439" y="2791"/>
                  </a:cubicBezTo>
                  <a:cubicBezTo>
                    <a:pt x="8396" y="2816"/>
                    <a:pt x="8346" y="2838"/>
                    <a:pt x="8299" y="2856"/>
                  </a:cubicBezTo>
                  <a:cubicBezTo>
                    <a:pt x="8296" y="2766"/>
                    <a:pt x="8296" y="2680"/>
                    <a:pt x="8303" y="2591"/>
                  </a:cubicBezTo>
                  <a:cubicBezTo>
                    <a:pt x="8328" y="2386"/>
                    <a:pt x="8357" y="2186"/>
                    <a:pt x="8392" y="1985"/>
                  </a:cubicBezTo>
                  <a:cubicBezTo>
                    <a:pt x="8464" y="1559"/>
                    <a:pt x="8511" y="1132"/>
                    <a:pt x="8450" y="699"/>
                  </a:cubicBezTo>
                  <a:cubicBezTo>
                    <a:pt x="8389" y="276"/>
                    <a:pt x="8108" y="1"/>
                    <a:pt x="77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43"/>
          <p:cNvGrpSpPr/>
          <p:nvPr/>
        </p:nvGrpSpPr>
        <p:grpSpPr>
          <a:xfrm rot="7200089">
            <a:off x="2125893" y="616877"/>
            <a:ext cx="167823" cy="400626"/>
            <a:chOff x="1275325" y="1951450"/>
            <a:chExt cx="129200" cy="308425"/>
          </a:xfrm>
        </p:grpSpPr>
        <p:sp>
          <p:nvSpPr>
            <p:cNvPr id="1123" name="Google Shape;1123;p43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43"/>
          <p:cNvGrpSpPr/>
          <p:nvPr/>
        </p:nvGrpSpPr>
        <p:grpSpPr>
          <a:xfrm rot="-7200089" flipH="1">
            <a:off x="6850243" y="616877"/>
            <a:ext cx="167823" cy="400626"/>
            <a:chOff x="1275325" y="1951450"/>
            <a:chExt cx="129200" cy="308425"/>
          </a:xfrm>
        </p:grpSpPr>
        <p:sp>
          <p:nvSpPr>
            <p:cNvPr id="1131" name="Google Shape;1131;p43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3" y="0"/>
            <a:ext cx="77171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2400" b="13752"/>
          <a:stretch/>
        </p:blipFill>
        <p:spPr>
          <a:xfrm>
            <a:off x="886264" y="451964"/>
            <a:ext cx="6616577" cy="4260713"/>
          </a:xfrm>
          <a:prstGeom prst="rect">
            <a:avLst/>
          </a:prstGeom>
        </p:spPr>
      </p:pic>
      <p:grpSp>
        <p:nvGrpSpPr>
          <p:cNvPr id="1145" name="Google Shape;1145;p44"/>
          <p:cNvGrpSpPr/>
          <p:nvPr/>
        </p:nvGrpSpPr>
        <p:grpSpPr>
          <a:xfrm rot="5400000">
            <a:off x="5666194" y="185758"/>
            <a:ext cx="877250" cy="1617275"/>
            <a:chOff x="237850" y="3010325"/>
            <a:chExt cx="877250" cy="1617275"/>
          </a:xfrm>
        </p:grpSpPr>
        <p:sp>
          <p:nvSpPr>
            <p:cNvPr id="1146" name="Google Shape;1146;p44"/>
            <p:cNvSpPr/>
            <p:nvPr/>
          </p:nvSpPr>
          <p:spPr>
            <a:xfrm>
              <a:off x="677675" y="3464600"/>
              <a:ext cx="192700" cy="22850"/>
            </a:xfrm>
            <a:custGeom>
              <a:avLst/>
              <a:gdLst/>
              <a:ahLst/>
              <a:cxnLst/>
              <a:rect l="l" t="t" r="r" b="b"/>
              <a:pathLst>
                <a:path w="7708" h="914" extrusionOk="0">
                  <a:moveTo>
                    <a:pt x="3976" y="0"/>
                  </a:moveTo>
                  <a:cubicBezTo>
                    <a:pt x="3708" y="0"/>
                    <a:pt x="3437" y="24"/>
                    <a:pt x="3168" y="36"/>
                  </a:cubicBezTo>
                  <a:cubicBezTo>
                    <a:pt x="2512" y="72"/>
                    <a:pt x="1860" y="186"/>
                    <a:pt x="1233" y="383"/>
                  </a:cubicBezTo>
                  <a:cubicBezTo>
                    <a:pt x="871" y="491"/>
                    <a:pt x="516" y="631"/>
                    <a:pt x="162" y="767"/>
                  </a:cubicBezTo>
                  <a:cubicBezTo>
                    <a:pt x="104" y="788"/>
                    <a:pt x="33" y="810"/>
                    <a:pt x="0" y="914"/>
                  </a:cubicBezTo>
                  <a:cubicBezTo>
                    <a:pt x="68" y="896"/>
                    <a:pt x="111" y="885"/>
                    <a:pt x="154" y="871"/>
                  </a:cubicBezTo>
                  <a:cubicBezTo>
                    <a:pt x="516" y="742"/>
                    <a:pt x="875" y="606"/>
                    <a:pt x="1244" y="491"/>
                  </a:cubicBezTo>
                  <a:cubicBezTo>
                    <a:pt x="1924" y="283"/>
                    <a:pt x="2630" y="158"/>
                    <a:pt x="3340" y="118"/>
                  </a:cubicBezTo>
                  <a:cubicBezTo>
                    <a:pt x="3572" y="104"/>
                    <a:pt x="3804" y="96"/>
                    <a:pt x="4036" y="96"/>
                  </a:cubicBezTo>
                  <a:cubicBezTo>
                    <a:pt x="4543" y="96"/>
                    <a:pt x="5050" y="131"/>
                    <a:pt x="5554" y="197"/>
                  </a:cubicBezTo>
                  <a:cubicBezTo>
                    <a:pt x="6256" y="294"/>
                    <a:pt x="6955" y="412"/>
                    <a:pt x="7708" y="527"/>
                  </a:cubicBezTo>
                  <a:cubicBezTo>
                    <a:pt x="7460" y="466"/>
                    <a:pt x="7256" y="401"/>
                    <a:pt x="7048" y="362"/>
                  </a:cubicBezTo>
                  <a:cubicBezTo>
                    <a:pt x="6532" y="272"/>
                    <a:pt x="6016" y="183"/>
                    <a:pt x="5497" y="118"/>
                  </a:cubicBezTo>
                  <a:cubicBezTo>
                    <a:pt x="5049" y="61"/>
                    <a:pt x="4597" y="22"/>
                    <a:pt x="4146" y="4"/>
                  </a:cubicBezTo>
                  <a:cubicBezTo>
                    <a:pt x="4090" y="1"/>
                    <a:pt x="4033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710100" y="3174525"/>
              <a:ext cx="41675" cy="191275"/>
            </a:xfrm>
            <a:custGeom>
              <a:avLst/>
              <a:gdLst/>
              <a:ahLst/>
              <a:cxnLst/>
              <a:rect l="l" t="t" r="r" b="b"/>
              <a:pathLst>
                <a:path w="1667" h="7651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656" y="37"/>
                    <a:pt x="1634" y="73"/>
                    <a:pt x="1624" y="112"/>
                  </a:cubicBezTo>
                  <a:cubicBezTo>
                    <a:pt x="1430" y="782"/>
                    <a:pt x="1226" y="1449"/>
                    <a:pt x="1043" y="2122"/>
                  </a:cubicBezTo>
                  <a:cubicBezTo>
                    <a:pt x="764" y="3140"/>
                    <a:pt x="527" y="4168"/>
                    <a:pt x="334" y="5207"/>
                  </a:cubicBezTo>
                  <a:cubicBezTo>
                    <a:pt x="208" y="5874"/>
                    <a:pt x="94" y="6540"/>
                    <a:pt x="29" y="7217"/>
                  </a:cubicBezTo>
                  <a:cubicBezTo>
                    <a:pt x="15" y="7361"/>
                    <a:pt x="0" y="7508"/>
                    <a:pt x="54" y="7651"/>
                  </a:cubicBezTo>
                  <a:cubicBezTo>
                    <a:pt x="323" y="5042"/>
                    <a:pt x="997" y="2523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4"/>
            <p:cNvSpPr/>
            <p:nvPr/>
          </p:nvSpPr>
          <p:spPr>
            <a:xfrm>
              <a:off x="488400" y="3082725"/>
              <a:ext cx="145500" cy="190375"/>
            </a:xfrm>
            <a:custGeom>
              <a:avLst/>
              <a:gdLst/>
              <a:ahLst/>
              <a:cxnLst/>
              <a:rect l="l" t="t" r="r" b="b"/>
              <a:pathLst>
                <a:path w="5820" h="7615" extrusionOk="0">
                  <a:moveTo>
                    <a:pt x="0" y="0"/>
                  </a:moveTo>
                  <a:cubicBezTo>
                    <a:pt x="2591" y="2039"/>
                    <a:pt x="4544" y="4569"/>
                    <a:pt x="5819" y="7614"/>
                  </a:cubicBezTo>
                  <a:cubicBezTo>
                    <a:pt x="4612" y="4519"/>
                    <a:pt x="2655" y="199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4"/>
            <p:cNvSpPr/>
            <p:nvPr/>
          </p:nvSpPr>
          <p:spPr>
            <a:xfrm>
              <a:off x="723625" y="3323500"/>
              <a:ext cx="158750" cy="112175"/>
            </a:xfrm>
            <a:custGeom>
              <a:avLst/>
              <a:gdLst/>
              <a:ahLst/>
              <a:cxnLst/>
              <a:rect l="l" t="t" r="r" b="b"/>
              <a:pathLst>
                <a:path w="6350" h="4487" extrusionOk="0">
                  <a:moveTo>
                    <a:pt x="6350" y="1"/>
                  </a:moveTo>
                  <a:cubicBezTo>
                    <a:pt x="6300" y="1"/>
                    <a:pt x="6249" y="4"/>
                    <a:pt x="6196" y="15"/>
                  </a:cubicBezTo>
                  <a:cubicBezTo>
                    <a:pt x="5751" y="115"/>
                    <a:pt x="5300" y="205"/>
                    <a:pt x="4859" y="323"/>
                  </a:cubicBezTo>
                  <a:cubicBezTo>
                    <a:pt x="3813" y="599"/>
                    <a:pt x="2853" y="1043"/>
                    <a:pt x="2032" y="1778"/>
                  </a:cubicBezTo>
                  <a:cubicBezTo>
                    <a:pt x="1262" y="2459"/>
                    <a:pt x="620" y="3272"/>
                    <a:pt x="133" y="4182"/>
                  </a:cubicBezTo>
                  <a:cubicBezTo>
                    <a:pt x="83" y="4272"/>
                    <a:pt x="43" y="4372"/>
                    <a:pt x="0" y="4465"/>
                  </a:cubicBezTo>
                  <a:lnTo>
                    <a:pt x="33" y="4487"/>
                  </a:lnTo>
                  <a:cubicBezTo>
                    <a:pt x="165" y="4257"/>
                    <a:pt x="294" y="4028"/>
                    <a:pt x="430" y="3799"/>
                  </a:cubicBezTo>
                  <a:cubicBezTo>
                    <a:pt x="961" y="2885"/>
                    <a:pt x="1681" y="2143"/>
                    <a:pt x="2505" y="1495"/>
                  </a:cubicBezTo>
                  <a:cubicBezTo>
                    <a:pt x="3089" y="1040"/>
                    <a:pt x="3763" y="724"/>
                    <a:pt x="4476" y="509"/>
                  </a:cubicBezTo>
                  <a:cubicBezTo>
                    <a:pt x="5110" y="323"/>
                    <a:pt x="5755" y="162"/>
                    <a:pt x="63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700250" y="3035500"/>
              <a:ext cx="47150" cy="155625"/>
            </a:xfrm>
            <a:custGeom>
              <a:avLst/>
              <a:gdLst/>
              <a:ahLst/>
              <a:cxnLst/>
              <a:rect l="l" t="t" r="r" b="b"/>
              <a:pathLst>
                <a:path w="1886" h="6225" extrusionOk="0">
                  <a:moveTo>
                    <a:pt x="1842" y="1"/>
                  </a:moveTo>
                  <a:cubicBezTo>
                    <a:pt x="1821" y="26"/>
                    <a:pt x="1803" y="51"/>
                    <a:pt x="1785" y="76"/>
                  </a:cubicBezTo>
                  <a:cubicBezTo>
                    <a:pt x="1448" y="614"/>
                    <a:pt x="1133" y="1158"/>
                    <a:pt x="889" y="1746"/>
                  </a:cubicBezTo>
                  <a:cubicBezTo>
                    <a:pt x="602" y="2423"/>
                    <a:pt x="430" y="3129"/>
                    <a:pt x="298" y="3849"/>
                  </a:cubicBezTo>
                  <a:cubicBezTo>
                    <a:pt x="240" y="4161"/>
                    <a:pt x="172" y="4469"/>
                    <a:pt x="122" y="4781"/>
                  </a:cubicBezTo>
                  <a:cubicBezTo>
                    <a:pt x="86" y="5010"/>
                    <a:pt x="65" y="5239"/>
                    <a:pt x="43" y="5472"/>
                  </a:cubicBezTo>
                  <a:cubicBezTo>
                    <a:pt x="25" y="5723"/>
                    <a:pt x="15" y="5974"/>
                    <a:pt x="0" y="6225"/>
                  </a:cubicBezTo>
                  <a:cubicBezTo>
                    <a:pt x="54" y="5917"/>
                    <a:pt x="83" y="5609"/>
                    <a:pt x="126" y="5304"/>
                  </a:cubicBezTo>
                  <a:cubicBezTo>
                    <a:pt x="151" y="5114"/>
                    <a:pt x="215" y="4935"/>
                    <a:pt x="240" y="4745"/>
                  </a:cubicBezTo>
                  <a:cubicBezTo>
                    <a:pt x="319" y="4143"/>
                    <a:pt x="437" y="3541"/>
                    <a:pt x="584" y="2950"/>
                  </a:cubicBezTo>
                  <a:cubicBezTo>
                    <a:pt x="814" y="2061"/>
                    <a:pt x="1197" y="1237"/>
                    <a:pt x="1659" y="445"/>
                  </a:cubicBezTo>
                  <a:cubicBezTo>
                    <a:pt x="1738" y="309"/>
                    <a:pt x="1810" y="169"/>
                    <a:pt x="1885" y="30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>
              <a:off x="879850" y="3346525"/>
              <a:ext cx="144425" cy="12750"/>
            </a:xfrm>
            <a:custGeom>
              <a:avLst/>
              <a:gdLst/>
              <a:ahLst/>
              <a:cxnLst/>
              <a:rect l="l" t="t" r="r" b="b"/>
              <a:pathLst>
                <a:path w="5777" h="510" extrusionOk="0">
                  <a:moveTo>
                    <a:pt x="1478" y="0"/>
                  </a:moveTo>
                  <a:cubicBezTo>
                    <a:pt x="1038" y="0"/>
                    <a:pt x="602" y="67"/>
                    <a:pt x="169" y="162"/>
                  </a:cubicBezTo>
                  <a:cubicBezTo>
                    <a:pt x="112" y="180"/>
                    <a:pt x="54" y="201"/>
                    <a:pt x="0" y="226"/>
                  </a:cubicBezTo>
                  <a:cubicBezTo>
                    <a:pt x="4" y="241"/>
                    <a:pt x="11" y="259"/>
                    <a:pt x="15" y="273"/>
                  </a:cubicBezTo>
                  <a:cubicBezTo>
                    <a:pt x="79" y="266"/>
                    <a:pt x="140" y="255"/>
                    <a:pt x="205" y="248"/>
                  </a:cubicBezTo>
                  <a:cubicBezTo>
                    <a:pt x="581" y="201"/>
                    <a:pt x="954" y="133"/>
                    <a:pt x="1330" y="115"/>
                  </a:cubicBezTo>
                  <a:cubicBezTo>
                    <a:pt x="1538" y="105"/>
                    <a:pt x="1746" y="100"/>
                    <a:pt x="1954" y="100"/>
                  </a:cubicBezTo>
                  <a:cubicBezTo>
                    <a:pt x="2546" y="100"/>
                    <a:pt x="3138" y="141"/>
                    <a:pt x="3723" y="226"/>
                  </a:cubicBezTo>
                  <a:cubicBezTo>
                    <a:pt x="4203" y="298"/>
                    <a:pt x="4684" y="355"/>
                    <a:pt x="5164" y="420"/>
                  </a:cubicBezTo>
                  <a:cubicBezTo>
                    <a:pt x="5368" y="448"/>
                    <a:pt x="5569" y="481"/>
                    <a:pt x="5773" y="509"/>
                  </a:cubicBezTo>
                  <a:cubicBezTo>
                    <a:pt x="5773" y="506"/>
                    <a:pt x="5773" y="499"/>
                    <a:pt x="5776" y="491"/>
                  </a:cubicBezTo>
                  <a:cubicBezTo>
                    <a:pt x="5719" y="473"/>
                    <a:pt x="5665" y="456"/>
                    <a:pt x="5612" y="441"/>
                  </a:cubicBezTo>
                  <a:cubicBezTo>
                    <a:pt x="4741" y="237"/>
                    <a:pt x="3859" y="126"/>
                    <a:pt x="2971" y="44"/>
                  </a:cubicBezTo>
                  <a:cubicBezTo>
                    <a:pt x="2487" y="1"/>
                    <a:pt x="2000" y="4"/>
                    <a:pt x="1513" y="1"/>
                  </a:cubicBezTo>
                  <a:cubicBezTo>
                    <a:pt x="1501" y="0"/>
                    <a:pt x="14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>
              <a:off x="810600" y="3080400"/>
              <a:ext cx="50550" cy="137775"/>
            </a:xfrm>
            <a:custGeom>
              <a:avLst/>
              <a:gdLst/>
              <a:ahLst/>
              <a:cxnLst/>
              <a:rect l="l" t="t" r="r" b="b"/>
              <a:pathLst>
                <a:path w="2022" h="5511" extrusionOk="0">
                  <a:moveTo>
                    <a:pt x="1971" y="0"/>
                  </a:moveTo>
                  <a:cubicBezTo>
                    <a:pt x="1943" y="122"/>
                    <a:pt x="1925" y="244"/>
                    <a:pt x="1918" y="369"/>
                  </a:cubicBezTo>
                  <a:cubicBezTo>
                    <a:pt x="1835" y="971"/>
                    <a:pt x="1667" y="1552"/>
                    <a:pt x="1463" y="2121"/>
                  </a:cubicBezTo>
                  <a:cubicBezTo>
                    <a:pt x="1051" y="3282"/>
                    <a:pt x="510" y="4386"/>
                    <a:pt x="1" y="5511"/>
                  </a:cubicBezTo>
                  <a:cubicBezTo>
                    <a:pt x="22" y="5479"/>
                    <a:pt x="44" y="5446"/>
                    <a:pt x="65" y="5411"/>
                  </a:cubicBezTo>
                  <a:cubicBezTo>
                    <a:pt x="585" y="4468"/>
                    <a:pt x="1043" y="3494"/>
                    <a:pt x="1438" y="2490"/>
                  </a:cubicBezTo>
                  <a:cubicBezTo>
                    <a:pt x="1681" y="1885"/>
                    <a:pt x="1882" y="1265"/>
                    <a:pt x="1979" y="616"/>
                  </a:cubicBezTo>
                  <a:cubicBezTo>
                    <a:pt x="2007" y="412"/>
                    <a:pt x="2022" y="208"/>
                    <a:pt x="1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592850" y="3237150"/>
              <a:ext cx="54400" cy="156525"/>
            </a:xfrm>
            <a:custGeom>
              <a:avLst/>
              <a:gdLst/>
              <a:ahLst/>
              <a:cxnLst/>
              <a:rect l="l" t="t" r="r" b="b"/>
              <a:pathLst>
                <a:path w="2176" h="6261" extrusionOk="0">
                  <a:moveTo>
                    <a:pt x="29" y="1"/>
                  </a:moveTo>
                  <a:lnTo>
                    <a:pt x="0" y="15"/>
                  </a:lnTo>
                  <a:cubicBezTo>
                    <a:pt x="118" y="219"/>
                    <a:pt x="237" y="423"/>
                    <a:pt x="351" y="628"/>
                  </a:cubicBezTo>
                  <a:cubicBezTo>
                    <a:pt x="828" y="1498"/>
                    <a:pt x="1294" y="2373"/>
                    <a:pt x="1605" y="3319"/>
                  </a:cubicBezTo>
                  <a:cubicBezTo>
                    <a:pt x="1853" y="4042"/>
                    <a:pt x="2010" y="4795"/>
                    <a:pt x="2071" y="5554"/>
                  </a:cubicBezTo>
                  <a:cubicBezTo>
                    <a:pt x="2089" y="5791"/>
                    <a:pt x="2100" y="6027"/>
                    <a:pt x="2118" y="6260"/>
                  </a:cubicBezTo>
                  <a:cubicBezTo>
                    <a:pt x="2154" y="6206"/>
                    <a:pt x="2175" y="6142"/>
                    <a:pt x="2175" y="6074"/>
                  </a:cubicBezTo>
                  <a:cubicBezTo>
                    <a:pt x="2172" y="5834"/>
                    <a:pt x="2161" y="5594"/>
                    <a:pt x="2143" y="5357"/>
                  </a:cubicBezTo>
                  <a:cubicBezTo>
                    <a:pt x="2082" y="4716"/>
                    <a:pt x="1949" y="4082"/>
                    <a:pt x="1749" y="3469"/>
                  </a:cubicBezTo>
                  <a:cubicBezTo>
                    <a:pt x="1423" y="2459"/>
                    <a:pt x="925" y="1523"/>
                    <a:pt x="401" y="602"/>
                  </a:cubicBezTo>
                  <a:cubicBezTo>
                    <a:pt x="287" y="398"/>
                    <a:pt x="154" y="20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519300" y="3069550"/>
              <a:ext cx="99725" cy="105275"/>
            </a:xfrm>
            <a:custGeom>
              <a:avLst/>
              <a:gdLst/>
              <a:ahLst/>
              <a:cxnLst/>
              <a:rect l="l" t="t" r="r" b="b"/>
              <a:pathLst>
                <a:path w="3989" h="4211" extrusionOk="0">
                  <a:moveTo>
                    <a:pt x="33" y="1"/>
                  </a:moveTo>
                  <a:lnTo>
                    <a:pt x="0" y="44"/>
                  </a:lnTo>
                  <a:cubicBezTo>
                    <a:pt x="1674" y="1108"/>
                    <a:pt x="2820" y="2666"/>
                    <a:pt x="3988" y="4211"/>
                  </a:cubicBezTo>
                  <a:cubicBezTo>
                    <a:pt x="3963" y="4168"/>
                    <a:pt x="3938" y="4121"/>
                    <a:pt x="3913" y="4078"/>
                  </a:cubicBezTo>
                  <a:cubicBezTo>
                    <a:pt x="3261" y="3057"/>
                    <a:pt x="2501" y="2104"/>
                    <a:pt x="1649" y="1240"/>
                  </a:cubicBezTo>
                  <a:cubicBezTo>
                    <a:pt x="1222" y="800"/>
                    <a:pt x="742" y="413"/>
                    <a:pt x="215" y="94"/>
                  </a:cubicBezTo>
                  <a:cubicBezTo>
                    <a:pt x="158" y="58"/>
                    <a:pt x="94" y="33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565600" y="3425975"/>
              <a:ext cx="86750" cy="101975"/>
            </a:xfrm>
            <a:custGeom>
              <a:avLst/>
              <a:gdLst/>
              <a:ahLst/>
              <a:cxnLst/>
              <a:rect l="l" t="t" r="r" b="b"/>
              <a:pathLst>
                <a:path w="3470" h="4079" extrusionOk="0">
                  <a:moveTo>
                    <a:pt x="3469" y="1"/>
                  </a:moveTo>
                  <a:lnTo>
                    <a:pt x="3469" y="1"/>
                  </a:lnTo>
                  <a:cubicBezTo>
                    <a:pt x="3254" y="610"/>
                    <a:pt x="3129" y="1226"/>
                    <a:pt x="3240" y="1893"/>
                  </a:cubicBezTo>
                  <a:cubicBezTo>
                    <a:pt x="3154" y="1896"/>
                    <a:pt x="3090" y="1896"/>
                    <a:pt x="3025" y="1903"/>
                  </a:cubicBezTo>
                  <a:cubicBezTo>
                    <a:pt x="2925" y="1907"/>
                    <a:pt x="2824" y="1921"/>
                    <a:pt x="2728" y="1936"/>
                  </a:cubicBezTo>
                  <a:cubicBezTo>
                    <a:pt x="2323" y="2025"/>
                    <a:pt x="1968" y="2219"/>
                    <a:pt x="1635" y="2452"/>
                  </a:cubicBezTo>
                  <a:cubicBezTo>
                    <a:pt x="1237" y="2735"/>
                    <a:pt x="872" y="3064"/>
                    <a:pt x="553" y="3430"/>
                  </a:cubicBezTo>
                  <a:cubicBezTo>
                    <a:pt x="366" y="3634"/>
                    <a:pt x="184" y="3845"/>
                    <a:pt x="1" y="4050"/>
                  </a:cubicBezTo>
                  <a:lnTo>
                    <a:pt x="37" y="4078"/>
                  </a:lnTo>
                  <a:cubicBezTo>
                    <a:pt x="126" y="3978"/>
                    <a:pt x="216" y="3878"/>
                    <a:pt x="305" y="3785"/>
                  </a:cubicBezTo>
                  <a:cubicBezTo>
                    <a:pt x="538" y="3541"/>
                    <a:pt x="764" y="3297"/>
                    <a:pt x="1004" y="3068"/>
                  </a:cubicBezTo>
                  <a:cubicBezTo>
                    <a:pt x="1345" y="2735"/>
                    <a:pt x="1732" y="2459"/>
                    <a:pt x="2158" y="2247"/>
                  </a:cubicBezTo>
                  <a:cubicBezTo>
                    <a:pt x="2455" y="2102"/>
                    <a:pt x="2759" y="1975"/>
                    <a:pt x="3092" y="1975"/>
                  </a:cubicBezTo>
                  <a:cubicBezTo>
                    <a:pt x="3168" y="1975"/>
                    <a:pt x="3246" y="1982"/>
                    <a:pt x="3326" y="1997"/>
                  </a:cubicBezTo>
                  <a:cubicBezTo>
                    <a:pt x="3319" y="1653"/>
                    <a:pt x="3294" y="1309"/>
                    <a:pt x="3319" y="979"/>
                  </a:cubicBezTo>
                  <a:cubicBezTo>
                    <a:pt x="3340" y="653"/>
                    <a:pt x="3416" y="327"/>
                    <a:pt x="34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655900" y="3250400"/>
              <a:ext cx="14550" cy="125075"/>
            </a:xfrm>
            <a:custGeom>
              <a:avLst/>
              <a:gdLst/>
              <a:ahLst/>
              <a:cxnLst/>
              <a:rect l="l" t="t" r="r" b="b"/>
              <a:pathLst>
                <a:path w="582" h="5003" extrusionOk="0">
                  <a:moveTo>
                    <a:pt x="29" y="1"/>
                  </a:moveTo>
                  <a:lnTo>
                    <a:pt x="1" y="8"/>
                  </a:lnTo>
                  <a:cubicBezTo>
                    <a:pt x="58" y="266"/>
                    <a:pt x="119" y="520"/>
                    <a:pt x="169" y="778"/>
                  </a:cubicBezTo>
                  <a:cubicBezTo>
                    <a:pt x="327" y="1588"/>
                    <a:pt x="463" y="2402"/>
                    <a:pt x="431" y="3233"/>
                  </a:cubicBezTo>
                  <a:cubicBezTo>
                    <a:pt x="406" y="3806"/>
                    <a:pt x="309" y="4365"/>
                    <a:pt x="87" y="4903"/>
                  </a:cubicBezTo>
                  <a:cubicBezTo>
                    <a:pt x="79" y="4935"/>
                    <a:pt x="76" y="4967"/>
                    <a:pt x="79" y="5003"/>
                  </a:cubicBezTo>
                  <a:cubicBezTo>
                    <a:pt x="201" y="4960"/>
                    <a:pt x="223" y="4863"/>
                    <a:pt x="255" y="4781"/>
                  </a:cubicBezTo>
                  <a:cubicBezTo>
                    <a:pt x="420" y="4329"/>
                    <a:pt x="517" y="3860"/>
                    <a:pt x="538" y="3380"/>
                  </a:cubicBezTo>
                  <a:cubicBezTo>
                    <a:pt x="581" y="2488"/>
                    <a:pt x="431" y="1617"/>
                    <a:pt x="244" y="753"/>
                  </a:cubicBezTo>
                  <a:cubicBezTo>
                    <a:pt x="187" y="499"/>
                    <a:pt x="101" y="252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720225" y="3233300"/>
              <a:ext cx="59400" cy="141825"/>
            </a:xfrm>
            <a:custGeom>
              <a:avLst/>
              <a:gdLst/>
              <a:ahLst/>
              <a:cxnLst/>
              <a:rect l="l" t="t" r="r" b="b"/>
              <a:pathLst>
                <a:path w="2376" h="5673" extrusionOk="0">
                  <a:moveTo>
                    <a:pt x="2337" y="0"/>
                  </a:moveTo>
                  <a:lnTo>
                    <a:pt x="0" y="5655"/>
                  </a:lnTo>
                  <a:lnTo>
                    <a:pt x="36" y="5673"/>
                  </a:lnTo>
                  <a:cubicBezTo>
                    <a:pt x="76" y="5615"/>
                    <a:pt x="115" y="5558"/>
                    <a:pt x="147" y="5493"/>
                  </a:cubicBezTo>
                  <a:cubicBezTo>
                    <a:pt x="918" y="3680"/>
                    <a:pt x="1649" y="1849"/>
                    <a:pt x="2376" y="15"/>
                  </a:cubicBezTo>
                  <a:lnTo>
                    <a:pt x="233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419150" y="3349400"/>
              <a:ext cx="143800" cy="58425"/>
            </a:xfrm>
            <a:custGeom>
              <a:avLst/>
              <a:gdLst/>
              <a:ahLst/>
              <a:cxnLst/>
              <a:rect l="l" t="t" r="r" b="b"/>
              <a:pathLst>
                <a:path w="5752" h="2337" extrusionOk="0">
                  <a:moveTo>
                    <a:pt x="0" y="0"/>
                  </a:moveTo>
                  <a:cubicBezTo>
                    <a:pt x="1025" y="190"/>
                    <a:pt x="2036" y="423"/>
                    <a:pt x="3007" y="821"/>
                  </a:cubicBezTo>
                  <a:cubicBezTo>
                    <a:pt x="3978" y="1218"/>
                    <a:pt x="4899" y="1727"/>
                    <a:pt x="5751" y="2336"/>
                  </a:cubicBezTo>
                  <a:cubicBezTo>
                    <a:pt x="5662" y="2222"/>
                    <a:pt x="5558" y="2125"/>
                    <a:pt x="5443" y="2039"/>
                  </a:cubicBezTo>
                  <a:cubicBezTo>
                    <a:pt x="4487" y="1340"/>
                    <a:pt x="3415" y="874"/>
                    <a:pt x="2308" y="495"/>
                  </a:cubicBezTo>
                  <a:cubicBezTo>
                    <a:pt x="1771" y="308"/>
                    <a:pt x="1201" y="219"/>
                    <a:pt x="645" y="93"/>
                  </a:cubicBezTo>
                  <a:cubicBezTo>
                    <a:pt x="434" y="47"/>
                    <a:pt x="215" y="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436800" y="3108250"/>
              <a:ext cx="67025" cy="76250"/>
            </a:xfrm>
            <a:custGeom>
              <a:avLst/>
              <a:gdLst/>
              <a:ahLst/>
              <a:cxnLst/>
              <a:rect l="l" t="t" r="r" b="b"/>
              <a:pathLst>
                <a:path w="2681" h="3050" extrusionOk="0">
                  <a:moveTo>
                    <a:pt x="11" y="0"/>
                  </a:moveTo>
                  <a:cubicBezTo>
                    <a:pt x="0" y="108"/>
                    <a:pt x="29" y="219"/>
                    <a:pt x="90" y="305"/>
                  </a:cubicBezTo>
                  <a:cubicBezTo>
                    <a:pt x="180" y="455"/>
                    <a:pt x="280" y="595"/>
                    <a:pt x="384" y="735"/>
                  </a:cubicBezTo>
                  <a:cubicBezTo>
                    <a:pt x="996" y="1509"/>
                    <a:pt x="1699" y="2200"/>
                    <a:pt x="2440" y="2853"/>
                  </a:cubicBezTo>
                  <a:cubicBezTo>
                    <a:pt x="2516" y="2921"/>
                    <a:pt x="2602" y="2985"/>
                    <a:pt x="2681" y="3050"/>
                  </a:cubicBezTo>
                  <a:cubicBezTo>
                    <a:pt x="2677" y="3017"/>
                    <a:pt x="2666" y="2989"/>
                    <a:pt x="2641" y="2971"/>
                  </a:cubicBezTo>
                  <a:cubicBezTo>
                    <a:pt x="2175" y="2498"/>
                    <a:pt x="1695" y="2032"/>
                    <a:pt x="1244" y="1545"/>
                  </a:cubicBezTo>
                  <a:cubicBezTo>
                    <a:pt x="810" y="1079"/>
                    <a:pt x="366" y="613"/>
                    <a:pt x="72" y="36"/>
                  </a:cubicBezTo>
                  <a:cubicBezTo>
                    <a:pt x="65" y="22"/>
                    <a:pt x="40" y="18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703475" y="3515625"/>
              <a:ext cx="128025" cy="54150"/>
            </a:xfrm>
            <a:custGeom>
              <a:avLst/>
              <a:gdLst/>
              <a:ahLst/>
              <a:cxnLst/>
              <a:rect l="l" t="t" r="r" b="b"/>
              <a:pathLst>
                <a:path w="5121" h="2166" extrusionOk="0">
                  <a:moveTo>
                    <a:pt x="45" y="0"/>
                  </a:moveTo>
                  <a:cubicBezTo>
                    <a:pt x="30" y="0"/>
                    <a:pt x="15" y="1"/>
                    <a:pt x="0" y="1"/>
                  </a:cubicBezTo>
                  <a:cubicBezTo>
                    <a:pt x="1799" y="442"/>
                    <a:pt x="3458" y="1313"/>
                    <a:pt x="5121" y="2166"/>
                  </a:cubicBezTo>
                  <a:cubicBezTo>
                    <a:pt x="5074" y="2123"/>
                    <a:pt x="5020" y="2083"/>
                    <a:pt x="4959" y="2051"/>
                  </a:cubicBezTo>
                  <a:cubicBezTo>
                    <a:pt x="4468" y="1786"/>
                    <a:pt x="3985" y="1510"/>
                    <a:pt x="3483" y="1263"/>
                  </a:cubicBezTo>
                  <a:cubicBezTo>
                    <a:pt x="2605" y="833"/>
                    <a:pt x="1717" y="431"/>
                    <a:pt x="774" y="152"/>
                  </a:cubicBezTo>
                  <a:cubicBezTo>
                    <a:pt x="525" y="75"/>
                    <a:pt x="274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809175" y="3042850"/>
              <a:ext cx="21150" cy="100625"/>
            </a:xfrm>
            <a:custGeom>
              <a:avLst/>
              <a:gdLst/>
              <a:ahLst/>
              <a:cxnLst/>
              <a:rect l="l" t="t" r="r" b="b"/>
              <a:pathLst>
                <a:path w="846" h="4025" extrusionOk="0">
                  <a:moveTo>
                    <a:pt x="753" y="1"/>
                  </a:moveTo>
                  <a:cubicBezTo>
                    <a:pt x="703" y="1384"/>
                    <a:pt x="276" y="2688"/>
                    <a:pt x="0" y="4025"/>
                  </a:cubicBezTo>
                  <a:cubicBezTo>
                    <a:pt x="18" y="3982"/>
                    <a:pt x="40" y="3935"/>
                    <a:pt x="54" y="3888"/>
                  </a:cubicBezTo>
                  <a:cubicBezTo>
                    <a:pt x="244" y="3186"/>
                    <a:pt x="438" y="2480"/>
                    <a:pt x="617" y="1774"/>
                  </a:cubicBezTo>
                  <a:cubicBezTo>
                    <a:pt x="753" y="1244"/>
                    <a:pt x="846" y="707"/>
                    <a:pt x="817" y="155"/>
                  </a:cubicBezTo>
                  <a:cubicBezTo>
                    <a:pt x="814" y="101"/>
                    <a:pt x="803" y="5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727300" y="3330850"/>
              <a:ext cx="86925" cy="88875"/>
            </a:xfrm>
            <a:custGeom>
              <a:avLst/>
              <a:gdLst/>
              <a:ahLst/>
              <a:cxnLst/>
              <a:rect l="l" t="t" r="r" b="b"/>
              <a:pathLst>
                <a:path w="3477" h="3555" extrusionOk="0">
                  <a:moveTo>
                    <a:pt x="3476" y="0"/>
                  </a:moveTo>
                  <a:cubicBezTo>
                    <a:pt x="3404" y="40"/>
                    <a:pt x="3333" y="79"/>
                    <a:pt x="3268" y="122"/>
                  </a:cubicBezTo>
                  <a:cubicBezTo>
                    <a:pt x="2584" y="549"/>
                    <a:pt x="1928" y="1014"/>
                    <a:pt x="1358" y="1591"/>
                  </a:cubicBezTo>
                  <a:cubicBezTo>
                    <a:pt x="842" y="2118"/>
                    <a:pt x="395" y="2695"/>
                    <a:pt x="68" y="3358"/>
                  </a:cubicBezTo>
                  <a:cubicBezTo>
                    <a:pt x="43" y="3415"/>
                    <a:pt x="18" y="3476"/>
                    <a:pt x="0" y="3537"/>
                  </a:cubicBezTo>
                  <a:lnTo>
                    <a:pt x="40" y="3555"/>
                  </a:lnTo>
                  <a:cubicBezTo>
                    <a:pt x="792" y="1989"/>
                    <a:pt x="2057" y="921"/>
                    <a:pt x="34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685200" y="3514475"/>
              <a:ext cx="84500" cy="58075"/>
            </a:xfrm>
            <a:custGeom>
              <a:avLst/>
              <a:gdLst/>
              <a:ahLst/>
              <a:cxnLst/>
              <a:rect l="l" t="t" r="r" b="b"/>
              <a:pathLst>
                <a:path w="3380" h="2323" extrusionOk="0">
                  <a:moveTo>
                    <a:pt x="22" y="1"/>
                  </a:moveTo>
                  <a:lnTo>
                    <a:pt x="0" y="44"/>
                  </a:lnTo>
                  <a:cubicBezTo>
                    <a:pt x="1237" y="642"/>
                    <a:pt x="2258" y="1556"/>
                    <a:pt x="3379" y="2323"/>
                  </a:cubicBezTo>
                  <a:cubicBezTo>
                    <a:pt x="3336" y="2280"/>
                    <a:pt x="3293" y="2233"/>
                    <a:pt x="3243" y="2194"/>
                  </a:cubicBezTo>
                  <a:cubicBezTo>
                    <a:pt x="2612" y="1703"/>
                    <a:pt x="1982" y="1216"/>
                    <a:pt x="1348" y="732"/>
                  </a:cubicBezTo>
                  <a:cubicBezTo>
                    <a:pt x="996" y="463"/>
                    <a:pt x="609" y="259"/>
                    <a:pt x="215" y="69"/>
                  </a:cubicBezTo>
                  <a:cubicBezTo>
                    <a:pt x="151" y="40"/>
                    <a:pt x="86" y="19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706525" y="3475775"/>
              <a:ext cx="106175" cy="10425"/>
            </a:xfrm>
            <a:custGeom>
              <a:avLst/>
              <a:gdLst/>
              <a:ahLst/>
              <a:cxnLst/>
              <a:rect l="l" t="t" r="r" b="b"/>
              <a:pathLst>
                <a:path w="4247" h="417" extrusionOk="0">
                  <a:moveTo>
                    <a:pt x="1529" y="0"/>
                  </a:moveTo>
                  <a:cubicBezTo>
                    <a:pt x="1346" y="0"/>
                    <a:pt x="1165" y="12"/>
                    <a:pt x="985" y="37"/>
                  </a:cubicBezTo>
                  <a:cubicBezTo>
                    <a:pt x="702" y="69"/>
                    <a:pt x="423" y="116"/>
                    <a:pt x="140" y="162"/>
                  </a:cubicBezTo>
                  <a:cubicBezTo>
                    <a:pt x="90" y="177"/>
                    <a:pt x="43" y="198"/>
                    <a:pt x="0" y="223"/>
                  </a:cubicBezTo>
                  <a:cubicBezTo>
                    <a:pt x="312" y="194"/>
                    <a:pt x="609" y="130"/>
                    <a:pt x="914" y="112"/>
                  </a:cubicBezTo>
                  <a:cubicBezTo>
                    <a:pt x="1105" y="101"/>
                    <a:pt x="1297" y="95"/>
                    <a:pt x="1489" y="95"/>
                  </a:cubicBezTo>
                  <a:cubicBezTo>
                    <a:pt x="1955" y="95"/>
                    <a:pt x="2423" y="128"/>
                    <a:pt x="2885" y="194"/>
                  </a:cubicBezTo>
                  <a:cubicBezTo>
                    <a:pt x="3329" y="266"/>
                    <a:pt x="3773" y="338"/>
                    <a:pt x="4246" y="417"/>
                  </a:cubicBezTo>
                  <a:cubicBezTo>
                    <a:pt x="4207" y="395"/>
                    <a:pt x="4164" y="381"/>
                    <a:pt x="4124" y="366"/>
                  </a:cubicBezTo>
                  <a:cubicBezTo>
                    <a:pt x="3300" y="155"/>
                    <a:pt x="2455" y="33"/>
                    <a:pt x="1605" y="1"/>
                  </a:cubicBezTo>
                  <a:cubicBezTo>
                    <a:pt x="1580" y="1"/>
                    <a:pt x="1554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824575" y="3584800"/>
              <a:ext cx="68925" cy="56900"/>
            </a:xfrm>
            <a:custGeom>
              <a:avLst/>
              <a:gdLst/>
              <a:ahLst/>
              <a:cxnLst/>
              <a:rect l="l" t="t" r="r" b="b"/>
              <a:pathLst>
                <a:path w="2757" h="2276" extrusionOk="0">
                  <a:moveTo>
                    <a:pt x="1" y="1"/>
                  </a:moveTo>
                  <a:lnTo>
                    <a:pt x="2756" y="2276"/>
                  </a:lnTo>
                  <a:cubicBezTo>
                    <a:pt x="2713" y="2125"/>
                    <a:pt x="2717" y="2118"/>
                    <a:pt x="2563" y="1982"/>
                  </a:cubicBezTo>
                  <a:cubicBezTo>
                    <a:pt x="1749" y="1269"/>
                    <a:pt x="896" y="60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879575" y="3447000"/>
              <a:ext cx="86475" cy="30875"/>
            </a:xfrm>
            <a:custGeom>
              <a:avLst/>
              <a:gdLst/>
              <a:ahLst/>
              <a:cxnLst/>
              <a:rect l="l" t="t" r="r" b="b"/>
              <a:pathLst>
                <a:path w="3459" h="1235" extrusionOk="0">
                  <a:moveTo>
                    <a:pt x="36" y="1"/>
                  </a:moveTo>
                  <a:cubicBezTo>
                    <a:pt x="24" y="1"/>
                    <a:pt x="12" y="1"/>
                    <a:pt x="1" y="2"/>
                  </a:cubicBezTo>
                  <a:cubicBezTo>
                    <a:pt x="259" y="77"/>
                    <a:pt x="549" y="159"/>
                    <a:pt x="839" y="249"/>
                  </a:cubicBezTo>
                  <a:cubicBezTo>
                    <a:pt x="1129" y="342"/>
                    <a:pt x="1416" y="435"/>
                    <a:pt x="1706" y="543"/>
                  </a:cubicBezTo>
                  <a:cubicBezTo>
                    <a:pt x="2000" y="647"/>
                    <a:pt x="2290" y="765"/>
                    <a:pt x="2581" y="876"/>
                  </a:cubicBezTo>
                  <a:cubicBezTo>
                    <a:pt x="2864" y="984"/>
                    <a:pt x="3122" y="1138"/>
                    <a:pt x="3458" y="1234"/>
                  </a:cubicBezTo>
                  <a:cubicBezTo>
                    <a:pt x="3101" y="863"/>
                    <a:pt x="62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823425" y="3139950"/>
              <a:ext cx="50525" cy="107250"/>
            </a:xfrm>
            <a:custGeom>
              <a:avLst/>
              <a:gdLst/>
              <a:ahLst/>
              <a:cxnLst/>
              <a:rect l="l" t="t" r="r" b="b"/>
              <a:pathLst>
                <a:path w="2021" h="4290" extrusionOk="0">
                  <a:moveTo>
                    <a:pt x="2021" y="1"/>
                  </a:moveTo>
                  <a:cubicBezTo>
                    <a:pt x="1602" y="1552"/>
                    <a:pt x="760" y="2903"/>
                    <a:pt x="0" y="4290"/>
                  </a:cubicBezTo>
                  <a:cubicBezTo>
                    <a:pt x="839" y="2935"/>
                    <a:pt x="1681" y="1588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723075" y="3021275"/>
              <a:ext cx="40625" cy="95250"/>
            </a:xfrm>
            <a:custGeom>
              <a:avLst/>
              <a:gdLst/>
              <a:ahLst/>
              <a:cxnLst/>
              <a:rect l="l" t="t" r="r" b="b"/>
              <a:pathLst>
                <a:path w="1625" h="3810" extrusionOk="0">
                  <a:moveTo>
                    <a:pt x="1588" y="0"/>
                  </a:moveTo>
                  <a:cubicBezTo>
                    <a:pt x="710" y="1122"/>
                    <a:pt x="237" y="2415"/>
                    <a:pt x="1" y="3809"/>
                  </a:cubicBezTo>
                  <a:cubicBezTo>
                    <a:pt x="126" y="3365"/>
                    <a:pt x="234" y="2913"/>
                    <a:pt x="388" y="2483"/>
                  </a:cubicBezTo>
                  <a:cubicBezTo>
                    <a:pt x="542" y="2050"/>
                    <a:pt x="725" y="1627"/>
                    <a:pt x="933" y="1218"/>
                  </a:cubicBezTo>
                  <a:cubicBezTo>
                    <a:pt x="1140" y="806"/>
                    <a:pt x="1391" y="416"/>
                    <a:pt x="1624" y="18"/>
                  </a:cubicBezTo>
                  <a:lnTo>
                    <a:pt x="158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610675" y="3306475"/>
              <a:ext cx="32725" cy="96600"/>
            </a:xfrm>
            <a:custGeom>
              <a:avLst/>
              <a:gdLst/>
              <a:ahLst/>
              <a:cxnLst/>
              <a:rect l="l" t="t" r="r" b="b"/>
              <a:pathLst>
                <a:path w="1309" h="3864" extrusionOk="0">
                  <a:moveTo>
                    <a:pt x="22" y="1"/>
                  </a:moveTo>
                  <a:lnTo>
                    <a:pt x="0" y="12"/>
                  </a:lnTo>
                  <a:cubicBezTo>
                    <a:pt x="22" y="58"/>
                    <a:pt x="43" y="105"/>
                    <a:pt x="65" y="151"/>
                  </a:cubicBezTo>
                  <a:cubicBezTo>
                    <a:pt x="477" y="1054"/>
                    <a:pt x="867" y="1964"/>
                    <a:pt x="1100" y="2932"/>
                  </a:cubicBezTo>
                  <a:cubicBezTo>
                    <a:pt x="1168" y="3219"/>
                    <a:pt x="1226" y="3505"/>
                    <a:pt x="1208" y="3799"/>
                  </a:cubicBezTo>
                  <a:cubicBezTo>
                    <a:pt x="1211" y="3820"/>
                    <a:pt x="1218" y="3842"/>
                    <a:pt x="1226" y="3863"/>
                  </a:cubicBezTo>
                  <a:lnTo>
                    <a:pt x="1272" y="3860"/>
                  </a:lnTo>
                  <a:cubicBezTo>
                    <a:pt x="1279" y="3767"/>
                    <a:pt x="1308" y="3670"/>
                    <a:pt x="1297" y="3577"/>
                  </a:cubicBezTo>
                  <a:cubicBezTo>
                    <a:pt x="1279" y="3398"/>
                    <a:pt x="1251" y="3222"/>
                    <a:pt x="1208" y="3047"/>
                  </a:cubicBezTo>
                  <a:cubicBezTo>
                    <a:pt x="960" y="2018"/>
                    <a:pt x="559" y="1047"/>
                    <a:pt x="90" y="108"/>
                  </a:cubicBezTo>
                  <a:cubicBezTo>
                    <a:pt x="68" y="69"/>
                    <a:pt x="43" y="33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872050" y="3253625"/>
              <a:ext cx="76900" cy="22700"/>
            </a:xfrm>
            <a:custGeom>
              <a:avLst/>
              <a:gdLst/>
              <a:ahLst/>
              <a:cxnLst/>
              <a:rect l="l" t="t" r="r" b="b"/>
              <a:pathLst>
                <a:path w="3076" h="908" extrusionOk="0">
                  <a:moveTo>
                    <a:pt x="2813" y="1"/>
                  </a:moveTo>
                  <a:cubicBezTo>
                    <a:pt x="2659" y="1"/>
                    <a:pt x="2509" y="15"/>
                    <a:pt x="2358" y="44"/>
                  </a:cubicBezTo>
                  <a:cubicBezTo>
                    <a:pt x="1563" y="209"/>
                    <a:pt x="793" y="481"/>
                    <a:pt x="72" y="857"/>
                  </a:cubicBezTo>
                  <a:cubicBezTo>
                    <a:pt x="47" y="872"/>
                    <a:pt x="22" y="889"/>
                    <a:pt x="1" y="907"/>
                  </a:cubicBezTo>
                  <a:cubicBezTo>
                    <a:pt x="524" y="721"/>
                    <a:pt x="1047" y="524"/>
                    <a:pt x="1577" y="345"/>
                  </a:cubicBezTo>
                  <a:cubicBezTo>
                    <a:pt x="2011" y="199"/>
                    <a:pt x="2457" y="97"/>
                    <a:pt x="2917" y="97"/>
                  </a:cubicBezTo>
                  <a:cubicBezTo>
                    <a:pt x="2933" y="97"/>
                    <a:pt x="2948" y="97"/>
                    <a:pt x="2964" y="98"/>
                  </a:cubicBezTo>
                  <a:cubicBezTo>
                    <a:pt x="3003" y="94"/>
                    <a:pt x="3036" y="90"/>
                    <a:pt x="3071" y="80"/>
                  </a:cubicBezTo>
                  <a:lnTo>
                    <a:pt x="3075" y="37"/>
                  </a:lnTo>
                  <a:cubicBezTo>
                    <a:pt x="2989" y="15"/>
                    <a:pt x="2903" y="4"/>
                    <a:pt x="28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864450" y="3662650"/>
              <a:ext cx="68450" cy="44575"/>
            </a:xfrm>
            <a:custGeom>
              <a:avLst/>
              <a:gdLst/>
              <a:ahLst/>
              <a:cxnLst/>
              <a:rect l="l" t="t" r="r" b="b"/>
              <a:pathLst>
                <a:path w="2738" h="178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50"/>
                    <a:pt x="97" y="101"/>
                    <a:pt x="154" y="147"/>
                  </a:cubicBezTo>
                  <a:cubicBezTo>
                    <a:pt x="330" y="294"/>
                    <a:pt x="502" y="448"/>
                    <a:pt x="692" y="581"/>
                  </a:cubicBezTo>
                  <a:cubicBezTo>
                    <a:pt x="1143" y="896"/>
                    <a:pt x="1602" y="1208"/>
                    <a:pt x="2064" y="1509"/>
                  </a:cubicBezTo>
                  <a:cubicBezTo>
                    <a:pt x="2236" y="1616"/>
                    <a:pt x="2433" y="1692"/>
                    <a:pt x="2623" y="1778"/>
                  </a:cubicBezTo>
                  <a:cubicBezTo>
                    <a:pt x="2639" y="1781"/>
                    <a:pt x="2657" y="1783"/>
                    <a:pt x="2675" y="1783"/>
                  </a:cubicBezTo>
                  <a:cubicBezTo>
                    <a:pt x="2694" y="1783"/>
                    <a:pt x="2713" y="1781"/>
                    <a:pt x="2730" y="1778"/>
                  </a:cubicBezTo>
                  <a:cubicBezTo>
                    <a:pt x="2730" y="1767"/>
                    <a:pt x="2738" y="1752"/>
                    <a:pt x="2738" y="1738"/>
                  </a:cubicBezTo>
                  <a:cubicBezTo>
                    <a:pt x="1734" y="1301"/>
                    <a:pt x="889" y="6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549400" y="3437375"/>
              <a:ext cx="83675" cy="19075"/>
            </a:xfrm>
            <a:custGeom>
              <a:avLst/>
              <a:gdLst/>
              <a:ahLst/>
              <a:cxnLst/>
              <a:rect l="l" t="t" r="r" b="b"/>
              <a:pathLst>
                <a:path w="3347" h="763" extrusionOk="0">
                  <a:moveTo>
                    <a:pt x="1771" y="1"/>
                  </a:moveTo>
                  <a:cubicBezTo>
                    <a:pt x="1617" y="1"/>
                    <a:pt x="1461" y="13"/>
                    <a:pt x="1305" y="36"/>
                  </a:cubicBezTo>
                  <a:cubicBezTo>
                    <a:pt x="839" y="104"/>
                    <a:pt x="416" y="286"/>
                    <a:pt x="0" y="501"/>
                  </a:cubicBezTo>
                  <a:cubicBezTo>
                    <a:pt x="58" y="494"/>
                    <a:pt x="115" y="476"/>
                    <a:pt x="165" y="451"/>
                  </a:cubicBezTo>
                  <a:cubicBezTo>
                    <a:pt x="655" y="247"/>
                    <a:pt x="1151" y="69"/>
                    <a:pt x="1689" y="69"/>
                  </a:cubicBezTo>
                  <a:cubicBezTo>
                    <a:pt x="1746" y="69"/>
                    <a:pt x="1803" y="71"/>
                    <a:pt x="1860" y="75"/>
                  </a:cubicBezTo>
                  <a:cubicBezTo>
                    <a:pt x="2405" y="118"/>
                    <a:pt x="2888" y="279"/>
                    <a:pt x="3257" y="702"/>
                  </a:cubicBezTo>
                  <a:cubicBezTo>
                    <a:pt x="3279" y="724"/>
                    <a:pt x="3300" y="745"/>
                    <a:pt x="3325" y="763"/>
                  </a:cubicBezTo>
                  <a:cubicBezTo>
                    <a:pt x="3336" y="756"/>
                    <a:pt x="3343" y="752"/>
                    <a:pt x="3347" y="745"/>
                  </a:cubicBezTo>
                  <a:cubicBezTo>
                    <a:pt x="3336" y="713"/>
                    <a:pt x="3322" y="681"/>
                    <a:pt x="3304" y="648"/>
                  </a:cubicBezTo>
                  <a:cubicBezTo>
                    <a:pt x="3168" y="448"/>
                    <a:pt x="2978" y="319"/>
                    <a:pt x="2766" y="215"/>
                  </a:cubicBezTo>
                  <a:cubicBezTo>
                    <a:pt x="2446" y="62"/>
                    <a:pt x="2112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794575" y="3541525"/>
              <a:ext cx="66850" cy="38825"/>
            </a:xfrm>
            <a:custGeom>
              <a:avLst/>
              <a:gdLst/>
              <a:ahLst/>
              <a:cxnLst/>
              <a:rect l="l" t="t" r="r" b="b"/>
              <a:pathLst>
                <a:path w="2674" h="1553" extrusionOk="0">
                  <a:moveTo>
                    <a:pt x="0" y="1"/>
                  </a:moveTo>
                  <a:cubicBezTo>
                    <a:pt x="452" y="220"/>
                    <a:pt x="918" y="442"/>
                    <a:pt x="1383" y="667"/>
                  </a:cubicBezTo>
                  <a:cubicBezTo>
                    <a:pt x="1856" y="897"/>
                    <a:pt x="2261" y="1226"/>
                    <a:pt x="2673" y="1552"/>
                  </a:cubicBezTo>
                  <a:cubicBezTo>
                    <a:pt x="2344" y="961"/>
                    <a:pt x="832" y="2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497075" y="3471750"/>
              <a:ext cx="48950" cy="57900"/>
            </a:xfrm>
            <a:custGeom>
              <a:avLst/>
              <a:gdLst/>
              <a:ahLst/>
              <a:cxnLst/>
              <a:rect l="l" t="t" r="r" b="b"/>
              <a:pathLst>
                <a:path w="1958" h="2316" extrusionOk="0">
                  <a:moveTo>
                    <a:pt x="1957" y="1"/>
                  </a:moveTo>
                  <a:lnTo>
                    <a:pt x="1957" y="1"/>
                  </a:lnTo>
                  <a:cubicBezTo>
                    <a:pt x="1918" y="29"/>
                    <a:pt x="1871" y="54"/>
                    <a:pt x="1828" y="87"/>
                  </a:cubicBezTo>
                  <a:cubicBezTo>
                    <a:pt x="1380" y="413"/>
                    <a:pt x="979" y="793"/>
                    <a:pt x="628" y="1223"/>
                  </a:cubicBezTo>
                  <a:cubicBezTo>
                    <a:pt x="413" y="1491"/>
                    <a:pt x="241" y="1796"/>
                    <a:pt x="58" y="2090"/>
                  </a:cubicBezTo>
                  <a:cubicBezTo>
                    <a:pt x="1" y="2183"/>
                    <a:pt x="12" y="2190"/>
                    <a:pt x="58" y="2315"/>
                  </a:cubicBezTo>
                  <a:cubicBezTo>
                    <a:pt x="481" y="1359"/>
                    <a:pt x="1201" y="671"/>
                    <a:pt x="1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324650" y="3306100"/>
              <a:ext cx="76800" cy="4700"/>
            </a:xfrm>
            <a:custGeom>
              <a:avLst/>
              <a:gdLst/>
              <a:ahLst/>
              <a:cxnLst/>
              <a:rect l="l" t="t" r="r" b="b"/>
              <a:pathLst>
                <a:path w="3072" h="188" extrusionOk="0">
                  <a:moveTo>
                    <a:pt x="1329" y="0"/>
                  </a:moveTo>
                  <a:cubicBezTo>
                    <a:pt x="886" y="0"/>
                    <a:pt x="444" y="47"/>
                    <a:pt x="0" y="163"/>
                  </a:cubicBezTo>
                  <a:cubicBezTo>
                    <a:pt x="14" y="163"/>
                    <a:pt x="27" y="163"/>
                    <a:pt x="40" y="163"/>
                  </a:cubicBezTo>
                  <a:cubicBezTo>
                    <a:pt x="353" y="163"/>
                    <a:pt x="660" y="87"/>
                    <a:pt x="976" y="87"/>
                  </a:cubicBezTo>
                  <a:cubicBezTo>
                    <a:pt x="983" y="87"/>
                    <a:pt x="990" y="87"/>
                    <a:pt x="996" y="88"/>
                  </a:cubicBezTo>
                  <a:cubicBezTo>
                    <a:pt x="1348" y="91"/>
                    <a:pt x="1702" y="98"/>
                    <a:pt x="2053" y="116"/>
                  </a:cubicBezTo>
                  <a:cubicBezTo>
                    <a:pt x="2394" y="134"/>
                    <a:pt x="2731" y="163"/>
                    <a:pt x="3071" y="188"/>
                  </a:cubicBezTo>
                  <a:cubicBezTo>
                    <a:pt x="2489" y="80"/>
                    <a:pt x="1909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966100" y="3298225"/>
              <a:ext cx="75275" cy="10250"/>
            </a:xfrm>
            <a:custGeom>
              <a:avLst/>
              <a:gdLst/>
              <a:ahLst/>
              <a:cxnLst/>
              <a:rect l="l" t="t" r="r" b="b"/>
              <a:pathLst>
                <a:path w="3011" h="410" extrusionOk="0">
                  <a:moveTo>
                    <a:pt x="565" y="1"/>
                  </a:moveTo>
                  <a:cubicBezTo>
                    <a:pt x="382" y="1"/>
                    <a:pt x="199" y="6"/>
                    <a:pt x="15" y="16"/>
                  </a:cubicBezTo>
                  <a:lnTo>
                    <a:pt x="1" y="23"/>
                  </a:lnTo>
                  <a:cubicBezTo>
                    <a:pt x="15" y="26"/>
                    <a:pt x="26" y="30"/>
                    <a:pt x="40" y="33"/>
                  </a:cubicBezTo>
                  <a:cubicBezTo>
                    <a:pt x="442" y="62"/>
                    <a:pt x="847" y="87"/>
                    <a:pt x="1248" y="119"/>
                  </a:cubicBezTo>
                  <a:cubicBezTo>
                    <a:pt x="1778" y="159"/>
                    <a:pt x="2301" y="248"/>
                    <a:pt x="2817" y="385"/>
                  </a:cubicBezTo>
                  <a:cubicBezTo>
                    <a:pt x="2852" y="395"/>
                    <a:pt x="2888" y="409"/>
                    <a:pt x="2925" y="409"/>
                  </a:cubicBezTo>
                  <a:cubicBezTo>
                    <a:pt x="2954" y="409"/>
                    <a:pt x="2983" y="400"/>
                    <a:pt x="3011" y="374"/>
                  </a:cubicBezTo>
                  <a:cubicBezTo>
                    <a:pt x="2212" y="107"/>
                    <a:pt x="139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750775" y="3445325"/>
              <a:ext cx="84300" cy="10875"/>
            </a:xfrm>
            <a:custGeom>
              <a:avLst/>
              <a:gdLst/>
              <a:ahLst/>
              <a:cxnLst/>
              <a:rect l="l" t="t" r="r" b="b"/>
              <a:pathLst>
                <a:path w="3372" h="435" extrusionOk="0">
                  <a:moveTo>
                    <a:pt x="2855" y="1"/>
                  </a:moveTo>
                  <a:cubicBezTo>
                    <a:pt x="2015" y="1"/>
                    <a:pt x="529" y="199"/>
                    <a:pt x="0" y="434"/>
                  </a:cubicBezTo>
                  <a:cubicBezTo>
                    <a:pt x="570" y="334"/>
                    <a:pt x="1129" y="209"/>
                    <a:pt x="1691" y="140"/>
                  </a:cubicBezTo>
                  <a:cubicBezTo>
                    <a:pt x="2258" y="76"/>
                    <a:pt x="2834" y="80"/>
                    <a:pt x="3372" y="51"/>
                  </a:cubicBezTo>
                  <a:cubicBezTo>
                    <a:pt x="3273" y="16"/>
                    <a:pt x="3089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654025" y="3495575"/>
              <a:ext cx="19650" cy="67675"/>
            </a:xfrm>
            <a:custGeom>
              <a:avLst/>
              <a:gdLst/>
              <a:ahLst/>
              <a:cxnLst/>
              <a:rect l="l" t="t" r="r" b="b"/>
              <a:pathLst>
                <a:path w="786" h="2707" extrusionOk="0">
                  <a:moveTo>
                    <a:pt x="541" y="1"/>
                  </a:moveTo>
                  <a:cubicBezTo>
                    <a:pt x="556" y="69"/>
                    <a:pt x="567" y="141"/>
                    <a:pt x="584" y="209"/>
                  </a:cubicBezTo>
                  <a:cubicBezTo>
                    <a:pt x="706" y="599"/>
                    <a:pt x="696" y="1022"/>
                    <a:pt x="552" y="1405"/>
                  </a:cubicBezTo>
                  <a:cubicBezTo>
                    <a:pt x="409" y="1800"/>
                    <a:pt x="230" y="2179"/>
                    <a:pt x="68" y="2563"/>
                  </a:cubicBezTo>
                  <a:cubicBezTo>
                    <a:pt x="47" y="2613"/>
                    <a:pt x="22" y="2659"/>
                    <a:pt x="0" y="2706"/>
                  </a:cubicBezTo>
                  <a:cubicBezTo>
                    <a:pt x="312" y="2273"/>
                    <a:pt x="545" y="1785"/>
                    <a:pt x="678" y="1269"/>
                  </a:cubicBezTo>
                  <a:cubicBezTo>
                    <a:pt x="785" y="843"/>
                    <a:pt x="767" y="413"/>
                    <a:pt x="588" y="4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479000" y="3413075"/>
              <a:ext cx="62725" cy="8100"/>
            </a:xfrm>
            <a:custGeom>
              <a:avLst/>
              <a:gdLst/>
              <a:ahLst/>
              <a:cxnLst/>
              <a:rect l="l" t="t" r="r" b="b"/>
              <a:pathLst>
                <a:path w="2509" h="324" extrusionOk="0">
                  <a:moveTo>
                    <a:pt x="0" y="1"/>
                  </a:moveTo>
                  <a:lnTo>
                    <a:pt x="0" y="1"/>
                  </a:lnTo>
                  <a:cubicBezTo>
                    <a:pt x="430" y="98"/>
                    <a:pt x="860" y="176"/>
                    <a:pt x="1290" y="248"/>
                  </a:cubicBezTo>
                  <a:cubicBezTo>
                    <a:pt x="1487" y="280"/>
                    <a:pt x="1688" y="295"/>
                    <a:pt x="1885" y="316"/>
                  </a:cubicBezTo>
                  <a:cubicBezTo>
                    <a:pt x="1929" y="321"/>
                    <a:pt x="1973" y="324"/>
                    <a:pt x="2017" y="324"/>
                  </a:cubicBezTo>
                  <a:cubicBezTo>
                    <a:pt x="2186" y="324"/>
                    <a:pt x="2355" y="286"/>
                    <a:pt x="2508" y="212"/>
                  </a:cubicBezTo>
                  <a:lnTo>
                    <a:pt x="2508" y="212"/>
                  </a:lnTo>
                  <a:cubicBezTo>
                    <a:pt x="2366" y="228"/>
                    <a:pt x="2226" y="234"/>
                    <a:pt x="2085" y="234"/>
                  </a:cubicBezTo>
                  <a:cubicBezTo>
                    <a:pt x="1382" y="234"/>
                    <a:pt x="696" y="6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595875" y="3477825"/>
              <a:ext cx="49675" cy="39200"/>
            </a:xfrm>
            <a:custGeom>
              <a:avLst/>
              <a:gdLst/>
              <a:ahLst/>
              <a:cxnLst/>
              <a:rect l="l" t="t" r="r" b="b"/>
              <a:pathLst>
                <a:path w="1987" h="1568" extrusionOk="0">
                  <a:moveTo>
                    <a:pt x="1895" y="0"/>
                  </a:moveTo>
                  <a:cubicBezTo>
                    <a:pt x="1758" y="0"/>
                    <a:pt x="1643" y="81"/>
                    <a:pt x="1527" y="152"/>
                  </a:cubicBezTo>
                  <a:cubicBezTo>
                    <a:pt x="1094" y="428"/>
                    <a:pt x="714" y="772"/>
                    <a:pt x="352" y="1137"/>
                  </a:cubicBezTo>
                  <a:cubicBezTo>
                    <a:pt x="227" y="1259"/>
                    <a:pt x="116" y="1399"/>
                    <a:pt x="1" y="1528"/>
                  </a:cubicBezTo>
                  <a:lnTo>
                    <a:pt x="40" y="1567"/>
                  </a:lnTo>
                  <a:cubicBezTo>
                    <a:pt x="80" y="1513"/>
                    <a:pt x="119" y="1460"/>
                    <a:pt x="162" y="1413"/>
                  </a:cubicBezTo>
                  <a:cubicBezTo>
                    <a:pt x="718" y="879"/>
                    <a:pt x="1255" y="324"/>
                    <a:pt x="1986" y="12"/>
                  </a:cubicBezTo>
                  <a:cubicBezTo>
                    <a:pt x="1955" y="4"/>
                    <a:pt x="1924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432950" y="3413900"/>
              <a:ext cx="50275" cy="18200"/>
            </a:xfrm>
            <a:custGeom>
              <a:avLst/>
              <a:gdLst/>
              <a:ahLst/>
              <a:cxnLst/>
              <a:rect l="l" t="t" r="r" b="b"/>
              <a:pathLst>
                <a:path w="2011" h="728" extrusionOk="0">
                  <a:moveTo>
                    <a:pt x="0" y="0"/>
                  </a:moveTo>
                  <a:lnTo>
                    <a:pt x="0" y="0"/>
                  </a:lnTo>
                  <a:cubicBezTo>
                    <a:pt x="235" y="330"/>
                    <a:pt x="1360" y="727"/>
                    <a:pt x="1924" y="727"/>
                  </a:cubicBezTo>
                  <a:cubicBezTo>
                    <a:pt x="1955" y="727"/>
                    <a:pt x="1983" y="726"/>
                    <a:pt x="2010" y="724"/>
                  </a:cubicBezTo>
                  <a:cubicBezTo>
                    <a:pt x="1340" y="552"/>
                    <a:pt x="627" y="4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723975" y="3321800"/>
              <a:ext cx="30050" cy="58875"/>
            </a:xfrm>
            <a:custGeom>
              <a:avLst/>
              <a:gdLst/>
              <a:ahLst/>
              <a:cxnLst/>
              <a:rect l="l" t="t" r="r" b="b"/>
              <a:pathLst>
                <a:path w="1202" h="2355" extrusionOk="0">
                  <a:moveTo>
                    <a:pt x="1201" y="1"/>
                  </a:moveTo>
                  <a:lnTo>
                    <a:pt x="1" y="2355"/>
                  </a:lnTo>
                  <a:cubicBezTo>
                    <a:pt x="201" y="2233"/>
                    <a:pt x="850" y="979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619350" y="3525950"/>
              <a:ext cx="23950" cy="41050"/>
            </a:xfrm>
            <a:custGeom>
              <a:avLst/>
              <a:gdLst/>
              <a:ahLst/>
              <a:cxnLst/>
              <a:rect l="l" t="t" r="r" b="b"/>
              <a:pathLst>
                <a:path w="958" h="1642" extrusionOk="0">
                  <a:moveTo>
                    <a:pt x="957" y="1"/>
                  </a:moveTo>
                  <a:cubicBezTo>
                    <a:pt x="864" y="133"/>
                    <a:pt x="785" y="273"/>
                    <a:pt x="721" y="416"/>
                  </a:cubicBezTo>
                  <a:cubicBezTo>
                    <a:pt x="649" y="556"/>
                    <a:pt x="592" y="688"/>
                    <a:pt x="517" y="828"/>
                  </a:cubicBezTo>
                  <a:cubicBezTo>
                    <a:pt x="441" y="968"/>
                    <a:pt x="352" y="1108"/>
                    <a:pt x="273" y="1240"/>
                  </a:cubicBezTo>
                  <a:cubicBezTo>
                    <a:pt x="198" y="1369"/>
                    <a:pt x="62" y="1466"/>
                    <a:pt x="1" y="1606"/>
                  </a:cubicBezTo>
                  <a:lnTo>
                    <a:pt x="37" y="1642"/>
                  </a:lnTo>
                  <a:cubicBezTo>
                    <a:pt x="80" y="1620"/>
                    <a:pt x="119" y="1595"/>
                    <a:pt x="155" y="1563"/>
                  </a:cubicBezTo>
                  <a:cubicBezTo>
                    <a:pt x="252" y="1444"/>
                    <a:pt x="355" y="1330"/>
                    <a:pt x="427" y="1194"/>
                  </a:cubicBezTo>
                  <a:cubicBezTo>
                    <a:pt x="581" y="896"/>
                    <a:pt x="721" y="588"/>
                    <a:pt x="861" y="280"/>
                  </a:cubicBezTo>
                  <a:cubicBezTo>
                    <a:pt x="900" y="190"/>
                    <a:pt x="925" y="94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970950" y="3521200"/>
              <a:ext cx="44100" cy="22150"/>
            </a:xfrm>
            <a:custGeom>
              <a:avLst/>
              <a:gdLst/>
              <a:ahLst/>
              <a:cxnLst/>
              <a:rect l="l" t="t" r="r" b="b"/>
              <a:pathLst>
                <a:path w="1764" h="886" extrusionOk="0">
                  <a:moveTo>
                    <a:pt x="0" y="1"/>
                  </a:moveTo>
                  <a:lnTo>
                    <a:pt x="1763" y="886"/>
                  </a:lnTo>
                  <a:cubicBezTo>
                    <a:pt x="1616" y="631"/>
                    <a:pt x="438" y="7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550100" y="3086200"/>
              <a:ext cx="40700" cy="39000"/>
            </a:xfrm>
            <a:custGeom>
              <a:avLst/>
              <a:gdLst/>
              <a:ahLst/>
              <a:cxnLst/>
              <a:rect l="l" t="t" r="r" b="b"/>
              <a:pathLst>
                <a:path w="1628" h="1560" extrusionOk="0">
                  <a:moveTo>
                    <a:pt x="1" y="1"/>
                  </a:moveTo>
                  <a:lnTo>
                    <a:pt x="1" y="1"/>
                  </a:lnTo>
                  <a:cubicBezTo>
                    <a:pt x="607" y="456"/>
                    <a:pt x="1101" y="1026"/>
                    <a:pt x="1628" y="1560"/>
                  </a:cubicBezTo>
                  <a:cubicBezTo>
                    <a:pt x="1158" y="965"/>
                    <a:pt x="678" y="3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44650" y="3592425"/>
              <a:ext cx="37200" cy="32350"/>
            </a:xfrm>
            <a:custGeom>
              <a:avLst/>
              <a:gdLst/>
              <a:ahLst/>
              <a:cxnLst/>
              <a:rect l="l" t="t" r="r" b="b"/>
              <a:pathLst>
                <a:path w="1488" h="1294" extrusionOk="0">
                  <a:moveTo>
                    <a:pt x="0" y="0"/>
                  </a:moveTo>
                  <a:lnTo>
                    <a:pt x="1487" y="1294"/>
                  </a:lnTo>
                  <a:cubicBezTo>
                    <a:pt x="1426" y="1054"/>
                    <a:pt x="735" y="43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516425" y="3368375"/>
              <a:ext cx="51100" cy="38450"/>
            </a:xfrm>
            <a:custGeom>
              <a:avLst/>
              <a:gdLst/>
              <a:ahLst/>
              <a:cxnLst/>
              <a:rect l="l" t="t" r="r" b="b"/>
              <a:pathLst>
                <a:path w="2044" h="1538" extrusionOk="0">
                  <a:moveTo>
                    <a:pt x="1" y="1"/>
                  </a:moveTo>
                  <a:cubicBezTo>
                    <a:pt x="735" y="456"/>
                    <a:pt x="1470" y="886"/>
                    <a:pt x="2043" y="1538"/>
                  </a:cubicBezTo>
                  <a:cubicBezTo>
                    <a:pt x="1857" y="1140"/>
                    <a:pt x="556" y="16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668725" y="3380650"/>
              <a:ext cx="19800" cy="39175"/>
            </a:xfrm>
            <a:custGeom>
              <a:avLst/>
              <a:gdLst/>
              <a:ahLst/>
              <a:cxnLst/>
              <a:rect l="l" t="t" r="r" b="b"/>
              <a:pathLst>
                <a:path w="792" h="1567" extrusionOk="0">
                  <a:moveTo>
                    <a:pt x="752" y="1"/>
                  </a:moveTo>
                  <a:cubicBezTo>
                    <a:pt x="654" y="1"/>
                    <a:pt x="619" y="72"/>
                    <a:pt x="581" y="126"/>
                  </a:cubicBezTo>
                  <a:cubicBezTo>
                    <a:pt x="276" y="552"/>
                    <a:pt x="75" y="1047"/>
                    <a:pt x="0" y="1567"/>
                  </a:cubicBezTo>
                  <a:cubicBezTo>
                    <a:pt x="190" y="1015"/>
                    <a:pt x="391" y="470"/>
                    <a:pt x="792" y="4"/>
                  </a:cubicBezTo>
                  <a:cubicBezTo>
                    <a:pt x="778" y="2"/>
                    <a:pt x="764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668000" y="3447025"/>
              <a:ext cx="19275" cy="40350"/>
            </a:xfrm>
            <a:custGeom>
              <a:avLst/>
              <a:gdLst/>
              <a:ahLst/>
              <a:cxnLst/>
              <a:rect l="l" t="t" r="r" b="b"/>
              <a:pathLst>
                <a:path w="771" h="1614" extrusionOk="0">
                  <a:moveTo>
                    <a:pt x="771" y="1"/>
                  </a:moveTo>
                  <a:lnTo>
                    <a:pt x="771" y="1"/>
                  </a:lnTo>
                  <a:cubicBezTo>
                    <a:pt x="527" y="545"/>
                    <a:pt x="380" y="1133"/>
                    <a:pt x="0" y="1613"/>
                  </a:cubicBezTo>
                  <a:cubicBezTo>
                    <a:pt x="473" y="1180"/>
                    <a:pt x="592" y="578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436350" y="3124375"/>
              <a:ext cx="25825" cy="32550"/>
            </a:xfrm>
            <a:custGeom>
              <a:avLst/>
              <a:gdLst/>
              <a:ahLst/>
              <a:cxnLst/>
              <a:rect l="l" t="t" r="r" b="b"/>
              <a:pathLst>
                <a:path w="1033" h="1302" extrusionOk="0">
                  <a:moveTo>
                    <a:pt x="18" y="0"/>
                  </a:moveTo>
                  <a:cubicBezTo>
                    <a:pt x="15" y="33"/>
                    <a:pt x="0" y="58"/>
                    <a:pt x="8" y="76"/>
                  </a:cubicBezTo>
                  <a:cubicBezTo>
                    <a:pt x="40" y="147"/>
                    <a:pt x="76" y="219"/>
                    <a:pt x="122" y="283"/>
                  </a:cubicBezTo>
                  <a:cubicBezTo>
                    <a:pt x="380" y="660"/>
                    <a:pt x="688" y="1000"/>
                    <a:pt x="1032" y="130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514450" y="3605575"/>
              <a:ext cx="17325" cy="35675"/>
            </a:xfrm>
            <a:custGeom>
              <a:avLst/>
              <a:gdLst/>
              <a:ahLst/>
              <a:cxnLst/>
              <a:rect l="l" t="t" r="r" b="b"/>
              <a:pathLst>
                <a:path w="693" h="1427" extrusionOk="0">
                  <a:moveTo>
                    <a:pt x="692" y="1"/>
                  </a:moveTo>
                  <a:lnTo>
                    <a:pt x="692" y="1"/>
                  </a:lnTo>
                  <a:cubicBezTo>
                    <a:pt x="388" y="391"/>
                    <a:pt x="176" y="832"/>
                    <a:pt x="8" y="1294"/>
                  </a:cubicBezTo>
                  <a:cubicBezTo>
                    <a:pt x="1" y="1323"/>
                    <a:pt x="19" y="1359"/>
                    <a:pt x="30" y="1427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827975" y="3051625"/>
              <a:ext cx="9175" cy="40525"/>
            </a:xfrm>
            <a:custGeom>
              <a:avLst/>
              <a:gdLst/>
              <a:ahLst/>
              <a:cxnLst/>
              <a:rect l="l" t="t" r="r" b="b"/>
              <a:pathLst>
                <a:path w="367" h="1621" extrusionOk="0">
                  <a:moveTo>
                    <a:pt x="298" y="1"/>
                  </a:moveTo>
                  <a:cubicBezTo>
                    <a:pt x="194" y="556"/>
                    <a:pt x="98" y="1090"/>
                    <a:pt x="1" y="1620"/>
                  </a:cubicBezTo>
                  <a:cubicBezTo>
                    <a:pt x="169" y="1187"/>
                    <a:pt x="266" y="725"/>
                    <a:pt x="338" y="259"/>
                  </a:cubicBezTo>
                  <a:cubicBezTo>
                    <a:pt x="348" y="184"/>
                    <a:pt x="366" y="9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1027575" y="3311400"/>
              <a:ext cx="43825" cy="10325"/>
            </a:xfrm>
            <a:custGeom>
              <a:avLst/>
              <a:gdLst/>
              <a:ahLst/>
              <a:cxnLst/>
              <a:rect l="l" t="t" r="r" b="b"/>
              <a:pathLst>
                <a:path w="1753" h="413" extrusionOk="0">
                  <a:moveTo>
                    <a:pt x="0" y="1"/>
                  </a:moveTo>
                  <a:lnTo>
                    <a:pt x="1752" y="413"/>
                  </a:lnTo>
                  <a:cubicBezTo>
                    <a:pt x="1190" y="159"/>
                    <a:pt x="591" y="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790450" y="3012575"/>
              <a:ext cx="9075" cy="35325"/>
            </a:xfrm>
            <a:custGeom>
              <a:avLst/>
              <a:gdLst/>
              <a:ahLst/>
              <a:cxnLst/>
              <a:rect l="l" t="t" r="r" b="b"/>
              <a:pathLst>
                <a:path w="363" h="1413" extrusionOk="0">
                  <a:moveTo>
                    <a:pt x="301" y="1"/>
                  </a:moveTo>
                  <a:lnTo>
                    <a:pt x="1" y="1387"/>
                  </a:lnTo>
                  <a:lnTo>
                    <a:pt x="54" y="1412"/>
                  </a:lnTo>
                  <a:cubicBezTo>
                    <a:pt x="158" y="986"/>
                    <a:pt x="262" y="563"/>
                    <a:pt x="359" y="140"/>
                  </a:cubicBezTo>
                  <a:cubicBezTo>
                    <a:pt x="362" y="94"/>
                    <a:pt x="359" y="47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1076750" y="3371525"/>
              <a:ext cx="33775" cy="5800"/>
            </a:xfrm>
            <a:custGeom>
              <a:avLst/>
              <a:gdLst/>
              <a:ahLst/>
              <a:cxnLst/>
              <a:rect l="l" t="t" r="r" b="b"/>
              <a:pathLst>
                <a:path w="1351" h="232" extrusionOk="0">
                  <a:moveTo>
                    <a:pt x="0" y="0"/>
                  </a:moveTo>
                  <a:cubicBezTo>
                    <a:pt x="282" y="126"/>
                    <a:pt x="819" y="232"/>
                    <a:pt x="1140" y="232"/>
                  </a:cubicBezTo>
                  <a:cubicBezTo>
                    <a:pt x="1231" y="232"/>
                    <a:pt x="1305" y="223"/>
                    <a:pt x="1351" y="204"/>
                  </a:cubicBezTo>
                  <a:cubicBezTo>
                    <a:pt x="885" y="118"/>
                    <a:pt x="455" y="7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659225" y="3494425"/>
              <a:ext cx="7550" cy="34950"/>
            </a:xfrm>
            <a:custGeom>
              <a:avLst/>
              <a:gdLst/>
              <a:ahLst/>
              <a:cxnLst/>
              <a:rect l="l" t="t" r="r" b="b"/>
              <a:pathLst>
                <a:path w="302" h="1398" extrusionOk="0">
                  <a:moveTo>
                    <a:pt x="226" y="0"/>
                  </a:moveTo>
                  <a:lnTo>
                    <a:pt x="165" y="11"/>
                  </a:lnTo>
                  <a:cubicBezTo>
                    <a:pt x="301" y="498"/>
                    <a:pt x="68" y="935"/>
                    <a:pt x="0" y="1398"/>
                  </a:cubicBezTo>
                  <a:cubicBezTo>
                    <a:pt x="154" y="1036"/>
                    <a:pt x="276" y="660"/>
                    <a:pt x="280" y="258"/>
                  </a:cubicBezTo>
                  <a:cubicBezTo>
                    <a:pt x="283" y="172"/>
                    <a:pt x="244" y="86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699000" y="3379025"/>
              <a:ext cx="16950" cy="25850"/>
            </a:xfrm>
            <a:custGeom>
              <a:avLst/>
              <a:gdLst/>
              <a:ahLst/>
              <a:cxnLst/>
              <a:rect l="l" t="t" r="r" b="b"/>
              <a:pathLst>
                <a:path w="678" h="1034" extrusionOk="0">
                  <a:moveTo>
                    <a:pt x="104" y="1"/>
                  </a:moveTo>
                  <a:cubicBezTo>
                    <a:pt x="71" y="1"/>
                    <a:pt x="37" y="5"/>
                    <a:pt x="0" y="12"/>
                  </a:cubicBezTo>
                  <a:cubicBezTo>
                    <a:pt x="4" y="19"/>
                    <a:pt x="4" y="26"/>
                    <a:pt x="7" y="30"/>
                  </a:cubicBezTo>
                  <a:cubicBezTo>
                    <a:pt x="22" y="41"/>
                    <a:pt x="40" y="51"/>
                    <a:pt x="57" y="59"/>
                  </a:cubicBezTo>
                  <a:cubicBezTo>
                    <a:pt x="283" y="123"/>
                    <a:pt x="405" y="284"/>
                    <a:pt x="477" y="496"/>
                  </a:cubicBezTo>
                  <a:cubicBezTo>
                    <a:pt x="545" y="675"/>
                    <a:pt x="609" y="854"/>
                    <a:pt x="677" y="1033"/>
                  </a:cubicBezTo>
                  <a:cubicBezTo>
                    <a:pt x="656" y="732"/>
                    <a:pt x="563" y="442"/>
                    <a:pt x="409" y="184"/>
                  </a:cubicBezTo>
                  <a:cubicBezTo>
                    <a:pt x="334" y="58"/>
                    <a:pt x="233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498425" y="3423025"/>
              <a:ext cx="31300" cy="3050"/>
            </a:xfrm>
            <a:custGeom>
              <a:avLst/>
              <a:gdLst/>
              <a:ahLst/>
              <a:cxnLst/>
              <a:rect l="l" t="t" r="r" b="b"/>
              <a:pathLst>
                <a:path w="1252" h="122" extrusionOk="0">
                  <a:moveTo>
                    <a:pt x="1" y="1"/>
                  </a:moveTo>
                  <a:lnTo>
                    <a:pt x="1" y="1"/>
                  </a:lnTo>
                  <a:cubicBezTo>
                    <a:pt x="299" y="44"/>
                    <a:pt x="596" y="121"/>
                    <a:pt x="896" y="121"/>
                  </a:cubicBezTo>
                  <a:cubicBezTo>
                    <a:pt x="1014" y="121"/>
                    <a:pt x="1132" y="110"/>
                    <a:pt x="1251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992100" y="3539025"/>
              <a:ext cx="21075" cy="10600"/>
            </a:xfrm>
            <a:custGeom>
              <a:avLst/>
              <a:gdLst/>
              <a:ahLst/>
              <a:cxnLst/>
              <a:rect l="l" t="t" r="r" b="b"/>
              <a:pathLst>
                <a:path w="843" h="424" extrusionOk="0">
                  <a:moveTo>
                    <a:pt x="0" y="1"/>
                  </a:moveTo>
                  <a:cubicBezTo>
                    <a:pt x="269" y="169"/>
                    <a:pt x="548" y="309"/>
                    <a:pt x="842" y="423"/>
                  </a:cubicBezTo>
                  <a:cubicBezTo>
                    <a:pt x="606" y="194"/>
                    <a:pt x="301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653575" y="3461450"/>
              <a:ext cx="3075" cy="21875"/>
            </a:xfrm>
            <a:custGeom>
              <a:avLst/>
              <a:gdLst/>
              <a:ahLst/>
              <a:cxnLst/>
              <a:rect l="l" t="t" r="r" b="b"/>
              <a:pathLst>
                <a:path w="123" h="875" extrusionOk="0">
                  <a:moveTo>
                    <a:pt x="122" y="1"/>
                  </a:moveTo>
                  <a:cubicBezTo>
                    <a:pt x="43" y="291"/>
                    <a:pt x="0" y="585"/>
                    <a:pt x="122" y="875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322850" y="3314400"/>
              <a:ext cx="24025" cy="2775"/>
            </a:xfrm>
            <a:custGeom>
              <a:avLst/>
              <a:gdLst/>
              <a:ahLst/>
              <a:cxnLst/>
              <a:rect l="l" t="t" r="r" b="b"/>
              <a:pathLst>
                <a:path w="961" h="111" extrusionOk="0">
                  <a:moveTo>
                    <a:pt x="462" y="1"/>
                  </a:moveTo>
                  <a:cubicBezTo>
                    <a:pt x="307" y="1"/>
                    <a:pt x="153" y="14"/>
                    <a:pt x="1" y="64"/>
                  </a:cubicBezTo>
                  <a:lnTo>
                    <a:pt x="1" y="110"/>
                  </a:lnTo>
                  <a:lnTo>
                    <a:pt x="961" y="14"/>
                  </a:lnTo>
                  <a:lnTo>
                    <a:pt x="961" y="14"/>
                  </a:lnTo>
                  <a:cubicBezTo>
                    <a:pt x="951" y="14"/>
                    <a:pt x="941" y="14"/>
                    <a:pt x="931" y="14"/>
                  </a:cubicBezTo>
                  <a:cubicBezTo>
                    <a:pt x="774" y="14"/>
                    <a:pt x="617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502000" y="3514925"/>
              <a:ext cx="12575" cy="19475"/>
            </a:xfrm>
            <a:custGeom>
              <a:avLst/>
              <a:gdLst/>
              <a:ahLst/>
              <a:cxnLst/>
              <a:rect l="l" t="t" r="r" b="b"/>
              <a:pathLst>
                <a:path w="503" h="779" extrusionOk="0">
                  <a:moveTo>
                    <a:pt x="503" y="1"/>
                  </a:moveTo>
                  <a:cubicBezTo>
                    <a:pt x="288" y="227"/>
                    <a:pt x="90" y="467"/>
                    <a:pt x="1" y="778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681175" y="3384775"/>
              <a:ext cx="8800" cy="18475"/>
            </a:xfrm>
            <a:custGeom>
              <a:avLst/>
              <a:gdLst/>
              <a:ahLst/>
              <a:cxnLst/>
              <a:rect l="l" t="t" r="r" b="b"/>
              <a:pathLst>
                <a:path w="352" h="739" extrusionOk="0">
                  <a:moveTo>
                    <a:pt x="308" y="1"/>
                  </a:moveTo>
                  <a:cubicBezTo>
                    <a:pt x="147" y="219"/>
                    <a:pt x="43" y="473"/>
                    <a:pt x="0" y="739"/>
                  </a:cubicBezTo>
                  <a:cubicBezTo>
                    <a:pt x="118" y="502"/>
                    <a:pt x="237" y="262"/>
                    <a:pt x="351" y="26"/>
                  </a:cubicBezTo>
                  <a:lnTo>
                    <a:pt x="3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686625" y="3355225"/>
              <a:ext cx="5050" cy="11400"/>
            </a:xfrm>
            <a:custGeom>
              <a:avLst/>
              <a:gdLst/>
              <a:ahLst/>
              <a:cxnLst/>
              <a:rect l="l" t="t" r="r" b="b"/>
              <a:pathLst>
                <a:path w="202" h="456" extrusionOk="0">
                  <a:moveTo>
                    <a:pt x="1" y="0"/>
                  </a:moveTo>
                  <a:lnTo>
                    <a:pt x="180" y="455"/>
                  </a:lnTo>
                  <a:cubicBezTo>
                    <a:pt x="201" y="158"/>
                    <a:pt x="144" y="2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409750" y="3570025"/>
              <a:ext cx="271175" cy="1057575"/>
            </a:xfrm>
            <a:custGeom>
              <a:avLst/>
              <a:gdLst/>
              <a:ahLst/>
              <a:cxnLst/>
              <a:rect l="l" t="t" r="r" b="b"/>
              <a:pathLst>
                <a:path w="10847" h="42303" extrusionOk="0">
                  <a:moveTo>
                    <a:pt x="10846" y="0"/>
                  </a:moveTo>
                  <a:lnTo>
                    <a:pt x="10334" y="387"/>
                  </a:lnTo>
                  <a:cubicBezTo>
                    <a:pt x="10327" y="423"/>
                    <a:pt x="10320" y="455"/>
                    <a:pt x="10316" y="488"/>
                  </a:cubicBezTo>
                  <a:cubicBezTo>
                    <a:pt x="10194" y="1355"/>
                    <a:pt x="10083" y="2222"/>
                    <a:pt x="9951" y="3085"/>
                  </a:cubicBezTo>
                  <a:cubicBezTo>
                    <a:pt x="9675" y="4916"/>
                    <a:pt x="9270" y="6729"/>
                    <a:pt x="8743" y="8507"/>
                  </a:cubicBezTo>
                  <a:cubicBezTo>
                    <a:pt x="8327" y="9901"/>
                    <a:pt x="7808" y="11248"/>
                    <a:pt x="7048" y="12495"/>
                  </a:cubicBezTo>
                  <a:cubicBezTo>
                    <a:pt x="6532" y="13340"/>
                    <a:pt x="5973" y="14161"/>
                    <a:pt x="5371" y="14953"/>
                  </a:cubicBezTo>
                  <a:cubicBezTo>
                    <a:pt x="4218" y="16472"/>
                    <a:pt x="3236" y="18120"/>
                    <a:pt x="2444" y="19858"/>
                  </a:cubicBezTo>
                  <a:cubicBezTo>
                    <a:pt x="1609" y="21678"/>
                    <a:pt x="824" y="23516"/>
                    <a:pt x="556" y="25527"/>
                  </a:cubicBezTo>
                  <a:cubicBezTo>
                    <a:pt x="445" y="26361"/>
                    <a:pt x="312" y="27189"/>
                    <a:pt x="219" y="28024"/>
                  </a:cubicBezTo>
                  <a:cubicBezTo>
                    <a:pt x="151" y="28637"/>
                    <a:pt x="126" y="29249"/>
                    <a:pt x="86" y="29862"/>
                  </a:cubicBezTo>
                  <a:cubicBezTo>
                    <a:pt x="15" y="30987"/>
                    <a:pt x="0" y="32116"/>
                    <a:pt x="33" y="33241"/>
                  </a:cubicBezTo>
                  <a:cubicBezTo>
                    <a:pt x="65" y="34255"/>
                    <a:pt x="101" y="35269"/>
                    <a:pt x="133" y="36283"/>
                  </a:cubicBezTo>
                  <a:cubicBezTo>
                    <a:pt x="165" y="37455"/>
                    <a:pt x="194" y="38630"/>
                    <a:pt x="230" y="39802"/>
                  </a:cubicBezTo>
                  <a:cubicBezTo>
                    <a:pt x="244" y="40357"/>
                    <a:pt x="273" y="40909"/>
                    <a:pt x="290" y="41464"/>
                  </a:cubicBezTo>
                  <a:cubicBezTo>
                    <a:pt x="298" y="41744"/>
                    <a:pt x="294" y="42023"/>
                    <a:pt x="298" y="42303"/>
                  </a:cubicBezTo>
                  <a:lnTo>
                    <a:pt x="416" y="42303"/>
                  </a:lnTo>
                  <a:cubicBezTo>
                    <a:pt x="387" y="41403"/>
                    <a:pt x="355" y="40504"/>
                    <a:pt x="326" y="39605"/>
                  </a:cubicBezTo>
                  <a:cubicBezTo>
                    <a:pt x="294" y="38544"/>
                    <a:pt x="269" y="37483"/>
                    <a:pt x="237" y="36423"/>
                  </a:cubicBezTo>
                  <a:cubicBezTo>
                    <a:pt x="201" y="35294"/>
                    <a:pt x="158" y="34169"/>
                    <a:pt x="133" y="33040"/>
                  </a:cubicBezTo>
                  <a:cubicBezTo>
                    <a:pt x="93" y="31353"/>
                    <a:pt x="158" y="29665"/>
                    <a:pt x="323" y="27985"/>
                  </a:cubicBezTo>
                  <a:cubicBezTo>
                    <a:pt x="398" y="27236"/>
                    <a:pt x="473" y="26487"/>
                    <a:pt x="588" y="25745"/>
                  </a:cubicBezTo>
                  <a:cubicBezTo>
                    <a:pt x="677" y="25179"/>
                    <a:pt x="799" y="24616"/>
                    <a:pt x="953" y="24065"/>
                  </a:cubicBezTo>
                  <a:cubicBezTo>
                    <a:pt x="1681" y="21492"/>
                    <a:pt x="2802" y="19098"/>
                    <a:pt x="4203" y="16827"/>
                  </a:cubicBezTo>
                  <a:cubicBezTo>
                    <a:pt x="4605" y="16167"/>
                    <a:pt x="5049" y="15533"/>
                    <a:pt x="5533" y="14931"/>
                  </a:cubicBezTo>
                  <a:cubicBezTo>
                    <a:pt x="5823" y="14577"/>
                    <a:pt x="6070" y="14186"/>
                    <a:pt x="6332" y="13806"/>
                  </a:cubicBezTo>
                  <a:cubicBezTo>
                    <a:pt x="7063" y="12742"/>
                    <a:pt x="7711" y="11631"/>
                    <a:pt x="8184" y="10427"/>
                  </a:cubicBezTo>
                  <a:cubicBezTo>
                    <a:pt x="9080" y="8145"/>
                    <a:pt x="9607" y="5766"/>
                    <a:pt x="10015" y="3358"/>
                  </a:cubicBezTo>
                  <a:cubicBezTo>
                    <a:pt x="10115" y="2781"/>
                    <a:pt x="10194" y="2200"/>
                    <a:pt x="10280" y="1631"/>
                  </a:cubicBezTo>
                  <a:lnTo>
                    <a:pt x="10578" y="1229"/>
                  </a:lnTo>
                  <a:cubicBezTo>
                    <a:pt x="10581" y="1258"/>
                    <a:pt x="10585" y="1287"/>
                    <a:pt x="10585" y="1319"/>
                  </a:cubicBezTo>
                  <a:cubicBezTo>
                    <a:pt x="10474" y="2097"/>
                    <a:pt x="10366" y="2874"/>
                    <a:pt x="10244" y="3652"/>
                  </a:cubicBezTo>
                  <a:cubicBezTo>
                    <a:pt x="9986" y="5235"/>
                    <a:pt x="9635" y="6805"/>
                    <a:pt x="9195" y="8349"/>
                  </a:cubicBezTo>
                  <a:cubicBezTo>
                    <a:pt x="8628" y="10363"/>
                    <a:pt x="7794" y="12251"/>
                    <a:pt x="6575" y="13957"/>
                  </a:cubicBezTo>
                  <a:cubicBezTo>
                    <a:pt x="6170" y="14519"/>
                    <a:pt x="5758" y="15075"/>
                    <a:pt x="5353" y="15637"/>
                  </a:cubicBezTo>
                  <a:cubicBezTo>
                    <a:pt x="4848" y="16325"/>
                    <a:pt x="4382" y="17045"/>
                    <a:pt x="3960" y="17787"/>
                  </a:cubicBezTo>
                  <a:cubicBezTo>
                    <a:pt x="2498" y="20406"/>
                    <a:pt x="1276" y="23119"/>
                    <a:pt x="806" y="26118"/>
                  </a:cubicBezTo>
                  <a:cubicBezTo>
                    <a:pt x="724" y="26652"/>
                    <a:pt x="638" y="27185"/>
                    <a:pt x="595" y="27723"/>
                  </a:cubicBezTo>
                  <a:cubicBezTo>
                    <a:pt x="531" y="28547"/>
                    <a:pt x="491" y="29371"/>
                    <a:pt x="462" y="30199"/>
                  </a:cubicBezTo>
                  <a:cubicBezTo>
                    <a:pt x="434" y="31034"/>
                    <a:pt x="409" y="31865"/>
                    <a:pt x="423" y="32700"/>
                  </a:cubicBezTo>
                  <a:cubicBezTo>
                    <a:pt x="445" y="34194"/>
                    <a:pt x="505" y="35688"/>
                    <a:pt x="545" y="37182"/>
                  </a:cubicBezTo>
                  <a:cubicBezTo>
                    <a:pt x="588" y="38888"/>
                    <a:pt x="620" y="40597"/>
                    <a:pt x="660" y="42303"/>
                  </a:cubicBezTo>
                  <a:lnTo>
                    <a:pt x="778" y="42299"/>
                  </a:lnTo>
                  <a:cubicBezTo>
                    <a:pt x="763" y="42220"/>
                    <a:pt x="753" y="42141"/>
                    <a:pt x="746" y="42063"/>
                  </a:cubicBezTo>
                  <a:cubicBezTo>
                    <a:pt x="728" y="41633"/>
                    <a:pt x="717" y="41199"/>
                    <a:pt x="703" y="40765"/>
                  </a:cubicBezTo>
                  <a:cubicBezTo>
                    <a:pt x="663" y="39465"/>
                    <a:pt x="617" y="38164"/>
                    <a:pt x="584" y="36863"/>
                  </a:cubicBezTo>
                  <a:cubicBezTo>
                    <a:pt x="552" y="35369"/>
                    <a:pt x="516" y="33875"/>
                    <a:pt x="505" y="32381"/>
                  </a:cubicBezTo>
                  <a:cubicBezTo>
                    <a:pt x="502" y="31575"/>
                    <a:pt x="559" y="30769"/>
                    <a:pt x="563" y="29962"/>
                  </a:cubicBezTo>
                  <a:cubicBezTo>
                    <a:pt x="570" y="28988"/>
                    <a:pt x="642" y="28017"/>
                    <a:pt x="771" y="27053"/>
                  </a:cubicBezTo>
                  <a:cubicBezTo>
                    <a:pt x="932" y="25799"/>
                    <a:pt x="1154" y="24559"/>
                    <a:pt x="1566" y="23362"/>
                  </a:cubicBezTo>
                  <a:cubicBezTo>
                    <a:pt x="2519" y="20571"/>
                    <a:pt x="3766" y="17927"/>
                    <a:pt x="5558" y="15562"/>
                  </a:cubicBezTo>
                  <a:cubicBezTo>
                    <a:pt x="6081" y="14874"/>
                    <a:pt x="6561" y="14147"/>
                    <a:pt x="7045" y="13426"/>
                  </a:cubicBezTo>
                  <a:cubicBezTo>
                    <a:pt x="7704" y="12430"/>
                    <a:pt x="8252" y="11362"/>
                    <a:pt x="8668" y="10245"/>
                  </a:cubicBezTo>
                  <a:cubicBezTo>
                    <a:pt x="9381" y="8345"/>
                    <a:pt x="9847" y="6378"/>
                    <a:pt x="10219" y="4393"/>
                  </a:cubicBezTo>
                  <a:cubicBezTo>
                    <a:pt x="10484" y="2989"/>
                    <a:pt x="10667" y="1573"/>
                    <a:pt x="10832" y="154"/>
                  </a:cubicBezTo>
                  <a:cubicBezTo>
                    <a:pt x="10839" y="104"/>
                    <a:pt x="10843" y="51"/>
                    <a:pt x="10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237850" y="3010325"/>
              <a:ext cx="877250" cy="710850"/>
            </a:xfrm>
            <a:custGeom>
              <a:avLst/>
              <a:gdLst/>
              <a:ahLst/>
              <a:cxnLst/>
              <a:rect l="l" t="t" r="r" b="b"/>
              <a:pathLst>
                <a:path w="35090" h="28434" extrusionOk="0">
                  <a:moveTo>
                    <a:pt x="18115" y="13854"/>
                  </a:moveTo>
                  <a:cubicBezTo>
                    <a:pt x="18394" y="13854"/>
                    <a:pt x="18787" y="14054"/>
                    <a:pt x="18898" y="14344"/>
                  </a:cubicBezTo>
                  <a:cubicBezTo>
                    <a:pt x="18700" y="14427"/>
                    <a:pt x="18519" y="14553"/>
                    <a:pt x="18298" y="14553"/>
                  </a:cubicBezTo>
                  <a:cubicBezTo>
                    <a:pt x="18223" y="14553"/>
                    <a:pt x="18143" y="14539"/>
                    <a:pt x="18056" y="14502"/>
                  </a:cubicBezTo>
                  <a:cubicBezTo>
                    <a:pt x="17923" y="14255"/>
                    <a:pt x="17654" y="14233"/>
                    <a:pt x="17350" y="14233"/>
                  </a:cubicBezTo>
                  <a:cubicBezTo>
                    <a:pt x="17525" y="13943"/>
                    <a:pt x="17790" y="13889"/>
                    <a:pt x="18056" y="13857"/>
                  </a:cubicBezTo>
                  <a:cubicBezTo>
                    <a:pt x="18075" y="13855"/>
                    <a:pt x="18095" y="13854"/>
                    <a:pt x="18115" y="13854"/>
                  </a:cubicBezTo>
                  <a:close/>
                  <a:moveTo>
                    <a:pt x="22158" y="128"/>
                  </a:moveTo>
                  <a:cubicBezTo>
                    <a:pt x="22238" y="128"/>
                    <a:pt x="22319" y="134"/>
                    <a:pt x="22398" y="144"/>
                  </a:cubicBezTo>
                  <a:cubicBezTo>
                    <a:pt x="22631" y="180"/>
                    <a:pt x="22846" y="295"/>
                    <a:pt x="23004" y="470"/>
                  </a:cubicBezTo>
                  <a:cubicBezTo>
                    <a:pt x="23136" y="607"/>
                    <a:pt x="23244" y="757"/>
                    <a:pt x="23359" y="904"/>
                  </a:cubicBezTo>
                  <a:cubicBezTo>
                    <a:pt x="23584" y="1194"/>
                    <a:pt x="23785" y="1506"/>
                    <a:pt x="24036" y="1768"/>
                  </a:cubicBezTo>
                  <a:cubicBezTo>
                    <a:pt x="24810" y="2570"/>
                    <a:pt x="25179" y="3538"/>
                    <a:pt x="25319" y="4620"/>
                  </a:cubicBezTo>
                  <a:cubicBezTo>
                    <a:pt x="25412" y="5336"/>
                    <a:pt x="25329" y="6042"/>
                    <a:pt x="25164" y="6741"/>
                  </a:cubicBezTo>
                  <a:cubicBezTo>
                    <a:pt x="24889" y="7938"/>
                    <a:pt x="24437" y="9056"/>
                    <a:pt x="23753" y="10073"/>
                  </a:cubicBezTo>
                  <a:cubicBezTo>
                    <a:pt x="23359" y="10654"/>
                    <a:pt x="22886" y="11177"/>
                    <a:pt x="22352" y="11632"/>
                  </a:cubicBezTo>
                  <a:cubicBezTo>
                    <a:pt x="21538" y="12331"/>
                    <a:pt x="20843" y="13126"/>
                    <a:pt x="20327" y="14068"/>
                  </a:cubicBezTo>
                  <a:cubicBezTo>
                    <a:pt x="20119" y="14445"/>
                    <a:pt x="19969" y="14853"/>
                    <a:pt x="19790" y="15247"/>
                  </a:cubicBezTo>
                  <a:cubicBezTo>
                    <a:pt x="19765" y="15308"/>
                    <a:pt x="19729" y="15362"/>
                    <a:pt x="19679" y="15455"/>
                  </a:cubicBezTo>
                  <a:cubicBezTo>
                    <a:pt x="19546" y="15011"/>
                    <a:pt x="19525" y="14552"/>
                    <a:pt x="19052" y="14359"/>
                  </a:cubicBezTo>
                  <a:cubicBezTo>
                    <a:pt x="18944" y="14076"/>
                    <a:pt x="18733" y="13914"/>
                    <a:pt x="18464" y="13793"/>
                  </a:cubicBezTo>
                  <a:cubicBezTo>
                    <a:pt x="18360" y="13745"/>
                    <a:pt x="18254" y="13728"/>
                    <a:pt x="18146" y="13728"/>
                  </a:cubicBezTo>
                  <a:cubicBezTo>
                    <a:pt x="17976" y="13728"/>
                    <a:pt x="17800" y="13770"/>
                    <a:pt x="17611" y="13803"/>
                  </a:cubicBezTo>
                  <a:cubicBezTo>
                    <a:pt x="17633" y="13628"/>
                    <a:pt x="17622" y="13481"/>
                    <a:pt x="17669" y="13363"/>
                  </a:cubicBezTo>
                  <a:cubicBezTo>
                    <a:pt x="17758" y="13148"/>
                    <a:pt x="17769" y="12922"/>
                    <a:pt x="17801" y="12700"/>
                  </a:cubicBezTo>
                  <a:cubicBezTo>
                    <a:pt x="17902" y="12055"/>
                    <a:pt x="17927" y="11399"/>
                    <a:pt x="17880" y="10747"/>
                  </a:cubicBezTo>
                  <a:cubicBezTo>
                    <a:pt x="17855" y="10320"/>
                    <a:pt x="17826" y="9894"/>
                    <a:pt x="17765" y="9471"/>
                  </a:cubicBezTo>
                  <a:cubicBezTo>
                    <a:pt x="17704" y="9070"/>
                    <a:pt x="17622" y="8672"/>
                    <a:pt x="17518" y="8278"/>
                  </a:cubicBezTo>
                  <a:cubicBezTo>
                    <a:pt x="17360" y="7665"/>
                    <a:pt x="17360" y="7053"/>
                    <a:pt x="17475" y="6436"/>
                  </a:cubicBezTo>
                  <a:cubicBezTo>
                    <a:pt x="17522" y="6175"/>
                    <a:pt x="17558" y="5906"/>
                    <a:pt x="17640" y="5655"/>
                  </a:cubicBezTo>
                  <a:cubicBezTo>
                    <a:pt x="17790" y="5179"/>
                    <a:pt x="17955" y="4709"/>
                    <a:pt x="18131" y="4243"/>
                  </a:cubicBezTo>
                  <a:cubicBezTo>
                    <a:pt x="18317" y="3767"/>
                    <a:pt x="18572" y="3319"/>
                    <a:pt x="18894" y="2918"/>
                  </a:cubicBezTo>
                  <a:cubicBezTo>
                    <a:pt x="19346" y="2341"/>
                    <a:pt x="19804" y="1771"/>
                    <a:pt x="20270" y="1201"/>
                  </a:cubicBezTo>
                  <a:cubicBezTo>
                    <a:pt x="20596" y="807"/>
                    <a:pt x="20976" y="478"/>
                    <a:pt x="21460" y="273"/>
                  </a:cubicBezTo>
                  <a:cubicBezTo>
                    <a:pt x="21680" y="177"/>
                    <a:pt x="21918" y="128"/>
                    <a:pt x="22158" y="128"/>
                  </a:cubicBezTo>
                  <a:close/>
                  <a:moveTo>
                    <a:pt x="8711" y="8862"/>
                  </a:moveTo>
                  <a:cubicBezTo>
                    <a:pt x="8736" y="8880"/>
                    <a:pt x="8761" y="8898"/>
                    <a:pt x="8786" y="8919"/>
                  </a:cubicBezTo>
                  <a:cubicBezTo>
                    <a:pt x="9284" y="9428"/>
                    <a:pt x="9872" y="9822"/>
                    <a:pt x="10481" y="10181"/>
                  </a:cubicBezTo>
                  <a:cubicBezTo>
                    <a:pt x="11194" y="10604"/>
                    <a:pt x="11907" y="11016"/>
                    <a:pt x="12570" y="11517"/>
                  </a:cubicBezTo>
                  <a:cubicBezTo>
                    <a:pt x="13018" y="11854"/>
                    <a:pt x="13430" y="12237"/>
                    <a:pt x="13792" y="12664"/>
                  </a:cubicBezTo>
                  <a:cubicBezTo>
                    <a:pt x="14290" y="13248"/>
                    <a:pt x="14616" y="13954"/>
                    <a:pt x="14745" y="14710"/>
                  </a:cubicBezTo>
                  <a:cubicBezTo>
                    <a:pt x="14849" y="15312"/>
                    <a:pt x="14920" y="15921"/>
                    <a:pt x="15006" y="16530"/>
                  </a:cubicBezTo>
                  <a:cubicBezTo>
                    <a:pt x="15010" y="16541"/>
                    <a:pt x="14999" y="16555"/>
                    <a:pt x="14985" y="16598"/>
                  </a:cubicBezTo>
                  <a:cubicBezTo>
                    <a:pt x="14856" y="16487"/>
                    <a:pt x="14745" y="16380"/>
                    <a:pt x="14612" y="16279"/>
                  </a:cubicBezTo>
                  <a:cubicBezTo>
                    <a:pt x="14480" y="16179"/>
                    <a:pt x="14336" y="16093"/>
                    <a:pt x="14189" y="15993"/>
                  </a:cubicBezTo>
                  <a:cubicBezTo>
                    <a:pt x="14096" y="15584"/>
                    <a:pt x="13870" y="15229"/>
                    <a:pt x="13595" y="14907"/>
                  </a:cubicBezTo>
                  <a:cubicBezTo>
                    <a:pt x="13276" y="14527"/>
                    <a:pt x="12946" y="14151"/>
                    <a:pt x="12606" y="13789"/>
                  </a:cubicBezTo>
                  <a:cubicBezTo>
                    <a:pt x="12040" y="13194"/>
                    <a:pt x="11455" y="12617"/>
                    <a:pt x="10893" y="12019"/>
                  </a:cubicBezTo>
                  <a:cubicBezTo>
                    <a:pt x="10058" y="11112"/>
                    <a:pt x="9334" y="10102"/>
                    <a:pt x="8747" y="9016"/>
                  </a:cubicBezTo>
                  <a:cubicBezTo>
                    <a:pt x="8722" y="8973"/>
                    <a:pt x="8704" y="8927"/>
                    <a:pt x="8689" y="8880"/>
                  </a:cubicBezTo>
                  <a:lnTo>
                    <a:pt x="8711" y="8862"/>
                  </a:lnTo>
                  <a:close/>
                  <a:moveTo>
                    <a:pt x="4322" y="13536"/>
                  </a:moveTo>
                  <a:cubicBezTo>
                    <a:pt x="4596" y="13536"/>
                    <a:pt x="4866" y="13575"/>
                    <a:pt x="5128" y="13674"/>
                  </a:cubicBezTo>
                  <a:cubicBezTo>
                    <a:pt x="5400" y="13778"/>
                    <a:pt x="5658" y="13918"/>
                    <a:pt x="5898" y="14086"/>
                  </a:cubicBezTo>
                  <a:cubicBezTo>
                    <a:pt x="6221" y="14312"/>
                    <a:pt x="6507" y="14588"/>
                    <a:pt x="6747" y="14900"/>
                  </a:cubicBezTo>
                  <a:cubicBezTo>
                    <a:pt x="7030" y="15262"/>
                    <a:pt x="7338" y="15606"/>
                    <a:pt x="7625" y="15964"/>
                  </a:cubicBezTo>
                  <a:cubicBezTo>
                    <a:pt x="7847" y="16247"/>
                    <a:pt x="8048" y="16548"/>
                    <a:pt x="8259" y="16842"/>
                  </a:cubicBezTo>
                  <a:cubicBezTo>
                    <a:pt x="8277" y="16867"/>
                    <a:pt x="8292" y="16895"/>
                    <a:pt x="8306" y="16924"/>
                  </a:cubicBezTo>
                  <a:lnTo>
                    <a:pt x="8274" y="16953"/>
                  </a:lnTo>
                  <a:cubicBezTo>
                    <a:pt x="8170" y="16874"/>
                    <a:pt x="8069" y="16802"/>
                    <a:pt x="7973" y="16720"/>
                  </a:cubicBezTo>
                  <a:cubicBezTo>
                    <a:pt x="7192" y="16046"/>
                    <a:pt x="6317" y="15498"/>
                    <a:pt x="5371" y="15086"/>
                  </a:cubicBezTo>
                  <a:cubicBezTo>
                    <a:pt x="5042" y="14946"/>
                    <a:pt x="4730" y="14756"/>
                    <a:pt x="4390" y="14656"/>
                  </a:cubicBezTo>
                  <a:cubicBezTo>
                    <a:pt x="3831" y="14488"/>
                    <a:pt x="3254" y="14362"/>
                    <a:pt x="2680" y="14237"/>
                  </a:cubicBezTo>
                  <a:cubicBezTo>
                    <a:pt x="2437" y="14183"/>
                    <a:pt x="2182" y="14172"/>
                    <a:pt x="1903" y="14136"/>
                  </a:cubicBezTo>
                  <a:cubicBezTo>
                    <a:pt x="1939" y="14104"/>
                    <a:pt x="1953" y="14079"/>
                    <a:pt x="1971" y="14076"/>
                  </a:cubicBezTo>
                  <a:cubicBezTo>
                    <a:pt x="2580" y="13907"/>
                    <a:pt x="3171" y="13671"/>
                    <a:pt x="3802" y="13578"/>
                  </a:cubicBezTo>
                  <a:cubicBezTo>
                    <a:pt x="3976" y="13551"/>
                    <a:pt x="4150" y="13536"/>
                    <a:pt x="4322" y="13536"/>
                  </a:cubicBezTo>
                  <a:close/>
                  <a:moveTo>
                    <a:pt x="25301" y="13752"/>
                  </a:moveTo>
                  <a:cubicBezTo>
                    <a:pt x="26035" y="13752"/>
                    <a:pt x="26761" y="13867"/>
                    <a:pt x="27458" y="14101"/>
                  </a:cubicBezTo>
                  <a:cubicBezTo>
                    <a:pt x="28110" y="14312"/>
                    <a:pt x="28776" y="14491"/>
                    <a:pt x="29410" y="14749"/>
                  </a:cubicBezTo>
                  <a:cubicBezTo>
                    <a:pt x="29966" y="14971"/>
                    <a:pt x="30536" y="15151"/>
                    <a:pt x="31120" y="15287"/>
                  </a:cubicBezTo>
                  <a:cubicBezTo>
                    <a:pt x="31646" y="15419"/>
                    <a:pt x="32191" y="15494"/>
                    <a:pt x="32739" y="15598"/>
                  </a:cubicBezTo>
                  <a:cubicBezTo>
                    <a:pt x="32695" y="15640"/>
                    <a:pt x="32643" y="15646"/>
                    <a:pt x="32593" y="15646"/>
                  </a:cubicBezTo>
                  <a:cubicBezTo>
                    <a:pt x="32569" y="15646"/>
                    <a:pt x="32546" y="15645"/>
                    <a:pt x="32524" y="15645"/>
                  </a:cubicBezTo>
                  <a:cubicBezTo>
                    <a:pt x="32012" y="15638"/>
                    <a:pt x="31496" y="15649"/>
                    <a:pt x="30987" y="15606"/>
                  </a:cubicBezTo>
                  <a:cubicBezTo>
                    <a:pt x="30163" y="15530"/>
                    <a:pt x="29342" y="15419"/>
                    <a:pt x="28522" y="15322"/>
                  </a:cubicBezTo>
                  <a:cubicBezTo>
                    <a:pt x="27993" y="15259"/>
                    <a:pt x="27464" y="15218"/>
                    <a:pt x="26937" y="15218"/>
                  </a:cubicBezTo>
                  <a:cubicBezTo>
                    <a:pt x="26276" y="15218"/>
                    <a:pt x="25618" y="15282"/>
                    <a:pt x="24964" y="15448"/>
                  </a:cubicBezTo>
                  <a:cubicBezTo>
                    <a:pt x="24111" y="15666"/>
                    <a:pt x="23276" y="15950"/>
                    <a:pt x="22534" y="16451"/>
                  </a:cubicBezTo>
                  <a:cubicBezTo>
                    <a:pt x="22481" y="16491"/>
                    <a:pt x="22420" y="16516"/>
                    <a:pt x="22355" y="16530"/>
                  </a:cubicBezTo>
                  <a:cubicBezTo>
                    <a:pt x="21689" y="16688"/>
                    <a:pt x="21051" y="16931"/>
                    <a:pt x="20446" y="17247"/>
                  </a:cubicBezTo>
                  <a:cubicBezTo>
                    <a:pt x="20424" y="17257"/>
                    <a:pt x="20399" y="17265"/>
                    <a:pt x="20374" y="17272"/>
                  </a:cubicBezTo>
                  <a:cubicBezTo>
                    <a:pt x="20367" y="17272"/>
                    <a:pt x="20363" y="17265"/>
                    <a:pt x="20349" y="17254"/>
                  </a:cubicBezTo>
                  <a:cubicBezTo>
                    <a:pt x="20367" y="17229"/>
                    <a:pt x="20377" y="17200"/>
                    <a:pt x="20395" y="17175"/>
                  </a:cubicBezTo>
                  <a:cubicBezTo>
                    <a:pt x="20746" y="16695"/>
                    <a:pt x="21090" y="16211"/>
                    <a:pt x="21449" y="15742"/>
                  </a:cubicBezTo>
                  <a:cubicBezTo>
                    <a:pt x="21646" y="15473"/>
                    <a:pt x="21861" y="15219"/>
                    <a:pt x="22094" y="14979"/>
                  </a:cubicBezTo>
                  <a:cubicBezTo>
                    <a:pt x="22939" y="14129"/>
                    <a:pt x="24000" y="13789"/>
                    <a:pt x="25172" y="13753"/>
                  </a:cubicBezTo>
                  <a:cubicBezTo>
                    <a:pt x="25215" y="13752"/>
                    <a:pt x="25258" y="13752"/>
                    <a:pt x="25301" y="13752"/>
                  </a:cubicBezTo>
                  <a:close/>
                  <a:moveTo>
                    <a:pt x="8888" y="1653"/>
                  </a:moveTo>
                  <a:cubicBezTo>
                    <a:pt x="9225" y="1653"/>
                    <a:pt x="9556" y="1722"/>
                    <a:pt x="9865" y="1857"/>
                  </a:cubicBezTo>
                  <a:cubicBezTo>
                    <a:pt x="10413" y="2090"/>
                    <a:pt x="10947" y="2366"/>
                    <a:pt x="11488" y="2624"/>
                  </a:cubicBezTo>
                  <a:cubicBezTo>
                    <a:pt x="12176" y="2950"/>
                    <a:pt x="12860" y="3276"/>
                    <a:pt x="13548" y="3595"/>
                  </a:cubicBezTo>
                  <a:cubicBezTo>
                    <a:pt x="13942" y="3781"/>
                    <a:pt x="14308" y="4021"/>
                    <a:pt x="14630" y="4312"/>
                  </a:cubicBezTo>
                  <a:cubicBezTo>
                    <a:pt x="15336" y="4946"/>
                    <a:pt x="15977" y="5641"/>
                    <a:pt x="16554" y="6397"/>
                  </a:cubicBezTo>
                  <a:cubicBezTo>
                    <a:pt x="16988" y="6956"/>
                    <a:pt x="17246" y="7597"/>
                    <a:pt x="17393" y="8282"/>
                  </a:cubicBezTo>
                  <a:cubicBezTo>
                    <a:pt x="17497" y="8783"/>
                    <a:pt x="17565" y="9296"/>
                    <a:pt x="17647" y="9801"/>
                  </a:cubicBezTo>
                  <a:cubicBezTo>
                    <a:pt x="17751" y="10392"/>
                    <a:pt x="17794" y="10991"/>
                    <a:pt x="17780" y="11589"/>
                  </a:cubicBezTo>
                  <a:cubicBezTo>
                    <a:pt x="17773" y="11825"/>
                    <a:pt x="17762" y="12065"/>
                    <a:pt x="17740" y="12306"/>
                  </a:cubicBezTo>
                  <a:cubicBezTo>
                    <a:pt x="17726" y="12449"/>
                    <a:pt x="17676" y="12589"/>
                    <a:pt x="17651" y="12732"/>
                  </a:cubicBezTo>
                  <a:cubicBezTo>
                    <a:pt x="17597" y="13105"/>
                    <a:pt x="17543" y="13481"/>
                    <a:pt x="17489" y="13878"/>
                  </a:cubicBezTo>
                  <a:cubicBezTo>
                    <a:pt x="17271" y="14036"/>
                    <a:pt x="17124" y="14291"/>
                    <a:pt x="16877" y="14448"/>
                  </a:cubicBezTo>
                  <a:cubicBezTo>
                    <a:pt x="16737" y="14538"/>
                    <a:pt x="16633" y="14692"/>
                    <a:pt x="16544" y="14835"/>
                  </a:cubicBezTo>
                  <a:cubicBezTo>
                    <a:pt x="16020" y="15699"/>
                    <a:pt x="15866" y="16645"/>
                    <a:pt x="15916" y="17641"/>
                  </a:cubicBezTo>
                  <a:cubicBezTo>
                    <a:pt x="15920" y="17687"/>
                    <a:pt x="15916" y="17730"/>
                    <a:pt x="15916" y="17777"/>
                  </a:cubicBezTo>
                  <a:lnTo>
                    <a:pt x="15877" y="17795"/>
                  </a:lnTo>
                  <a:cubicBezTo>
                    <a:pt x="15852" y="17766"/>
                    <a:pt x="15827" y="17738"/>
                    <a:pt x="15805" y="17705"/>
                  </a:cubicBezTo>
                  <a:cubicBezTo>
                    <a:pt x="15648" y="17487"/>
                    <a:pt x="15476" y="17272"/>
                    <a:pt x="15340" y="17035"/>
                  </a:cubicBezTo>
                  <a:cubicBezTo>
                    <a:pt x="15243" y="16874"/>
                    <a:pt x="15178" y="16698"/>
                    <a:pt x="15143" y="16516"/>
                  </a:cubicBezTo>
                  <a:cubicBezTo>
                    <a:pt x="15071" y="16132"/>
                    <a:pt x="15031" y="15738"/>
                    <a:pt x="14981" y="15348"/>
                  </a:cubicBezTo>
                  <a:cubicBezTo>
                    <a:pt x="14899" y="14731"/>
                    <a:pt x="14784" y="14126"/>
                    <a:pt x="14515" y="13556"/>
                  </a:cubicBezTo>
                  <a:cubicBezTo>
                    <a:pt x="14168" y="12814"/>
                    <a:pt x="13627" y="12230"/>
                    <a:pt x="13011" y="11711"/>
                  </a:cubicBezTo>
                  <a:cubicBezTo>
                    <a:pt x="12376" y="11173"/>
                    <a:pt x="11667" y="10743"/>
                    <a:pt x="10957" y="10320"/>
                  </a:cubicBezTo>
                  <a:cubicBezTo>
                    <a:pt x="10570" y="10091"/>
                    <a:pt x="10191" y="9862"/>
                    <a:pt x="9814" y="9622"/>
                  </a:cubicBezTo>
                  <a:cubicBezTo>
                    <a:pt x="9327" y="9303"/>
                    <a:pt x="8890" y="8916"/>
                    <a:pt x="8514" y="8468"/>
                  </a:cubicBezTo>
                  <a:cubicBezTo>
                    <a:pt x="8435" y="8378"/>
                    <a:pt x="8370" y="8278"/>
                    <a:pt x="8324" y="8167"/>
                  </a:cubicBezTo>
                  <a:cubicBezTo>
                    <a:pt x="7930" y="7253"/>
                    <a:pt x="7715" y="6307"/>
                    <a:pt x="7819" y="5304"/>
                  </a:cubicBezTo>
                  <a:cubicBezTo>
                    <a:pt x="7844" y="5039"/>
                    <a:pt x="7887" y="4774"/>
                    <a:pt x="8062" y="4555"/>
                  </a:cubicBezTo>
                  <a:cubicBezTo>
                    <a:pt x="8145" y="4451"/>
                    <a:pt x="8145" y="4333"/>
                    <a:pt x="8116" y="4211"/>
                  </a:cubicBezTo>
                  <a:cubicBezTo>
                    <a:pt x="8062" y="3978"/>
                    <a:pt x="8001" y="3745"/>
                    <a:pt x="7951" y="3509"/>
                  </a:cubicBezTo>
                  <a:cubicBezTo>
                    <a:pt x="7876" y="3154"/>
                    <a:pt x="7837" y="2800"/>
                    <a:pt x="7937" y="2441"/>
                  </a:cubicBezTo>
                  <a:cubicBezTo>
                    <a:pt x="7973" y="2319"/>
                    <a:pt x="8016" y="2201"/>
                    <a:pt x="8073" y="2090"/>
                  </a:cubicBezTo>
                  <a:cubicBezTo>
                    <a:pt x="8216" y="1818"/>
                    <a:pt x="8449" y="1678"/>
                    <a:pt x="8750" y="1656"/>
                  </a:cubicBezTo>
                  <a:cubicBezTo>
                    <a:pt x="8796" y="1654"/>
                    <a:pt x="8842" y="1653"/>
                    <a:pt x="8888" y="1653"/>
                  </a:cubicBezTo>
                  <a:close/>
                  <a:moveTo>
                    <a:pt x="5283" y="11355"/>
                  </a:moveTo>
                  <a:cubicBezTo>
                    <a:pt x="5313" y="11355"/>
                    <a:pt x="5342" y="11355"/>
                    <a:pt x="5371" y="11356"/>
                  </a:cubicBezTo>
                  <a:cubicBezTo>
                    <a:pt x="5708" y="11363"/>
                    <a:pt x="6049" y="11417"/>
                    <a:pt x="6382" y="11463"/>
                  </a:cubicBezTo>
                  <a:cubicBezTo>
                    <a:pt x="6962" y="11542"/>
                    <a:pt x="7539" y="11639"/>
                    <a:pt x="8123" y="11721"/>
                  </a:cubicBezTo>
                  <a:cubicBezTo>
                    <a:pt x="8811" y="11811"/>
                    <a:pt x="9478" y="12033"/>
                    <a:pt x="10083" y="12377"/>
                  </a:cubicBezTo>
                  <a:cubicBezTo>
                    <a:pt x="11054" y="12929"/>
                    <a:pt x="11914" y="13660"/>
                    <a:pt x="12613" y="14534"/>
                  </a:cubicBezTo>
                  <a:cubicBezTo>
                    <a:pt x="12914" y="14914"/>
                    <a:pt x="13175" y="15326"/>
                    <a:pt x="13455" y="15724"/>
                  </a:cubicBezTo>
                  <a:cubicBezTo>
                    <a:pt x="13469" y="15756"/>
                    <a:pt x="13484" y="15788"/>
                    <a:pt x="13494" y="15824"/>
                  </a:cubicBezTo>
                  <a:cubicBezTo>
                    <a:pt x="13344" y="15846"/>
                    <a:pt x="13222" y="15860"/>
                    <a:pt x="13097" y="15881"/>
                  </a:cubicBezTo>
                  <a:cubicBezTo>
                    <a:pt x="12702" y="15953"/>
                    <a:pt x="12326" y="16100"/>
                    <a:pt x="11989" y="16322"/>
                  </a:cubicBezTo>
                  <a:cubicBezTo>
                    <a:pt x="11384" y="16720"/>
                    <a:pt x="10864" y="17229"/>
                    <a:pt x="10459" y="17827"/>
                  </a:cubicBezTo>
                  <a:cubicBezTo>
                    <a:pt x="10420" y="17888"/>
                    <a:pt x="10373" y="17945"/>
                    <a:pt x="10334" y="18006"/>
                  </a:cubicBezTo>
                  <a:cubicBezTo>
                    <a:pt x="10290" y="18016"/>
                    <a:pt x="10246" y="18020"/>
                    <a:pt x="10204" y="18020"/>
                  </a:cubicBezTo>
                  <a:cubicBezTo>
                    <a:pt x="10006" y="18020"/>
                    <a:pt x="9831" y="17927"/>
                    <a:pt x="9653" y="17859"/>
                  </a:cubicBezTo>
                  <a:cubicBezTo>
                    <a:pt x="9187" y="17680"/>
                    <a:pt x="8822" y="17358"/>
                    <a:pt x="8514" y="16971"/>
                  </a:cubicBezTo>
                  <a:cubicBezTo>
                    <a:pt x="8324" y="16734"/>
                    <a:pt x="8152" y="16476"/>
                    <a:pt x="7966" y="16236"/>
                  </a:cubicBezTo>
                  <a:cubicBezTo>
                    <a:pt x="7625" y="15799"/>
                    <a:pt x="7285" y="15362"/>
                    <a:pt x="6934" y="14936"/>
                  </a:cubicBezTo>
                  <a:cubicBezTo>
                    <a:pt x="6744" y="14703"/>
                    <a:pt x="6543" y="14484"/>
                    <a:pt x="6324" y="14276"/>
                  </a:cubicBezTo>
                  <a:cubicBezTo>
                    <a:pt x="5722" y="13703"/>
                    <a:pt x="5037" y="13420"/>
                    <a:pt x="4278" y="13420"/>
                  </a:cubicBezTo>
                  <a:cubicBezTo>
                    <a:pt x="4021" y="13420"/>
                    <a:pt x="3756" y="13452"/>
                    <a:pt x="3483" y="13517"/>
                  </a:cubicBezTo>
                  <a:cubicBezTo>
                    <a:pt x="3100" y="13606"/>
                    <a:pt x="2727" y="13739"/>
                    <a:pt x="2347" y="13832"/>
                  </a:cubicBezTo>
                  <a:cubicBezTo>
                    <a:pt x="1713" y="13990"/>
                    <a:pt x="1075" y="14129"/>
                    <a:pt x="437" y="14276"/>
                  </a:cubicBezTo>
                  <a:cubicBezTo>
                    <a:pt x="397" y="14284"/>
                    <a:pt x="357" y="14288"/>
                    <a:pt x="318" y="14288"/>
                  </a:cubicBezTo>
                  <a:cubicBezTo>
                    <a:pt x="305" y="14288"/>
                    <a:pt x="292" y="14288"/>
                    <a:pt x="280" y="14287"/>
                  </a:cubicBezTo>
                  <a:cubicBezTo>
                    <a:pt x="244" y="14287"/>
                    <a:pt x="212" y="14280"/>
                    <a:pt x="176" y="14273"/>
                  </a:cubicBezTo>
                  <a:cubicBezTo>
                    <a:pt x="83" y="14122"/>
                    <a:pt x="144" y="13986"/>
                    <a:pt x="212" y="13857"/>
                  </a:cubicBezTo>
                  <a:cubicBezTo>
                    <a:pt x="316" y="13660"/>
                    <a:pt x="484" y="13513"/>
                    <a:pt x="667" y="13388"/>
                  </a:cubicBezTo>
                  <a:cubicBezTo>
                    <a:pt x="914" y="13219"/>
                    <a:pt x="1190" y="13090"/>
                    <a:pt x="1480" y="13008"/>
                  </a:cubicBezTo>
                  <a:cubicBezTo>
                    <a:pt x="1756" y="12925"/>
                    <a:pt x="2032" y="12854"/>
                    <a:pt x="2308" y="12771"/>
                  </a:cubicBezTo>
                  <a:cubicBezTo>
                    <a:pt x="2435" y="12735"/>
                    <a:pt x="2565" y="12717"/>
                    <a:pt x="2696" y="12717"/>
                  </a:cubicBezTo>
                  <a:cubicBezTo>
                    <a:pt x="2797" y="12717"/>
                    <a:pt x="2899" y="12728"/>
                    <a:pt x="2999" y="12750"/>
                  </a:cubicBezTo>
                  <a:cubicBezTo>
                    <a:pt x="3143" y="12782"/>
                    <a:pt x="3290" y="12796"/>
                    <a:pt x="3436" y="12814"/>
                  </a:cubicBezTo>
                  <a:cubicBezTo>
                    <a:pt x="3490" y="12814"/>
                    <a:pt x="3544" y="12811"/>
                    <a:pt x="3598" y="12800"/>
                  </a:cubicBezTo>
                  <a:cubicBezTo>
                    <a:pt x="3569" y="12728"/>
                    <a:pt x="3537" y="12657"/>
                    <a:pt x="3501" y="12589"/>
                  </a:cubicBezTo>
                  <a:cubicBezTo>
                    <a:pt x="3318" y="12288"/>
                    <a:pt x="3336" y="12134"/>
                    <a:pt x="3612" y="11919"/>
                  </a:cubicBezTo>
                  <a:cubicBezTo>
                    <a:pt x="4105" y="11535"/>
                    <a:pt x="4669" y="11355"/>
                    <a:pt x="5283" y="11355"/>
                  </a:cubicBezTo>
                  <a:close/>
                  <a:moveTo>
                    <a:pt x="27484" y="9650"/>
                  </a:moveTo>
                  <a:cubicBezTo>
                    <a:pt x="27936" y="9650"/>
                    <a:pt x="28371" y="9726"/>
                    <a:pt x="28776" y="9948"/>
                  </a:cubicBezTo>
                  <a:cubicBezTo>
                    <a:pt x="28891" y="10009"/>
                    <a:pt x="29013" y="10073"/>
                    <a:pt x="29066" y="10238"/>
                  </a:cubicBezTo>
                  <a:cubicBezTo>
                    <a:pt x="28852" y="10453"/>
                    <a:pt x="28518" y="10546"/>
                    <a:pt x="28346" y="10811"/>
                  </a:cubicBezTo>
                  <a:cubicBezTo>
                    <a:pt x="28353" y="10829"/>
                    <a:pt x="28364" y="10851"/>
                    <a:pt x="28371" y="10869"/>
                  </a:cubicBezTo>
                  <a:cubicBezTo>
                    <a:pt x="28439" y="10869"/>
                    <a:pt x="28508" y="10862"/>
                    <a:pt x="28572" y="10847"/>
                  </a:cubicBezTo>
                  <a:cubicBezTo>
                    <a:pt x="28723" y="10801"/>
                    <a:pt x="28877" y="10747"/>
                    <a:pt x="29027" y="10693"/>
                  </a:cubicBezTo>
                  <a:cubicBezTo>
                    <a:pt x="29220" y="10624"/>
                    <a:pt x="29413" y="10587"/>
                    <a:pt x="29603" y="10587"/>
                  </a:cubicBezTo>
                  <a:cubicBezTo>
                    <a:pt x="29846" y="10587"/>
                    <a:pt x="30086" y="10648"/>
                    <a:pt x="30317" y="10783"/>
                  </a:cubicBezTo>
                  <a:cubicBezTo>
                    <a:pt x="30571" y="10930"/>
                    <a:pt x="30840" y="11059"/>
                    <a:pt x="31062" y="11245"/>
                  </a:cubicBezTo>
                  <a:cubicBezTo>
                    <a:pt x="31578" y="11675"/>
                    <a:pt x="32159" y="11972"/>
                    <a:pt x="32782" y="12202"/>
                  </a:cubicBezTo>
                  <a:cubicBezTo>
                    <a:pt x="33320" y="12399"/>
                    <a:pt x="33796" y="12707"/>
                    <a:pt x="34248" y="13054"/>
                  </a:cubicBezTo>
                  <a:cubicBezTo>
                    <a:pt x="34627" y="13345"/>
                    <a:pt x="34828" y="13746"/>
                    <a:pt x="34907" y="14208"/>
                  </a:cubicBezTo>
                  <a:cubicBezTo>
                    <a:pt x="34957" y="14509"/>
                    <a:pt x="34835" y="14771"/>
                    <a:pt x="34620" y="14961"/>
                  </a:cubicBezTo>
                  <a:cubicBezTo>
                    <a:pt x="34220" y="15325"/>
                    <a:pt x="33762" y="15519"/>
                    <a:pt x="33237" y="15519"/>
                  </a:cubicBezTo>
                  <a:cubicBezTo>
                    <a:pt x="33137" y="15519"/>
                    <a:pt x="33034" y="15512"/>
                    <a:pt x="32929" y="15498"/>
                  </a:cubicBezTo>
                  <a:cubicBezTo>
                    <a:pt x="32155" y="15398"/>
                    <a:pt x="31388" y="15244"/>
                    <a:pt x="30636" y="15039"/>
                  </a:cubicBezTo>
                  <a:cubicBezTo>
                    <a:pt x="30364" y="14964"/>
                    <a:pt x="30095" y="14857"/>
                    <a:pt x="29826" y="14764"/>
                  </a:cubicBezTo>
                  <a:cubicBezTo>
                    <a:pt x="29493" y="14645"/>
                    <a:pt x="29160" y="14527"/>
                    <a:pt x="28826" y="14412"/>
                  </a:cubicBezTo>
                  <a:cubicBezTo>
                    <a:pt x="28475" y="14294"/>
                    <a:pt x="28117" y="14179"/>
                    <a:pt x="27762" y="14065"/>
                  </a:cubicBezTo>
                  <a:cubicBezTo>
                    <a:pt x="26970" y="13814"/>
                    <a:pt x="26168" y="13638"/>
                    <a:pt x="25329" y="13628"/>
                  </a:cubicBezTo>
                  <a:cubicBezTo>
                    <a:pt x="25295" y="13627"/>
                    <a:pt x="25261" y="13627"/>
                    <a:pt x="25227" y="13627"/>
                  </a:cubicBezTo>
                  <a:cubicBezTo>
                    <a:pt x="24248" y="13627"/>
                    <a:pt x="23291" y="13923"/>
                    <a:pt x="22477" y="14473"/>
                  </a:cubicBezTo>
                  <a:cubicBezTo>
                    <a:pt x="22029" y="14774"/>
                    <a:pt x="21689" y="15186"/>
                    <a:pt x="21381" y="15623"/>
                  </a:cubicBezTo>
                  <a:cubicBezTo>
                    <a:pt x="21076" y="16061"/>
                    <a:pt x="20775" y="16501"/>
                    <a:pt x="20456" y="16931"/>
                  </a:cubicBezTo>
                  <a:cubicBezTo>
                    <a:pt x="20094" y="17411"/>
                    <a:pt x="19596" y="17738"/>
                    <a:pt x="19095" y="18049"/>
                  </a:cubicBezTo>
                  <a:lnTo>
                    <a:pt x="19052" y="18013"/>
                  </a:lnTo>
                  <a:lnTo>
                    <a:pt x="19052" y="18010"/>
                  </a:lnTo>
                  <a:cubicBezTo>
                    <a:pt x="19080" y="17956"/>
                    <a:pt x="19113" y="17899"/>
                    <a:pt x="19141" y="17845"/>
                  </a:cubicBezTo>
                  <a:cubicBezTo>
                    <a:pt x="19464" y="17257"/>
                    <a:pt x="19668" y="16637"/>
                    <a:pt x="19668" y="15960"/>
                  </a:cubicBezTo>
                  <a:cubicBezTo>
                    <a:pt x="19672" y="15806"/>
                    <a:pt x="19711" y="15656"/>
                    <a:pt x="19783" y="15523"/>
                  </a:cubicBezTo>
                  <a:cubicBezTo>
                    <a:pt x="19951" y="15176"/>
                    <a:pt x="20091" y="14814"/>
                    <a:pt x="20259" y="14470"/>
                  </a:cubicBezTo>
                  <a:cubicBezTo>
                    <a:pt x="20671" y="13624"/>
                    <a:pt x="21230" y="12890"/>
                    <a:pt x="21897" y="12234"/>
                  </a:cubicBezTo>
                  <a:cubicBezTo>
                    <a:pt x="22810" y="11320"/>
                    <a:pt x="23903" y="10607"/>
                    <a:pt x="25104" y="10134"/>
                  </a:cubicBezTo>
                  <a:cubicBezTo>
                    <a:pt x="25806" y="9855"/>
                    <a:pt x="26551" y="9693"/>
                    <a:pt x="27304" y="9654"/>
                  </a:cubicBezTo>
                  <a:cubicBezTo>
                    <a:pt x="27364" y="9651"/>
                    <a:pt x="27424" y="9650"/>
                    <a:pt x="27484" y="9650"/>
                  </a:cubicBezTo>
                  <a:close/>
                  <a:moveTo>
                    <a:pt x="18958" y="14501"/>
                  </a:moveTo>
                  <a:cubicBezTo>
                    <a:pt x="19116" y="14501"/>
                    <a:pt x="19249" y="14604"/>
                    <a:pt x="19342" y="14803"/>
                  </a:cubicBezTo>
                  <a:cubicBezTo>
                    <a:pt x="19521" y="15190"/>
                    <a:pt x="19560" y="15595"/>
                    <a:pt x="19543" y="16010"/>
                  </a:cubicBezTo>
                  <a:cubicBezTo>
                    <a:pt x="19503" y="16863"/>
                    <a:pt x="19234" y="17630"/>
                    <a:pt x="18665" y="18275"/>
                  </a:cubicBezTo>
                  <a:cubicBezTo>
                    <a:pt x="18521" y="18436"/>
                    <a:pt x="18331" y="18554"/>
                    <a:pt x="18163" y="18694"/>
                  </a:cubicBezTo>
                  <a:cubicBezTo>
                    <a:pt x="18131" y="18709"/>
                    <a:pt x="18099" y="18716"/>
                    <a:pt x="18063" y="18723"/>
                  </a:cubicBezTo>
                  <a:cubicBezTo>
                    <a:pt x="18116" y="18601"/>
                    <a:pt x="18145" y="18497"/>
                    <a:pt x="18202" y="18418"/>
                  </a:cubicBezTo>
                  <a:cubicBezTo>
                    <a:pt x="18600" y="17874"/>
                    <a:pt x="18736" y="17250"/>
                    <a:pt x="18726" y="16591"/>
                  </a:cubicBezTo>
                  <a:cubicBezTo>
                    <a:pt x="18722" y="16308"/>
                    <a:pt x="18693" y="16021"/>
                    <a:pt x="18665" y="15738"/>
                  </a:cubicBezTo>
                  <a:cubicBezTo>
                    <a:pt x="18636" y="15516"/>
                    <a:pt x="18557" y="15308"/>
                    <a:pt x="18432" y="15125"/>
                  </a:cubicBezTo>
                  <a:cubicBezTo>
                    <a:pt x="18331" y="14975"/>
                    <a:pt x="18360" y="14835"/>
                    <a:pt x="18500" y="14728"/>
                  </a:cubicBezTo>
                  <a:cubicBezTo>
                    <a:pt x="18554" y="14685"/>
                    <a:pt x="18604" y="14645"/>
                    <a:pt x="18661" y="14609"/>
                  </a:cubicBezTo>
                  <a:cubicBezTo>
                    <a:pt x="18766" y="14537"/>
                    <a:pt x="18866" y="14501"/>
                    <a:pt x="18958" y="14501"/>
                  </a:cubicBezTo>
                  <a:close/>
                  <a:moveTo>
                    <a:pt x="17492" y="14369"/>
                  </a:moveTo>
                  <a:cubicBezTo>
                    <a:pt x="17559" y="14369"/>
                    <a:pt x="17627" y="14376"/>
                    <a:pt x="17694" y="14391"/>
                  </a:cubicBezTo>
                  <a:cubicBezTo>
                    <a:pt x="17812" y="14416"/>
                    <a:pt x="17909" y="14502"/>
                    <a:pt x="17952" y="14617"/>
                  </a:cubicBezTo>
                  <a:cubicBezTo>
                    <a:pt x="18041" y="14835"/>
                    <a:pt x="18177" y="15018"/>
                    <a:pt x="18314" y="15204"/>
                  </a:cubicBezTo>
                  <a:cubicBezTo>
                    <a:pt x="18425" y="15365"/>
                    <a:pt x="18496" y="15545"/>
                    <a:pt x="18529" y="15735"/>
                  </a:cubicBezTo>
                  <a:cubicBezTo>
                    <a:pt x="18643" y="16401"/>
                    <a:pt x="18661" y="17064"/>
                    <a:pt x="18428" y="17709"/>
                  </a:cubicBezTo>
                  <a:cubicBezTo>
                    <a:pt x="18288" y="18099"/>
                    <a:pt x="18095" y="18468"/>
                    <a:pt x="17812" y="18773"/>
                  </a:cubicBezTo>
                  <a:cubicBezTo>
                    <a:pt x="17670" y="18930"/>
                    <a:pt x="17510" y="19099"/>
                    <a:pt x="17281" y="19099"/>
                  </a:cubicBezTo>
                  <a:cubicBezTo>
                    <a:pt x="17249" y="19099"/>
                    <a:pt x="17216" y="19095"/>
                    <a:pt x="17181" y="19088"/>
                  </a:cubicBezTo>
                  <a:cubicBezTo>
                    <a:pt x="17045" y="19063"/>
                    <a:pt x="16916" y="19013"/>
                    <a:pt x="16798" y="18938"/>
                  </a:cubicBezTo>
                  <a:cubicBezTo>
                    <a:pt x="16346" y="18623"/>
                    <a:pt x="16067" y="18207"/>
                    <a:pt x="16053" y="17637"/>
                  </a:cubicBezTo>
                  <a:cubicBezTo>
                    <a:pt x="16049" y="17497"/>
                    <a:pt x="16038" y="17358"/>
                    <a:pt x="16035" y="17250"/>
                  </a:cubicBezTo>
                  <a:cubicBezTo>
                    <a:pt x="16049" y="16344"/>
                    <a:pt x="16250" y="15520"/>
                    <a:pt x="16730" y="14771"/>
                  </a:cubicBezTo>
                  <a:cubicBezTo>
                    <a:pt x="16903" y="14516"/>
                    <a:pt x="17191" y="14369"/>
                    <a:pt x="17492" y="14369"/>
                  </a:cubicBezTo>
                  <a:close/>
                  <a:moveTo>
                    <a:pt x="21334" y="20167"/>
                  </a:moveTo>
                  <a:cubicBezTo>
                    <a:pt x="21417" y="20181"/>
                    <a:pt x="21499" y="20196"/>
                    <a:pt x="21581" y="20217"/>
                  </a:cubicBezTo>
                  <a:cubicBezTo>
                    <a:pt x="22130" y="20349"/>
                    <a:pt x="22692" y="20416"/>
                    <a:pt x="23255" y="20416"/>
                  </a:cubicBezTo>
                  <a:cubicBezTo>
                    <a:pt x="23578" y="20416"/>
                    <a:pt x="23901" y="20394"/>
                    <a:pt x="24222" y="20350"/>
                  </a:cubicBezTo>
                  <a:cubicBezTo>
                    <a:pt x="24524" y="20311"/>
                    <a:pt x="24826" y="20285"/>
                    <a:pt x="25127" y="20285"/>
                  </a:cubicBezTo>
                  <a:cubicBezTo>
                    <a:pt x="25383" y="20285"/>
                    <a:pt x="25639" y="20304"/>
                    <a:pt x="25895" y="20350"/>
                  </a:cubicBezTo>
                  <a:cubicBezTo>
                    <a:pt x="26329" y="20428"/>
                    <a:pt x="26727" y="20586"/>
                    <a:pt x="27121" y="20769"/>
                  </a:cubicBezTo>
                  <a:lnTo>
                    <a:pt x="28443" y="21389"/>
                  </a:lnTo>
                  <a:cubicBezTo>
                    <a:pt x="28490" y="21407"/>
                    <a:pt x="28529" y="21439"/>
                    <a:pt x="28561" y="21482"/>
                  </a:cubicBezTo>
                  <a:cubicBezTo>
                    <a:pt x="28515" y="21482"/>
                    <a:pt x="28472" y="21475"/>
                    <a:pt x="28425" y="21468"/>
                  </a:cubicBezTo>
                  <a:cubicBezTo>
                    <a:pt x="27597" y="21255"/>
                    <a:pt x="26757" y="21173"/>
                    <a:pt x="25912" y="21173"/>
                  </a:cubicBezTo>
                  <a:cubicBezTo>
                    <a:pt x="25573" y="21173"/>
                    <a:pt x="25233" y="21186"/>
                    <a:pt x="24892" y="21210"/>
                  </a:cubicBezTo>
                  <a:cubicBezTo>
                    <a:pt x="24690" y="21223"/>
                    <a:pt x="24488" y="21228"/>
                    <a:pt x="24285" y="21228"/>
                  </a:cubicBezTo>
                  <a:cubicBezTo>
                    <a:pt x="24167" y="21228"/>
                    <a:pt x="24050" y="21227"/>
                    <a:pt x="23932" y="21224"/>
                  </a:cubicBezTo>
                  <a:cubicBezTo>
                    <a:pt x="23459" y="21210"/>
                    <a:pt x="23018" y="21059"/>
                    <a:pt x="22595" y="20851"/>
                  </a:cubicBezTo>
                  <a:cubicBezTo>
                    <a:pt x="22180" y="20654"/>
                    <a:pt x="21768" y="20450"/>
                    <a:pt x="21356" y="20246"/>
                  </a:cubicBezTo>
                  <a:cubicBezTo>
                    <a:pt x="21341" y="20239"/>
                    <a:pt x="21331" y="20217"/>
                    <a:pt x="21320" y="20206"/>
                  </a:cubicBezTo>
                  <a:lnTo>
                    <a:pt x="21334" y="20167"/>
                  </a:lnTo>
                  <a:close/>
                  <a:moveTo>
                    <a:pt x="23983" y="16466"/>
                  </a:moveTo>
                  <a:cubicBezTo>
                    <a:pt x="24544" y="16466"/>
                    <a:pt x="25099" y="16551"/>
                    <a:pt x="25645" y="16734"/>
                  </a:cubicBezTo>
                  <a:cubicBezTo>
                    <a:pt x="26193" y="16910"/>
                    <a:pt x="26709" y="17164"/>
                    <a:pt x="27182" y="17494"/>
                  </a:cubicBezTo>
                  <a:cubicBezTo>
                    <a:pt x="27637" y="17824"/>
                    <a:pt x="28110" y="18117"/>
                    <a:pt x="28594" y="18404"/>
                  </a:cubicBezTo>
                  <a:cubicBezTo>
                    <a:pt x="29324" y="18834"/>
                    <a:pt x="29980" y="19357"/>
                    <a:pt x="30503" y="20027"/>
                  </a:cubicBezTo>
                  <a:cubicBezTo>
                    <a:pt x="30675" y="20246"/>
                    <a:pt x="30808" y="20500"/>
                    <a:pt x="30937" y="20744"/>
                  </a:cubicBezTo>
                  <a:cubicBezTo>
                    <a:pt x="31023" y="20905"/>
                    <a:pt x="31037" y="21088"/>
                    <a:pt x="31016" y="21270"/>
                  </a:cubicBezTo>
                  <a:cubicBezTo>
                    <a:pt x="30991" y="21503"/>
                    <a:pt x="30876" y="21657"/>
                    <a:pt x="30654" y="21726"/>
                  </a:cubicBezTo>
                  <a:cubicBezTo>
                    <a:pt x="30468" y="21784"/>
                    <a:pt x="30282" y="21816"/>
                    <a:pt x="30097" y="21816"/>
                  </a:cubicBezTo>
                  <a:cubicBezTo>
                    <a:pt x="29907" y="21816"/>
                    <a:pt x="29719" y="21782"/>
                    <a:pt x="29536" y="21708"/>
                  </a:cubicBezTo>
                  <a:cubicBezTo>
                    <a:pt x="28973" y="21482"/>
                    <a:pt x="28422" y="21231"/>
                    <a:pt x="27866" y="20987"/>
                  </a:cubicBezTo>
                  <a:cubicBezTo>
                    <a:pt x="27425" y="20794"/>
                    <a:pt x="26992" y="20593"/>
                    <a:pt x="26551" y="20407"/>
                  </a:cubicBezTo>
                  <a:cubicBezTo>
                    <a:pt x="26173" y="20250"/>
                    <a:pt x="25768" y="20168"/>
                    <a:pt x="25360" y="20168"/>
                  </a:cubicBezTo>
                  <a:cubicBezTo>
                    <a:pt x="25320" y="20168"/>
                    <a:pt x="25280" y="20169"/>
                    <a:pt x="25240" y="20170"/>
                  </a:cubicBezTo>
                  <a:cubicBezTo>
                    <a:pt x="24738" y="20185"/>
                    <a:pt x="24240" y="20228"/>
                    <a:pt x="23742" y="20271"/>
                  </a:cubicBezTo>
                  <a:cubicBezTo>
                    <a:pt x="23570" y="20286"/>
                    <a:pt x="23398" y="20293"/>
                    <a:pt x="23227" y="20293"/>
                  </a:cubicBezTo>
                  <a:cubicBezTo>
                    <a:pt x="22739" y="20293"/>
                    <a:pt x="22254" y="20236"/>
                    <a:pt x="21771" y="20149"/>
                  </a:cubicBezTo>
                  <a:cubicBezTo>
                    <a:pt x="21477" y="20099"/>
                    <a:pt x="21180" y="20070"/>
                    <a:pt x="20883" y="20027"/>
                  </a:cubicBezTo>
                  <a:cubicBezTo>
                    <a:pt x="20721" y="20006"/>
                    <a:pt x="20564" y="19984"/>
                    <a:pt x="20410" y="19952"/>
                  </a:cubicBezTo>
                  <a:cubicBezTo>
                    <a:pt x="20015" y="19868"/>
                    <a:pt x="19620" y="19821"/>
                    <a:pt x="19225" y="19821"/>
                  </a:cubicBezTo>
                  <a:cubicBezTo>
                    <a:pt x="18931" y="19821"/>
                    <a:pt x="18637" y="19847"/>
                    <a:pt x="18342" y="19902"/>
                  </a:cubicBezTo>
                  <a:cubicBezTo>
                    <a:pt x="18188" y="19930"/>
                    <a:pt x="18038" y="19988"/>
                    <a:pt x="17876" y="20031"/>
                  </a:cubicBezTo>
                  <a:lnTo>
                    <a:pt x="17149" y="19260"/>
                  </a:lnTo>
                  <a:cubicBezTo>
                    <a:pt x="17188" y="19242"/>
                    <a:pt x="17217" y="19221"/>
                    <a:pt x="17246" y="19221"/>
                  </a:cubicBezTo>
                  <a:cubicBezTo>
                    <a:pt x="17258" y="19222"/>
                    <a:pt x="17269" y="19222"/>
                    <a:pt x="17281" y="19222"/>
                  </a:cubicBezTo>
                  <a:cubicBezTo>
                    <a:pt x="17433" y="19222"/>
                    <a:pt x="17560" y="19157"/>
                    <a:pt x="17690" y="19074"/>
                  </a:cubicBezTo>
                  <a:cubicBezTo>
                    <a:pt x="17855" y="18967"/>
                    <a:pt x="18041" y="18898"/>
                    <a:pt x="18213" y="18798"/>
                  </a:cubicBezTo>
                  <a:cubicBezTo>
                    <a:pt x="18339" y="18723"/>
                    <a:pt x="18460" y="18640"/>
                    <a:pt x="18575" y="18554"/>
                  </a:cubicBezTo>
                  <a:cubicBezTo>
                    <a:pt x="18761" y="18422"/>
                    <a:pt x="18937" y="18275"/>
                    <a:pt x="19127" y="18160"/>
                  </a:cubicBezTo>
                  <a:cubicBezTo>
                    <a:pt x="19517" y="17924"/>
                    <a:pt x="19915" y="17705"/>
                    <a:pt x="20306" y="17480"/>
                  </a:cubicBezTo>
                  <a:cubicBezTo>
                    <a:pt x="21169" y="16992"/>
                    <a:pt x="22115" y="16670"/>
                    <a:pt x="23097" y="16534"/>
                  </a:cubicBezTo>
                  <a:cubicBezTo>
                    <a:pt x="23394" y="16489"/>
                    <a:pt x="23689" y="16466"/>
                    <a:pt x="23983" y="16466"/>
                  </a:cubicBezTo>
                  <a:close/>
                  <a:moveTo>
                    <a:pt x="15123" y="22321"/>
                  </a:moveTo>
                  <a:cubicBezTo>
                    <a:pt x="15386" y="22321"/>
                    <a:pt x="15645" y="22364"/>
                    <a:pt x="15902" y="22424"/>
                  </a:cubicBezTo>
                  <a:cubicBezTo>
                    <a:pt x="15981" y="22442"/>
                    <a:pt x="16056" y="22464"/>
                    <a:pt x="16135" y="22485"/>
                  </a:cubicBezTo>
                  <a:lnTo>
                    <a:pt x="17110" y="22740"/>
                  </a:lnTo>
                  <a:cubicBezTo>
                    <a:pt x="16884" y="22811"/>
                    <a:pt x="16705" y="22879"/>
                    <a:pt x="16522" y="22929"/>
                  </a:cubicBezTo>
                  <a:cubicBezTo>
                    <a:pt x="16257" y="22994"/>
                    <a:pt x="15988" y="23044"/>
                    <a:pt x="15719" y="23109"/>
                  </a:cubicBezTo>
                  <a:cubicBezTo>
                    <a:pt x="14666" y="23352"/>
                    <a:pt x="13745" y="23861"/>
                    <a:pt x="12889" y="24506"/>
                  </a:cubicBezTo>
                  <a:cubicBezTo>
                    <a:pt x="12749" y="24617"/>
                    <a:pt x="12602" y="24710"/>
                    <a:pt x="12444" y="24793"/>
                  </a:cubicBezTo>
                  <a:cubicBezTo>
                    <a:pt x="12455" y="24768"/>
                    <a:pt x="12466" y="24742"/>
                    <a:pt x="12477" y="24717"/>
                  </a:cubicBezTo>
                  <a:cubicBezTo>
                    <a:pt x="12681" y="24395"/>
                    <a:pt x="12878" y="24072"/>
                    <a:pt x="13082" y="23750"/>
                  </a:cubicBezTo>
                  <a:cubicBezTo>
                    <a:pt x="13215" y="23542"/>
                    <a:pt x="13337" y="23327"/>
                    <a:pt x="13491" y="23134"/>
                  </a:cubicBezTo>
                  <a:cubicBezTo>
                    <a:pt x="13824" y="22714"/>
                    <a:pt x="14250" y="22428"/>
                    <a:pt x="14791" y="22345"/>
                  </a:cubicBezTo>
                  <a:cubicBezTo>
                    <a:pt x="14903" y="22328"/>
                    <a:pt x="15013" y="22321"/>
                    <a:pt x="15123" y="22321"/>
                  </a:cubicBezTo>
                  <a:close/>
                  <a:moveTo>
                    <a:pt x="9911" y="19780"/>
                  </a:moveTo>
                  <a:cubicBezTo>
                    <a:pt x="10044" y="20285"/>
                    <a:pt x="10345" y="20704"/>
                    <a:pt x="10585" y="21156"/>
                  </a:cubicBezTo>
                  <a:cubicBezTo>
                    <a:pt x="10832" y="21618"/>
                    <a:pt x="10922" y="22148"/>
                    <a:pt x="10836" y="22668"/>
                  </a:cubicBezTo>
                  <a:cubicBezTo>
                    <a:pt x="10771" y="23066"/>
                    <a:pt x="10685" y="23463"/>
                    <a:pt x="10613" y="23861"/>
                  </a:cubicBezTo>
                  <a:cubicBezTo>
                    <a:pt x="10553" y="24212"/>
                    <a:pt x="10527" y="24563"/>
                    <a:pt x="10678" y="24900"/>
                  </a:cubicBezTo>
                  <a:cubicBezTo>
                    <a:pt x="10682" y="24911"/>
                    <a:pt x="10671" y="24925"/>
                    <a:pt x="10664" y="24950"/>
                  </a:cubicBezTo>
                  <a:cubicBezTo>
                    <a:pt x="10517" y="24843"/>
                    <a:pt x="10413" y="24685"/>
                    <a:pt x="10373" y="24510"/>
                  </a:cubicBezTo>
                  <a:cubicBezTo>
                    <a:pt x="10312" y="24277"/>
                    <a:pt x="10280" y="24040"/>
                    <a:pt x="10280" y="23800"/>
                  </a:cubicBezTo>
                  <a:cubicBezTo>
                    <a:pt x="10295" y="23474"/>
                    <a:pt x="10330" y="23152"/>
                    <a:pt x="10388" y="22829"/>
                  </a:cubicBezTo>
                  <a:cubicBezTo>
                    <a:pt x="10424" y="22639"/>
                    <a:pt x="10388" y="22439"/>
                    <a:pt x="10284" y="22274"/>
                  </a:cubicBezTo>
                  <a:cubicBezTo>
                    <a:pt x="9825" y="21525"/>
                    <a:pt x="9789" y="20701"/>
                    <a:pt x="9850" y="19859"/>
                  </a:cubicBezTo>
                  <a:cubicBezTo>
                    <a:pt x="9854" y="19834"/>
                    <a:pt x="9861" y="19809"/>
                    <a:pt x="9868" y="19783"/>
                  </a:cubicBezTo>
                  <a:lnTo>
                    <a:pt x="9911" y="19783"/>
                  </a:lnTo>
                  <a:lnTo>
                    <a:pt x="9911" y="19780"/>
                  </a:lnTo>
                  <a:close/>
                  <a:moveTo>
                    <a:pt x="13448" y="15964"/>
                  </a:moveTo>
                  <a:cubicBezTo>
                    <a:pt x="13874" y="15964"/>
                    <a:pt x="14245" y="16126"/>
                    <a:pt x="14573" y="16408"/>
                  </a:cubicBezTo>
                  <a:cubicBezTo>
                    <a:pt x="14978" y="16752"/>
                    <a:pt x="15289" y="17179"/>
                    <a:pt x="15583" y="17616"/>
                  </a:cubicBezTo>
                  <a:cubicBezTo>
                    <a:pt x="15730" y="17831"/>
                    <a:pt x="15866" y="18053"/>
                    <a:pt x="15999" y="18279"/>
                  </a:cubicBezTo>
                  <a:cubicBezTo>
                    <a:pt x="16185" y="18587"/>
                    <a:pt x="16425" y="18859"/>
                    <a:pt x="16705" y="19085"/>
                  </a:cubicBezTo>
                  <a:cubicBezTo>
                    <a:pt x="16920" y="19257"/>
                    <a:pt x="17128" y="19439"/>
                    <a:pt x="17321" y="19629"/>
                  </a:cubicBezTo>
                  <a:cubicBezTo>
                    <a:pt x="17798" y="20095"/>
                    <a:pt x="18013" y="20593"/>
                    <a:pt x="18023" y="21263"/>
                  </a:cubicBezTo>
                  <a:cubicBezTo>
                    <a:pt x="18016" y="21518"/>
                    <a:pt x="17959" y="21769"/>
                    <a:pt x="17859" y="22005"/>
                  </a:cubicBezTo>
                  <a:cubicBezTo>
                    <a:pt x="17723" y="22329"/>
                    <a:pt x="17327" y="22583"/>
                    <a:pt x="16947" y="22583"/>
                  </a:cubicBezTo>
                  <a:cubicBezTo>
                    <a:pt x="16873" y="22583"/>
                    <a:pt x="16800" y="22574"/>
                    <a:pt x="16730" y="22553"/>
                  </a:cubicBezTo>
                  <a:cubicBezTo>
                    <a:pt x="16400" y="22453"/>
                    <a:pt x="16067" y="22360"/>
                    <a:pt x="15730" y="22284"/>
                  </a:cubicBezTo>
                  <a:cubicBezTo>
                    <a:pt x="15515" y="22236"/>
                    <a:pt x="15309" y="22212"/>
                    <a:pt x="15111" y="22212"/>
                  </a:cubicBezTo>
                  <a:cubicBezTo>
                    <a:pt x="14350" y="22212"/>
                    <a:pt x="13722" y="22567"/>
                    <a:pt x="13247" y="23270"/>
                  </a:cubicBezTo>
                  <a:cubicBezTo>
                    <a:pt x="13064" y="23539"/>
                    <a:pt x="12910" y="23829"/>
                    <a:pt x="12745" y="24108"/>
                  </a:cubicBezTo>
                  <a:cubicBezTo>
                    <a:pt x="12563" y="24420"/>
                    <a:pt x="12358" y="24717"/>
                    <a:pt x="12090" y="24965"/>
                  </a:cubicBezTo>
                  <a:cubicBezTo>
                    <a:pt x="11921" y="25122"/>
                    <a:pt x="11728" y="25233"/>
                    <a:pt x="11491" y="25258"/>
                  </a:cubicBezTo>
                  <a:cubicBezTo>
                    <a:pt x="11457" y="25262"/>
                    <a:pt x="11424" y="25264"/>
                    <a:pt x="11392" y="25264"/>
                  </a:cubicBezTo>
                  <a:cubicBezTo>
                    <a:pt x="11133" y="25264"/>
                    <a:pt x="10924" y="25145"/>
                    <a:pt x="10768" y="24843"/>
                  </a:cubicBezTo>
                  <a:cubicBezTo>
                    <a:pt x="10671" y="24664"/>
                    <a:pt x="10639" y="24459"/>
                    <a:pt x="10671" y="24259"/>
                  </a:cubicBezTo>
                  <a:cubicBezTo>
                    <a:pt x="10735" y="23886"/>
                    <a:pt x="10803" y="23513"/>
                    <a:pt x="10875" y="23141"/>
                  </a:cubicBezTo>
                  <a:cubicBezTo>
                    <a:pt x="10972" y="22646"/>
                    <a:pt x="11040" y="22148"/>
                    <a:pt x="10893" y="21657"/>
                  </a:cubicBezTo>
                  <a:cubicBezTo>
                    <a:pt x="10811" y="21410"/>
                    <a:pt x="10710" y="21174"/>
                    <a:pt x="10588" y="20944"/>
                  </a:cubicBezTo>
                  <a:cubicBezTo>
                    <a:pt x="10474" y="20719"/>
                    <a:pt x="10338" y="20504"/>
                    <a:pt x="10212" y="20282"/>
                  </a:cubicBezTo>
                  <a:cubicBezTo>
                    <a:pt x="9918" y="19766"/>
                    <a:pt x="9882" y="19239"/>
                    <a:pt x="10126" y="18691"/>
                  </a:cubicBezTo>
                  <a:cubicBezTo>
                    <a:pt x="10617" y="17576"/>
                    <a:pt x="11387" y="16723"/>
                    <a:pt x="12498" y="16200"/>
                  </a:cubicBezTo>
                  <a:cubicBezTo>
                    <a:pt x="12763" y="16068"/>
                    <a:pt x="13050" y="15989"/>
                    <a:pt x="13344" y="15967"/>
                  </a:cubicBezTo>
                  <a:cubicBezTo>
                    <a:pt x="13379" y="15965"/>
                    <a:pt x="13414" y="15964"/>
                    <a:pt x="13448" y="15964"/>
                  </a:cubicBezTo>
                  <a:close/>
                  <a:moveTo>
                    <a:pt x="18038" y="20346"/>
                  </a:moveTo>
                  <a:lnTo>
                    <a:pt x="18192" y="20443"/>
                  </a:lnTo>
                  <a:cubicBezTo>
                    <a:pt x="18812" y="20812"/>
                    <a:pt x="19295" y="21321"/>
                    <a:pt x="19679" y="21926"/>
                  </a:cubicBezTo>
                  <a:cubicBezTo>
                    <a:pt x="19933" y="22320"/>
                    <a:pt x="20155" y="22729"/>
                    <a:pt x="20395" y="23130"/>
                  </a:cubicBezTo>
                  <a:cubicBezTo>
                    <a:pt x="20510" y="23316"/>
                    <a:pt x="20621" y="23506"/>
                    <a:pt x="20750" y="23685"/>
                  </a:cubicBezTo>
                  <a:cubicBezTo>
                    <a:pt x="20933" y="23943"/>
                    <a:pt x="21187" y="24141"/>
                    <a:pt x="21485" y="24255"/>
                  </a:cubicBezTo>
                  <a:cubicBezTo>
                    <a:pt x="22291" y="24542"/>
                    <a:pt x="22907" y="25079"/>
                    <a:pt x="23452" y="25717"/>
                  </a:cubicBezTo>
                  <a:cubicBezTo>
                    <a:pt x="23753" y="26072"/>
                    <a:pt x="24047" y="26430"/>
                    <a:pt x="24348" y="26788"/>
                  </a:cubicBezTo>
                  <a:cubicBezTo>
                    <a:pt x="24706" y="27215"/>
                    <a:pt x="25111" y="27591"/>
                    <a:pt x="25623" y="27831"/>
                  </a:cubicBezTo>
                  <a:cubicBezTo>
                    <a:pt x="25677" y="27856"/>
                    <a:pt x="25731" y="27888"/>
                    <a:pt x="25781" y="27921"/>
                  </a:cubicBezTo>
                  <a:cubicBezTo>
                    <a:pt x="25792" y="27928"/>
                    <a:pt x="25799" y="27939"/>
                    <a:pt x="25806" y="27949"/>
                  </a:cubicBezTo>
                  <a:lnTo>
                    <a:pt x="25799" y="27982"/>
                  </a:lnTo>
                  <a:cubicBezTo>
                    <a:pt x="25594" y="27928"/>
                    <a:pt x="25387" y="27878"/>
                    <a:pt x="25186" y="27820"/>
                  </a:cubicBezTo>
                  <a:cubicBezTo>
                    <a:pt x="24451" y="27613"/>
                    <a:pt x="23699" y="27451"/>
                    <a:pt x="22990" y="27154"/>
                  </a:cubicBezTo>
                  <a:cubicBezTo>
                    <a:pt x="22599" y="26982"/>
                    <a:pt x="22223" y="26785"/>
                    <a:pt x="21861" y="26566"/>
                  </a:cubicBezTo>
                  <a:cubicBezTo>
                    <a:pt x="21273" y="26222"/>
                    <a:pt x="20786" y="25782"/>
                    <a:pt x="20320" y="25301"/>
                  </a:cubicBezTo>
                  <a:cubicBezTo>
                    <a:pt x="19872" y="24843"/>
                    <a:pt x="19535" y="24284"/>
                    <a:pt x="19338" y="23671"/>
                  </a:cubicBezTo>
                  <a:cubicBezTo>
                    <a:pt x="19141" y="23062"/>
                    <a:pt x="18955" y="22453"/>
                    <a:pt x="18736" y="21851"/>
                  </a:cubicBezTo>
                  <a:cubicBezTo>
                    <a:pt x="18629" y="21550"/>
                    <a:pt x="18475" y="21267"/>
                    <a:pt x="18331" y="20984"/>
                  </a:cubicBezTo>
                  <a:cubicBezTo>
                    <a:pt x="18271" y="20866"/>
                    <a:pt x="18181" y="20769"/>
                    <a:pt x="18116" y="20654"/>
                  </a:cubicBezTo>
                  <a:cubicBezTo>
                    <a:pt x="18073" y="20565"/>
                    <a:pt x="18034" y="20475"/>
                    <a:pt x="18005" y="20382"/>
                  </a:cubicBezTo>
                  <a:lnTo>
                    <a:pt x="18038" y="20346"/>
                  </a:lnTo>
                  <a:close/>
                  <a:moveTo>
                    <a:pt x="19273" y="19948"/>
                  </a:moveTo>
                  <a:cubicBezTo>
                    <a:pt x="20198" y="19948"/>
                    <a:pt x="21064" y="20204"/>
                    <a:pt x="21882" y="20636"/>
                  </a:cubicBezTo>
                  <a:cubicBezTo>
                    <a:pt x="22180" y="20797"/>
                    <a:pt x="22484" y="20948"/>
                    <a:pt x="22800" y="21081"/>
                  </a:cubicBezTo>
                  <a:cubicBezTo>
                    <a:pt x="23065" y="21184"/>
                    <a:pt x="23341" y="21263"/>
                    <a:pt x="23624" y="21313"/>
                  </a:cubicBezTo>
                  <a:cubicBezTo>
                    <a:pt x="23828" y="21342"/>
                    <a:pt x="24011" y="21457"/>
                    <a:pt x="24129" y="21629"/>
                  </a:cubicBezTo>
                  <a:cubicBezTo>
                    <a:pt x="24473" y="22102"/>
                    <a:pt x="24774" y="22607"/>
                    <a:pt x="25028" y="23137"/>
                  </a:cubicBezTo>
                  <a:cubicBezTo>
                    <a:pt x="25204" y="23499"/>
                    <a:pt x="25383" y="23854"/>
                    <a:pt x="25544" y="24223"/>
                  </a:cubicBezTo>
                  <a:cubicBezTo>
                    <a:pt x="25745" y="24689"/>
                    <a:pt x="26028" y="25115"/>
                    <a:pt x="26383" y="25477"/>
                  </a:cubicBezTo>
                  <a:cubicBezTo>
                    <a:pt x="26684" y="25792"/>
                    <a:pt x="26963" y="26118"/>
                    <a:pt x="27189" y="26495"/>
                  </a:cubicBezTo>
                  <a:cubicBezTo>
                    <a:pt x="27422" y="26885"/>
                    <a:pt x="27612" y="27297"/>
                    <a:pt x="27705" y="27745"/>
                  </a:cubicBezTo>
                  <a:cubicBezTo>
                    <a:pt x="27777" y="28093"/>
                    <a:pt x="27605" y="28297"/>
                    <a:pt x="27246" y="28304"/>
                  </a:cubicBezTo>
                  <a:cubicBezTo>
                    <a:pt x="27232" y="28305"/>
                    <a:pt x="27218" y="28305"/>
                    <a:pt x="27204" y="28305"/>
                  </a:cubicBezTo>
                  <a:cubicBezTo>
                    <a:pt x="26912" y="28305"/>
                    <a:pt x="26639" y="28202"/>
                    <a:pt x="26383" y="28082"/>
                  </a:cubicBezTo>
                  <a:cubicBezTo>
                    <a:pt x="26021" y="27914"/>
                    <a:pt x="25666" y="27727"/>
                    <a:pt x="25326" y="27523"/>
                  </a:cubicBezTo>
                  <a:cubicBezTo>
                    <a:pt x="24935" y="27290"/>
                    <a:pt x="24645" y="26946"/>
                    <a:pt x="24355" y="26606"/>
                  </a:cubicBezTo>
                  <a:cubicBezTo>
                    <a:pt x="23882" y="26047"/>
                    <a:pt x="23445" y="25456"/>
                    <a:pt x="22893" y="24965"/>
                  </a:cubicBezTo>
                  <a:cubicBezTo>
                    <a:pt x="22542" y="24657"/>
                    <a:pt x="22169" y="24391"/>
                    <a:pt x="21728" y="24237"/>
                  </a:cubicBezTo>
                  <a:cubicBezTo>
                    <a:pt x="21202" y="24051"/>
                    <a:pt x="20840" y="23689"/>
                    <a:pt x="20575" y="23213"/>
                  </a:cubicBezTo>
                  <a:cubicBezTo>
                    <a:pt x="20334" y="22783"/>
                    <a:pt x="20087" y="22353"/>
                    <a:pt x="19829" y="21933"/>
                  </a:cubicBezTo>
                  <a:cubicBezTo>
                    <a:pt x="19553" y="21482"/>
                    <a:pt x="19206" y="21081"/>
                    <a:pt x="18797" y="20744"/>
                  </a:cubicBezTo>
                  <a:cubicBezTo>
                    <a:pt x="18550" y="20543"/>
                    <a:pt x="18292" y="20357"/>
                    <a:pt x="17987" y="20239"/>
                  </a:cubicBezTo>
                  <a:cubicBezTo>
                    <a:pt x="17973" y="20235"/>
                    <a:pt x="17962" y="20213"/>
                    <a:pt x="17945" y="20196"/>
                  </a:cubicBezTo>
                  <a:cubicBezTo>
                    <a:pt x="17998" y="20067"/>
                    <a:pt x="18124" y="20056"/>
                    <a:pt x="18224" y="20041"/>
                  </a:cubicBezTo>
                  <a:cubicBezTo>
                    <a:pt x="18554" y="19998"/>
                    <a:pt x="18883" y="19952"/>
                    <a:pt x="19217" y="19948"/>
                  </a:cubicBezTo>
                  <a:cubicBezTo>
                    <a:pt x="19235" y="19948"/>
                    <a:pt x="19254" y="19948"/>
                    <a:pt x="19273" y="19948"/>
                  </a:cubicBezTo>
                  <a:close/>
                  <a:moveTo>
                    <a:pt x="22186" y="0"/>
                  </a:moveTo>
                  <a:cubicBezTo>
                    <a:pt x="22117" y="0"/>
                    <a:pt x="22045" y="5"/>
                    <a:pt x="21972" y="15"/>
                  </a:cubicBezTo>
                  <a:cubicBezTo>
                    <a:pt x="21768" y="44"/>
                    <a:pt x="21567" y="101"/>
                    <a:pt x="21377" y="177"/>
                  </a:cubicBezTo>
                  <a:cubicBezTo>
                    <a:pt x="20886" y="374"/>
                    <a:pt x="20503" y="718"/>
                    <a:pt x="20173" y="1119"/>
                  </a:cubicBezTo>
                  <a:cubicBezTo>
                    <a:pt x="19722" y="1671"/>
                    <a:pt x="19274" y="2226"/>
                    <a:pt x="18830" y="2785"/>
                  </a:cubicBezTo>
                  <a:cubicBezTo>
                    <a:pt x="18543" y="3136"/>
                    <a:pt x="18314" y="3527"/>
                    <a:pt x="18142" y="3946"/>
                  </a:cubicBezTo>
                  <a:cubicBezTo>
                    <a:pt x="17973" y="4365"/>
                    <a:pt x="17805" y="4788"/>
                    <a:pt x="17665" y="5218"/>
                  </a:cubicBezTo>
                  <a:cubicBezTo>
                    <a:pt x="17482" y="5788"/>
                    <a:pt x="17332" y="6368"/>
                    <a:pt x="17292" y="6974"/>
                  </a:cubicBezTo>
                  <a:cubicBezTo>
                    <a:pt x="17285" y="7071"/>
                    <a:pt x="17274" y="7167"/>
                    <a:pt x="17264" y="7264"/>
                  </a:cubicBezTo>
                  <a:cubicBezTo>
                    <a:pt x="17214" y="7228"/>
                    <a:pt x="17171" y="7178"/>
                    <a:pt x="17142" y="7124"/>
                  </a:cubicBezTo>
                  <a:cubicBezTo>
                    <a:pt x="16973" y="6845"/>
                    <a:pt x="16823" y="6551"/>
                    <a:pt x="16629" y="6289"/>
                  </a:cubicBezTo>
                  <a:cubicBezTo>
                    <a:pt x="16092" y="5576"/>
                    <a:pt x="15486" y="4914"/>
                    <a:pt x="14824" y="4312"/>
                  </a:cubicBezTo>
                  <a:cubicBezTo>
                    <a:pt x="14429" y="3953"/>
                    <a:pt x="13982" y="3659"/>
                    <a:pt x="13494" y="3444"/>
                  </a:cubicBezTo>
                  <a:cubicBezTo>
                    <a:pt x="12867" y="3161"/>
                    <a:pt x="12251" y="2860"/>
                    <a:pt x="11631" y="2567"/>
                  </a:cubicBezTo>
                  <a:cubicBezTo>
                    <a:pt x="11069" y="2301"/>
                    <a:pt x="10520" y="2015"/>
                    <a:pt x="9947" y="1775"/>
                  </a:cubicBezTo>
                  <a:cubicBezTo>
                    <a:pt x="9617" y="1636"/>
                    <a:pt x="9264" y="1545"/>
                    <a:pt x="8898" y="1545"/>
                  </a:cubicBezTo>
                  <a:cubicBezTo>
                    <a:pt x="8838" y="1545"/>
                    <a:pt x="8778" y="1548"/>
                    <a:pt x="8718" y="1553"/>
                  </a:cubicBezTo>
                  <a:cubicBezTo>
                    <a:pt x="8378" y="1578"/>
                    <a:pt x="8123" y="1735"/>
                    <a:pt x="7969" y="2043"/>
                  </a:cubicBezTo>
                  <a:cubicBezTo>
                    <a:pt x="7811" y="2352"/>
                    <a:pt x="7722" y="2685"/>
                    <a:pt x="7768" y="3029"/>
                  </a:cubicBezTo>
                  <a:cubicBezTo>
                    <a:pt x="7815" y="3398"/>
                    <a:pt x="7897" y="3763"/>
                    <a:pt x="7976" y="4129"/>
                  </a:cubicBezTo>
                  <a:cubicBezTo>
                    <a:pt x="8009" y="4290"/>
                    <a:pt x="8030" y="4437"/>
                    <a:pt x="7905" y="4577"/>
                  </a:cubicBezTo>
                  <a:cubicBezTo>
                    <a:pt x="7854" y="4638"/>
                    <a:pt x="7822" y="4713"/>
                    <a:pt x="7808" y="4792"/>
                  </a:cubicBezTo>
                  <a:cubicBezTo>
                    <a:pt x="7754" y="5075"/>
                    <a:pt x="7690" y="5354"/>
                    <a:pt x="7675" y="5641"/>
                  </a:cubicBezTo>
                  <a:cubicBezTo>
                    <a:pt x="7625" y="6608"/>
                    <a:pt x="7872" y="7518"/>
                    <a:pt x="8277" y="8389"/>
                  </a:cubicBezTo>
                  <a:cubicBezTo>
                    <a:pt x="8833" y="9582"/>
                    <a:pt x="9553" y="10693"/>
                    <a:pt x="10424" y="11682"/>
                  </a:cubicBezTo>
                  <a:cubicBezTo>
                    <a:pt x="11065" y="12413"/>
                    <a:pt x="11756" y="13105"/>
                    <a:pt x="12434" y="13800"/>
                  </a:cubicBezTo>
                  <a:cubicBezTo>
                    <a:pt x="12839" y="14215"/>
                    <a:pt x="13243" y="14631"/>
                    <a:pt x="13587" y="15100"/>
                  </a:cubicBezTo>
                  <a:cubicBezTo>
                    <a:pt x="13731" y="15297"/>
                    <a:pt x="13856" y="15512"/>
                    <a:pt x="13982" y="15724"/>
                  </a:cubicBezTo>
                  <a:cubicBezTo>
                    <a:pt x="14017" y="15778"/>
                    <a:pt x="14025" y="15849"/>
                    <a:pt x="14046" y="15924"/>
                  </a:cubicBezTo>
                  <a:cubicBezTo>
                    <a:pt x="13759" y="15903"/>
                    <a:pt x="13727" y="15885"/>
                    <a:pt x="13598" y="15702"/>
                  </a:cubicBezTo>
                  <a:cubicBezTo>
                    <a:pt x="13355" y="15351"/>
                    <a:pt x="13125" y="14989"/>
                    <a:pt x="12867" y="14652"/>
                  </a:cubicBezTo>
                  <a:cubicBezTo>
                    <a:pt x="12212" y="13789"/>
                    <a:pt x="11405" y="13051"/>
                    <a:pt x="10488" y="12474"/>
                  </a:cubicBezTo>
                  <a:cubicBezTo>
                    <a:pt x="9771" y="12026"/>
                    <a:pt x="9019" y="11696"/>
                    <a:pt x="8166" y="11603"/>
                  </a:cubicBezTo>
                  <a:cubicBezTo>
                    <a:pt x="7829" y="11567"/>
                    <a:pt x="7496" y="11503"/>
                    <a:pt x="7159" y="11453"/>
                  </a:cubicBezTo>
                  <a:cubicBezTo>
                    <a:pt x="6686" y="11385"/>
                    <a:pt x="6210" y="11302"/>
                    <a:pt x="5733" y="11245"/>
                  </a:cubicBezTo>
                  <a:cubicBezTo>
                    <a:pt x="5591" y="11228"/>
                    <a:pt x="5449" y="11220"/>
                    <a:pt x="5310" y="11220"/>
                  </a:cubicBezTo>
                  <a:cubicBezTo>
                    <a:pt x="4755" y="11220"/>
                    <a:pt x="4227" y="11356"/>
                    <a:pt x="3737" y="11668"/>
                  </a:cubicBezTo>
                  <a:cubicBezTo>
                    <a:pt x="3605" y="11754"/>
                    <a:pt x="3483" y="11854"/>
                    <a:pt x="3372" y="11972"/>
                  </a:cubicBezTo>
                  <a:cubicBezTo>
                    <a:pt x="3236" y="12123"/>
                    <a:pt x="3211" y="12306"/>
                    <a:pt x="3293" y="12495"/>
                  </a:cubicBezTo>
                  <a:cubicBezTo>
                    <a:pt x="3315" y="12546"/>
                    <a:pt x="3329" y="12599"/>
                    <a:pt x="3354" y="12671"/>
                  </a:cubicBezTo>
                  <a:cubicBezTo>
                    <a:pt x="3275" y="12660"/>
                    <a:pt x="3229" y="12657"/>
                    <a:pt x="3186" y="12649"/>
                  </a:cubicBezTo>
                  <a:cubicBezTo>
                    <a:pt x="3022" y="12615"/>
                    <a:pt x="2859" y="12596"/>
                    <a:pt x="2697" y="12596"/>
                  </a:cubicBezTo>
                  <a:cubicBezTo>
                    <a:pt x="2477" y="12596"/>
                    <a:pt x="2259" y="12630"/>
                    <a:pt x="2043" y="12707"/>
                  </a:cubicBezTo>
                  <a:cubicBezTo>
                    <a:pt x="1842" y="12778"/>
                    <a:pt x="1631" y="12821"/>
                    <a:pt x="1430" y="12890"/>
                  </a:cubicBezTo>
                  <a:cubicBezTo>
                    <a:pt x="1247" y="12950"/>
                    <a:pt x="1068" y="13019"/>
                    <a:pt x="892" y="13101"/>
                  </a:cubicBezTo>
                  <a:cubicBezTo>
                    <a:pt x="642" y="13219"/>
                    <a:pt x="419" y="13384"/>
                    <a:pt x="240" y="13592"/>
                  </a:cubicBezTo>
                  <a:cubicBezTo>
                    <a:pt x="101" y="13746"/>
                    <a:pt x="18" y="13947"/>
                    <a:pt x="11" y="14154"/>
                  </a:cubicBezTo>
                  <a:cubicBezTo>
                    <a:pt x="0" y="14316"/>
                    <a:pt x="65" y="14394"/>
                    <a:pt x="226" y="14402"/>
                  </a:cubicBezTo>
                  <a:cubicBezTo>
                    <a:pt x="240" y="14402"/>
                    <a:pt x="253" y="14402"/>
                    <a:pt x="267" y="14402"/>
                  </a:cubicBezTo>
                  <a:cubicBezTo>
                    <a:pt x="360" y="14402"/>
                    <a:pt x="451" y="14392"/>
                    <a:pt x="545" y="14373"/>
                  </a:cubicBezTo>
                  <a:cubicBezTo>
                    <a:pt x="906" y="14303"/>
                    <a:pt x="1273" y="14267"/>
                    <a:pt x="1640" y="14267"/>
                  </a:cubicBezTo>
                  <a:cubicBezTo>
                    <a:pt x="1946" y="14267"/>
                    <a:pt x="2252" y="14292"/>
                    <a:pt x="2555" y="14341"/>
                  </a:cubicBezTo>
                  <a:cubicBezTo>
                    <a:pt x="3239" y="14455"/>
                    <a:pt x="3935" y="14552"/>
                    <a:pt x="4569" y="14878"/>
                  </a:cubicBezTo>
                  <a:cubicBezTo>
                    <a:pt x="4830" y="15011"/>
                    <a:pt x="5106" y="15108"/>
                    <a:pt x="5375" y="15226"/>
                  </a:cubicBezTo>
                  <a:cubicBezTo>
                    <a:pt x="6285" y="15627"/>
                    <a:pt x="7106" y="16168"/>
                    <a:pt x="7872" y="16799"/>
                  </a:cubicBezTo>
                  <a:cubicBezTo>
                    <a:pt x="8259" y="17118"/>
                    <a:pt x="8664" y="17411"/>
                    <a:pt x="9083" y="17687"/>
                  </a:cubicBezTo>
                  <a:cubicBezTo>
                    <a:pt x="9302" y="17834"/>
                    <a:pt x="9556" y="17924"/>
                    <a:pt x="9804" y="18028"/>
                  </a:cubicBezTo>
                  <a:cubicBezTo>
                    <a:pt x="9933" y="18081"/>
                    <a:pt x="10076" y="18107"/>
                    <a:pt x="10230" y="18150"/>
                  </a:cubicBezTo>
                  <a:cubicBezTo>
                    <a:pt x="10198" y="18221"/>
                    <a:pt x="10176" y="18275"/>
                    <a:pt x="10151" y="18329"/>
                  </a:cubicBezTo>
                  <a:cubicBezTo>
                    <a:pt x="10087" y="18472"/>
                    <a:pt x="10004" y="18615"/>
                    <a:pt x="9958" y="18766"/>
                  </a:cubicBezTo>
                  <a:cubicBezTo>
                    <a:pt x="9746" y="19432"/>
                    <a:pt x="9646" y="20117"/>
                    <a:pt x="9710" y="20819"/>
                  </a:cubicBezTo>
                  <a:cubicBezTo>
                    <a:pt x="9753" y="21313"/>
                    <a:pt x="9839" y="21801"/>
                    <a:pt x="10112" y="22231"/>
                  </a:cubicBezTo>
                  <a:cubicBezTo>
                    <a:pt x="10266" y="22471"/>
                    <a:pt x="10287" y="22718"/>
                    <a:pt x="10237" y="22994"/>
                  </a:cubicBezTo>
                  <a:cubicBezTo>
                    <a:pt x="10155" y="23427"/>
                    <a:pt x="10097" y="23865"/>
                    <a:pt x="10180" y="24305"/>
                  </a:cubicBezTo>
                  <a:cubicBezTo>
                    <a:pt x="10230" y="24588"/>
                    <a:pt x="10345" y="24843"/>
                    <a:pt x="10553" y="25043"/>
                  </a:cubicBezTo>
                  <a:cubicBezTo>
                    <a:pt x="10791" y="25271"/>
                    <a:pt x="11071" y="25410"/>
                    <a:pt x="11380" y="25410"/>
                  </a:cubicBezTo>
                  <a:cubicBezTo>
                    <a:pt x="11456" y="25410"/>
                    <a:pt x="11534" y="25402"/>
                    <a:pt x="11613" y="25384"/>
                  </a:cubicBezTo>
                  <a:cubicBezTo>
                    <a:pt x="11868" y="25327"/>
                    <a:pt x="12104" y="25194"/>
                    <a:pt x="12337" y="25058"/>
                  </a:cubicBezTo>
                  <a:cubicBezTo>
                    <a:pt x="12573" y="24918"/>
                    <a:pt x="12788" y="24746"/>
                    <a:pt x="13007" y="24581"/>
                  </a:cubicBezTo>
                  <a:cubicBezTo>
                    <a:pt x="13595" y="24148"/>
                    <a:pt x="14214" y="23771"/>
                    <a:pt x="14895" y="23503"/>
                  </a:cubicBezTo>
                  <a:cubicBezTo>
                    <a:pt x="15386" y="23306"/>
                    <a:pt x="15906" y="23209"/>
                    <a:pt x="16418" y="23084"/>
                  </a:cubicBezTo>
                  <a:cubicBezTo>
                    <a:pt x="16690" y="23019"/>
                    <a:pt x="16956" y="22929"/>
                    <a:pt x="17210" y="22815"/>
                  </a:cubicBezTo>
                  <a:cubicBezTo>
                    <a:pt x="17679" y="22593"/>
                    <a:pt x="17995" y="22224"/>
                    <a:pt x="18091" y="21697"/>
                  </a:cubicBezTo>
                  <a:cubicBezTo>
                    <a:pt x="18134" y="21464"/>
                    <a:pt x="18145" y="21224"/>
                    <a:pt x="18170" y="20980"/>
                  </a:cubicBezTo>
                  <a:cubicBezTo>
                    <a:pt x="18231" y="21052"/>
                    <a:pt x="18288" y="21131"/>
                    <a:pt x="18335" y="21213"/>
                  </a:cubicBezTo>
                  <a:cubicBezTo>
                    <a:pt x="18432" y="21403"/>
                    <a:pt x="18518" y="21597"/>
                    <a:pt x="18593" y="21797"/>
                  </a:cubicBezTo>
                  <a:cubicBezTo>
                    <a:pt x="18797" y="22403"/>
                    <a:pt x="18998" y="23015"/>
                    <a:pt x="19191" y="23621"/>
                  </a:cubicBezTo>
                  <a:cubicBezTo>
                    <a:pt x="19385" y="24227"/>
                    <a:pt x="19675" y="24775"/>
                    <a:pt x="20102" y="25251"/>
                  </a:cubicBezTo>
                  <a:cubicBezTo>
                    <a:pt x="20596" y="25803"/>
                    <a:pt x="21144" y="26294"/>
                    <a:pt x="21782" y="26677"/>
                  </a:cubicBezTo>
                  <a:cubicBezTo>
                    <a:pt x="22115" y="26871"/>
                    <a:pt x="22459" y="27050"/>
                    <a:pt x="22814" y="27211"/>
                  </a:cubicBezTo>
                  <a:cubicBezTo>
                    <a:pt x="23412" y="27487"/>
                    <a:pt x="24057" y="27638"/>
                    <a:pt x="24695" y="27810"/>
                  </a:cubicBezTo>
                  <a:cubicBezTo>
                    <a:pt x="25422" y="28007"/>
                    <a:pt x="26150" y="28200"/>
                    <a:pt x="26877" y="28387"/>
                  </a:cubicBezTo>
                  <a:cubicBezTo>
                    <a:pt x="26983" y="28418"/>
                    <a:pt x="27092" y="28434"/>
                    <a:pt x="27203" y="28434"/>
                  </a:cubicBezTo>
                  <a:cubicBezTo>
                    <a:pt x="27279" y="28434"/>
                    <a:pt x="27356" y="28426"/>
                    <a:pt x="27433" y="28412"/>
                  </a:cubicBezTo>
                  <a:cubicBezTo>
                    <a:pt x="27680" y="28354"/>
                    <a:pt x="27820" y="28186"/>
                    <a:pt x="27830" y="27931"/>
                  </a:cubicBezTo>
                  <a:cubicBezTo>
                    <a:pt x="27841" y="27734"/>
                    <a:pt x="27787" y="27548"/>
                    <a:pt x="27726" y="27365"/>
                  </a:cubicBezTo>
                  <a:cubicBezTo>
                    <a:pt x="27490" y="26667"/>
                    <a:pt x="27096" y="26032"/>
                    <a:pt x="26576" y="25513"/>
                  </a:cubicBezTo>
                  <a:cubicBezTo>
                    <a:pt x="26157" y="25079"/>
                    <a:pt x="25820" y="24574"/>
                    <a:pt x="25584" y="24026"/>
                  </a:cubicBezTo>
                  <a:cubicBezTo>
                    <a:pt x="25182" y="23130"/>
                    <a:pt x="24763" y="22241"/>
                    <a:pt x="24158" y="21460"/>
                  </a:cubicBezTo>
                  <a:cubicBezTo>
                    <a:pt x="24147" y="21432"/>
                    <a:pt x="24140" y="21403"/>
                    <a:pt x="24136" y="21374"/>
                  </a:cubicBezTo>
                  <a:cubicBezTo>
                    <a:pt x="24641" y="21353"/>
                    <a:pt x="25132" y="21328"/>
                    <a:pt x="25627" y="21313"/>
                  </a:cubicBezTo>
                  <a:cubicBezTo>
                    <a:pt x="25763" y="21309"/>
                    <a:pt x="25898" y="21306"/>
                    <a:pt x="26034" y="21306"/>
                  </a:cubicBezTo>
                  <a:cubicBezTo>
                    <a:pt x="26717" y="21306"/>
                    <a:pt x="27398" y="21369"/>
                    <a:pt x="28070" y="21525"/>
                  </a:cubicBezTo>
                  <a:cubicBezTo>
                    <a:pt x="28472" y="21622"/>
                    <a:pt x="28869" y="21726"/>
                    <a:pt x="29274" y="21826"/>
                  </a:cubicBezTo>
                  <a:cubicBezTo>
                    <a:pt x="29525" y="21891"/>
                    <a:pt x="29780" y="21937"/>
                    <a:pt x="30039" y="21937"/>
                  </a:cubicBezTo>
                  <a:cubicBezTo>
                    <a:pt x="30080" y="21937"/>
                    <a:pt x="30122" y="21936"/>
                    <a:pt x="30163" y="21933"/>
                  </a:cubicBezTo>
                  <a:cubicBezTo>
                    <a:pt x="30356" y="21923"/>
                    <a:pt x="30546" y="21890"/>
                    <a:pt x="30733" y="21837"/>
                  </a:cubicBezTo>
                  <a:cubicBezTo>
                    <a:pt x="30944" y="21776"/>
                    <a:pt x="31073" y="21618"/>
                    <a:pt x="31123" y="21396"/>
                  </a:cubicBezTo>
                  <a:cubicBezTo>
                    <a:pt x="31177" y="21174"/>
                    <a:pt x="31163" y="20941"/>
                    <a:pt x="31080" y="20726"/>
                  </a:cubicBezTo>
                  <a:cubicBezTo>
                    <a:pt x="30973" y="20446"/>
                    <a:pt x="30819" y="20185"/>
                    <a:pt x="30625" y="19955"/>
                  </a:cubicBezTo>
                  <a:cubicBezTo>
                    <a:pt x="30041" y="19235"/>
                    <a:pt x="29328" y="18673"/>
                    <a:pt x="28533" y="18207"/>
                  </a:cubicBezTo>
                  <a:cubicBezTo>
                    <a:pt x="28232" y="18031"/>
                    <a:pt x="27931" y="17859"/>
                    <a:pt x="27651" y="17655"/>
                  </a:cubicBezTo>
                  <a:cubicBezTo>
                    <a:pt x="27035" y="17211"/>
                    <a:pt x="26390" y="16831"/>
                    <a:pt x="25663" y="16605"/>
                  </a:cubicBezTo>
                  <a:cubicBezTo>
                    <a:pt x="25119" y="16434"/>
                    <a:pt x="24571" y="16323"/>
                    <a:pt x="24011" y="16323"/>
                  </a:cubicBezTo>
                  <a:cubicBezTo>
                    <a:pt x="23833" y="16323"/>
                    <a:pt x="23654" y="16334"/>
                    <a:pt x="23473" y="16358"/>
                  </a:cubicBezTo>
                  <a:cubicBezTo>
                    <a:pt x="23280" y="16383"/>
                    <a:pt x="23083" y="16394"/>
                    <a:pt x="22886" y="16412"/>
                  </a:cubicBezTo>
                  <a:cubicBezTo>
                    <a:pt x="22882" y="16397"/>
                    <a:pt x="22875" y="16383"/>
                    <a:pt x="22871" y="16369"/>
                  </a:cubicBezTo>
                  <a:cubicBezTo>
                    <a:pt x="22936" y="16329"/>
                    <a:pt x="23004" y="16286"/>
                    <a:pt x="23072" y="16254"/>
                  </a:cubicBezTo>
                  <a:cubicBezTo>
                    <a:pt x="24275" y="15683"/>
                    <a:pt x="25530" y="15344"/>
                    <a:pt x="26872" y="15344"/>
                  </a:cubicBezTo>
                  <a:cubicBezTo>
                    <a:pt x="26893" y="15344"/>
                    <a:pt x="26914" y="15344"/>
                    <a:pt x="26935" y="15344"/>
                  </a:cubicBezTo>
                  <a:cubicBezTo>
                    <a:pt x="28006" y="15351"/>
                    <a:pt x="29059" y="15516"/>
                    <a:pt x="30116" y="15641"/>
                  </a:cubicBezTo>
                  <a:cubicBezTo>
                    <a:pt x="30775" y="15723"/>
                    <a:pt x="31431" y="15787"/>
                    <a:pt x="32094" y="15787"/>
                  </a:cubicBezTo>
                  <a:cubicBezTo>
                    <a:pt x="32160" y="15787"/>
                    <a:pt x="32226" y="15786"/>
                    <a:pt x="32291" y="15785"/>
                  </a:cubicBezTo>
                  <a:cubicBezTo>
                    <a:pt x="32847" y="15770"/>
                    <a:pt x="33395" y="15713"/>
                    <a:pt x="33925" y="15527"/>
                  </a:cubicBezTo>
                  <a:cubicBezTo>
                    <a:pt x="34230" y="15416"/>
                    <a:pt x="34509" y="15265"/>
                    <a:pt x="34739" y="15029"/>
                  </a:cubicBezTo>
                  <a:cubicBezTo>
                    <a:pt x="34979" y="14781"/>
                    <a:pt x="35090" y="14480"/>
                    <a:pt x="35025" y="14133"/>
                  </a:cubicBezTo>
                  <a:cubicBezTo>
                    <a:pt x="34932" y="13653"/>
                    <a:pt x="34713" y="13244"/>
                    <a:pt x="34316" y="12940"/>
                  </a:cubicBezTo>
                  <a:cubicBezTo>
                    <a:pt x="33825" y="12567"/>
                    <a:pt x="33305" y="12248"/>
                    <a:pt x="32721" y="12033"/>
                  </a:cubicBezTo>
                  <a:cubicBezTo>
                    <a:pt x="32195" y="11840"/>
                    <a:pt x="31697" y="11592"/>
                    <a:pt x="31263" y="11223"/>
                  </a:cubicBezTo>
                  <a:cubicBezTo>
                    <a:pt x="30962" y="10969"/>
                    <a:pt x="30618" y="10776"/>
                    <a:pt x="30260" y="10607"/>
                  </a:cubicBezTo>
                  <a:cubicBezTo>
                    <a:pt x="30052" y="10504"/>
                    <a:pt x="29827" y="10452"/>
                    <a:pt x="29599" y="10452"/>
                  </a:cubicBezTo>
                  <a:cubicBezTo>
                    <a:pt x="29462" y="10452"/>
                    <a:pt x="29324" y="10471"/>
                    <a:pt x="29188" y="10510"/>
                  </a:cubicBezTo>
                  <a:cubicBezTo>
                    <a:pt x="29102" y="10532"/>
                    <a:pt x="29013" y="10550"/>
                    <a:pt x="28923" y="10575"/>
                  </a:cubicBezTo>
                  <a:lnTo>
                    <a:pt x="28909" y="10539"/>
                  </a:lnTo>
                  <a:cubicBezTo>
                    <a:pt x="28966" y="10496"/>
                    <a:pt x="29024" y="10453"/>
                    <a:pt x="29077" y="10410"/>
                  </a:cubicBezTo>
                  <a:cubicBezTo>
                    <a:pt x="29221" y="10288"/>
                    <a:pt x="29235" y="10148"/>
                    <a:pt x="29099" y="10016"/>
                  </a:cubicBezTo>
                  <a:cubicBezTo>
                    <a:pt x="29016" y="9937"/>
                    <a:pt x="28923" y="9873"/>
                    <a:pt x="28823" y="9819"/>
                  </a:cubicBezTo>
                  <a:cubicBezTo>
                    <a:pt x="28486" y="9650"/>
                    <a:pt x="28121" y="9550"/>
                    <a:pt x="27748" y="9529"/>
                  </a:cubicBezTo>
                  <a:cubicBezTo>
                    <a:pt x="27643" y="9521"/>
                    <a:pt x="27539" y="9517"/>
                    <a:pt x="27436" y="9517"/>
                  </a:cubicBezTo>
                  <a:cubicBezTo>
                    <a:pt x="26903" y="9517"/>
                    <a:pt x="26383" y="9612"/>
                    <a:pt x="25867" y="9747"/>
                  </a:cubicBezTo>
                  <a:cubicBezTo>
                    <a:pt x="25025" y="9966"/>
                    <a:pt x="24247" y="10331"/>
                    <a:pt x="23513" y="10783"/>
                  </a:cubicBezTo>
                  <a:cubicBezTo>
                    <a:pt x="23448" y="10822"/>
                    <a:pt x="23380" y="10858"/>
                    <a:pt x="23316" y="10894"/>
                  </a:cubicBezTo>
                  <a:cubicBezTo>
                    <a:pt x="23308" y="10883"/>
                    <a:pt x="23301" y="10872"/>
                    <a:pt x="23294" y="10862"/>
                  </a:cubicBezTo>
                  <a:cubicBezTo>
                    <a:pt x="23330" y="10815"/>
                    <a:pt x="23366" y="10765"/>
                    <a:pt x="23402" y="10722"/>
                  </a:cubicBezTo>
                  <a:cubicBezTo>
                    <a:pt x="23534" y="10546"/>
                    <a:pt x="23681" y="10378"/>
                    <a:pt x="23803" y="10199"/>
                  </a:cubicBezTo>
                  <a:cubicBezTo>
                    <a:pt x="24294" y="9482"/>
                    <a:pt x="24684" y="8704"/>
                    <a:pt x="24964" y="7880"/>
                  </a:cubicBezTo>
                  <a:cubicBezTo>
                    <a:pt x="25236" y="7103"/>
                    <a:pt x="25448" y="6311"/>
                    <a:pt x="25473" y="5483"/>
                  </a:cubicBezTo>
                  <a:cubicBezTo>
                    <a:pt x="25516" y="4057"/>
                    <a:pt x="25161" y="2764"/>
                    <a:pt x="24154" y="1696"/>
                  </a:cubicBezTo>
                  <a:cubicBezTo>
                    <a:pt x="23950" y="1481"/>
                    <a:pt x="23774" y="1234"/>
                    <a:pt x="23591" y="997"/>
                  </a:cubicBezTo>
                  <a:cubicBezTo>
                    <a:pt x="23459" y="829"/>
                    <a:pt x="23341" y="650"/>
                    <a:pt x="23205" y="485"/>
                  </a:cubicBezTo>
                  <a:cubicBezTo>
                    <a:pt x="22927" y="165"/>
                    <a:pt x="22585" y="0"/>
                    <a:pt x="22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44"/>
          <p:cNvGrpSpPr/>
          <p:nvPr/>
        </p:nvGrpSpPr>
        <p:grpSpPr>
          <a:xfrm rot="-5400000" flipH="1">
            <a:off x="5822507" y="3344498"/>
            <a:ext cx="877250" cy="1617275"/>
            <a:chOff x="237850" y="3010325"/>
            <a:chExt cx="877250" cy="1617275"/>
          </a:xfrm>
        </p:grpSpPr>
        <p:sp>
          <p:nvSpPr>
            <p:cNvPr id="1208" name="Google Shape;1208;p44"/>
            <p:cNvSpPr/>
            <p:nvPr/>
          </p:nvSpPr>
          <p:spPr>
            <a:xfrm>
              <a:off x="677675" y="3464600"/>
              <a:ext cx="192700" cy="22850"/>
            </a:xfrm>
            <a:custGeom>
              <a:avLst/>
              <a:gdLst/>
              <a:ahLst/>
              <a:cxnLst/>
              <a:rect l="l" t="t" r="r" b="b"/>
              <a:pathLst>
                <a:path w="7708" h="914" extrusionOk="0">
                  <a:moveTo>
                    <a:pt x="3976" y="0"/>
                  </a:moveTo>
                  <a:cubicBezTo>
                    <a:pt x="3708" y="0"/>
                    <a:pt x="3437" y="24"/>
                    <a:pt x="3168" y="36"/>
                  </a:cubicBezTo>
                  <a:cubicBezTo>
                    <a:pt x="2512" y="72"/>
                    <a:pt x="1860" y="186"/>
                    <a:pt x="1233" y="383"/>
                  </a:cubicBezTo>
                  <a:cubicBezTo>
                    <a:pt x="871" y="491"/>
                    <a:pt x="516" y="631"/>
                    <a:pt x="162" y="767"/>
                  </a:cubicBezTo>
                  <a:cubicBezTo>
                    <a:pt x="104" y="788"/>
                    <a:pt x="33" y="810"/>
                    <a:pt x="0" y="914"/>
                  </a:cubicBezTo>
                  <a:cubicBezTo>
                    <a:pt x="68" y="896"/>
                    <a:pt x="111" y="885"/>
                    <a:pt x="154" y="871"/>
                  </a:cubicBezTo>
                  <a:cubicBezTo>
                    <a:pt x="516" y="742"/>
                    <a:pt x="875" y="606"/>
                    <a:pt x="1244" y="491"/>
                  </a:cubicBezTo>
                  <a:cubicBezTo>
                    <a:pt x="1924" y="283"/>
                    <a:pt x="2630" y="158"/>
                    <a:pt x="3340" y="118"/>
                  </a:cubicBezTo>
                  <a:cubicBezTo>
                    <a:pt x="3572" y="104"/>
                    <a:pt x="3804" y="96"/>
                    <a:pt x="4036" y="96"/>
                  </a:cubicBezTo>
                  <a:cubicBezTo>
                    <a:pt x="4543" y="96"/>
                    <a:pt x="5050" y="131"/>
                    <a:pt x="5554" y="197"/>
                  </a:cubicBezTo>
                  <a:cubicBezTo>
                    <a:pt x="6256" y="294"/>
                    <a:pt x="6955" y="412"/>
                    <a:pt x="7708" y="527"/>
                  </a:cubicBezTo>
                  <a:cubicBezTo>
                    <a:pt x="7460" y="466"/>
                    <a:pt x="7256" y="401"/>
                    <a:pt x="7048" y="362"/>
                  </a:cubicBezTo>
                  <a:cubicBezTo>
                    <a:pt x="6532" y="272"/>
                    <a:pt x="6016" y="183"/>
                    <a:pt x="5497" y="118"/>
                  </a:cubicBezTo>
                  <a:cubicBezTo>
                    <a:pt x="5049" y="61"/>
                    <a:pt x="4597" y="22"/>
                    <a:pt x="4146" y="4"/>
                  </a:cubicBezTo>
                  <a:cubicBezTo>
                    <a:pt x="4090" y="1"/>
                    <a:pt x="4033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710100" y="3174525"/>
              <a:ext cx="41675" cy="191275"/>
            </a:xfrm>
            <a:custGeom>
              <a:avLst/>
              <a:gdLst/>
              <a:ahLst/>
              <a:cxnLst/>
              <a:rect l="l" t="t" r="r" b="b"/>
              <a:pathLst>
                <a:path w="1667" h="7651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656" y="37"/>
                    <a:pt x="1634" y="73"/>
                    <a:pt x="1624" y="112"/>
                  </a:cubicBezTo>
                  <a:cubicBezTo>
                    <a:pt x="1430" y="782"/>
                    <a:pt x="1226" y="1449"/>
                    <a:pt x="1043" y="2122"/>
                  </a:cubicBezTo>
                  <a:cubicBezTo>
                    <a:pt x="764" y="3140"/>
                    <a:pt x="527" y="4168"/>
                    <a:pt x="334" y="5207"/>
                  </a:cubicBezTo>
                  <a:cubicBezTo>
                    <a:pt x="208" y="5874"/>
                    <a:pt x="94" y="6540"/>
                    <a:pt x="29" y="7217"/>
                  </a:cubicBezTo>
                  <a:cubicBezTo>
                    <a:pt x="15" y="7361"/>
                    <a:pt x="0" y="7508"/>
                    <a:pt x="54" y="7651"/>
                  </a:cubicBezTo>
                  <a:cubicBezTo>
                    <a:pt x="323" y="5042"/>
                    <a:pt x="997" y="2523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488400" y="3082725"/>
              <a:ext cx="145500" cy="190375"/>
            </a:xfrm>
            <a:custGeom>
              <a:avLst/>
              <a:gdLst/>
              <a:ahLst/>
              <a:cxnLst/>
              <a:rect l="l" t="t" r="r" b="b"/>
              <a:pathLst>
                <a:path w="5820" h="7615" extrusionOk="0">
                  <a:moveTo>
                    <a:pt x="0" y="0"/>
                  </a:moveTo>
                  <a:cubicBezTo>
                    <a:pt x="2591" y="2039"/>
                    <a:pt x="4544" y="4569"/>
                    <a:pt x="5819" y="7614"/>
                  </a:cubicBezTo>
                  <a:cubicBezTo>
                    <a:pt x="4612" y="4519"/>
                    <a:pt x="2655" y="199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723625" y="3323500"/>
              <a:ext cx="158750" cy="112175"/>
            </a:xfrm>
            <a:custGeom>
              <a:avLst/>
              <a:gdLst/>
              <a:ahLst/>
              <a:cxnLst/>
              <a:rect l="l" t="t" r="r" b="b"/>
              <a:pathLst>
                <a:path w="6350" h="4487" extrusionOk="0">
                  <a:moveTo>
                    <a:pt x="6350" y="1"/>
                  </a:moveTo>
                  <a:cubicBezTo>
                    <a:pt x="6300" y="1"/>
                    <a:pt x="6249" y="4"/>
                    <a:pt x="6196" y="15"/>
                  </a:cubicBezTo>
                  <a:cubicBezTo>
                    <a:pt x="5751" y="115"/>
                    <a:pt x="5300" y="205"/>
                    <a:pt x="4859" y="323"/>
                  </a:cubicBezTo>
                  <a:cubicBezTo>
                    <a:pt x="3813" y="599"/>
                    <a:pt x="2853" y="1043"/>
                    <a:pt x="2032" y="1778"/>
                  </a:cubicBezTo>
                  <a:cubicBezTo>
                    <a:pt x="1262" y="2459"/>
                    <a:pt x="620" y="3272"/>
                    <a:pt x="133" y="4182"/>
                  </a:cubicBezTo>
                  <a:cubicBezTo>
                    <a:pt x="83" y="4272"/>
                    <a:pt x="43" y="4372"/>
                    <a:pt x="0" y="4465"/>
                  </a:cubicBezTo>
                  <a:lnTo>
                    <a:pt x="33" y="4487"/>
                  </a:lnTo>
                  <a:cubicBezTo>
                    <a:pt x="165" y="4257"/>
                    <a:pt x="294" y="4028"/>
                    <a:pt x="430" y="3799"/>
                  </a:cubicBezTo>
                  <a:cubicBezTo>
                    <a:pt x="961" y="2885"/>
                    <a:pt x="1681" y="2143"/>
                    <a:pt x="2505" y="1495"/>
                  </a:cubicBezTo>
                  <a:cubicBezTo>
                    <a:pt x="3089" y="1040"/>
                    <a:pt x="3763" y="724"/>
                    <a:pt x="4476" y="509"/>
                  </a:cubicBezTo>
                  <a:cubicBezTo>
                    <a:pt x="5110" y="323"/>
                    <a:pt x="5755" y="162"/>
                    <a:pt x="63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700250" y="3035500"/>
              <a:ext cx="47150" cy="155625"/>
            </a:xfrm>
            <a:custGeom>
              <a:avLst/>
              <a:gdLst/>
              <a:ahLst/>
              <a:cxnLst/>
              <a:rect l="l" t="t" r="r" b="b"/>
              <a:pathLst>
                <a:path w="1886" h="6225" extrusionOk="0">
                  <a:moveTo>
                    <a:pt x="1842" y="1"/>
                  </a:moveTo>
                  <a:cubicBezTo>
                    <a:pt x="1821" y="26"/>
                    <a:pt x="1803" y="51"/>
                    <a:pt x="1785" y="76"/>
                  </a:cubicBezTo>
                  <a:cubicBezTo>
                    <a:pt x="1448" y="614"/>
                    <a:pt x="1133" y="1158"/>
                    <a:pt x="889" y="1746"/>
                  </a:cubicBezTo>
                  <a:cubicBezTo>
                    <a:pt x="602" y="2423"/>
                    <a:pt x="430" y="3129"/>
                    <a:pt x="298" y="3849"/>
                  </a:cubicBezTo>
                  <a:cubicBezTo>
                    <a:pt x="240" y="4161"/>
                    <a:pt x="172" y="4469"/>
                    <a:pt x="122" y="4781"/>
                  </a:cubicBezTo>
                  <a:cubicBezTo>
                    <a:pt x="86" y="5010"/>
                    <a:pt x="65" y="5239"/>
                    <a:pt x="43" y="5472"/>
                  </a:cubicBezTo>
                  <a:cubicBezTo>
                    <a:pt x="25" y="5723"/>
                    <a:pt x="15" y="5974"/>
                    <a:pt x="0" y="6225"/>
                  </a:cubicBezTo>
                  <a:cubicBezTo>
                    <a:pt x="54" y="5917"/>
                    <a:pt x="83" y="5609"/>
                    <a:pt x="126" y="5304"/>
                  </a:cubicBezTo>
                  <a:cubicBezTo>
                    <a:pt x="151" y="5114"/>
                    <a:pt x="215" y="4935"/>
                    <a:pt x="240" y="4745"/>
                  </a:cubicBezTo>
                  <a:cubicBezTo>
                    <a:pt x="319" y="4143"/>
                    <a:pt x="437" y="3541"/>
                    <a:pt x="584" y="2950"/>
                  </a:cubicBezTo>
                  <a:cubicBezTo>
                    <a:pt x="814" y="2061"/>
                    <a:pt x="1197" y="1237"/>
                    <a:pt x="1659" y="445"/>
                  </a:cubicBezTo>
                  <a:cubicBezTo>
                    <a:pt x="1738" y="309"/>
                    <a:pt x="1810" y="169"/>
                    <a:pt x="1885" y="30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879850" y="3346525"/>
              <a:ext cx="144425" cy="12750"/>
            </a:xfrm>
            <a:custGeom>
              <a:avLst/>
              <a:gdLst/>
              <a:ahLst/>
              <a:cxnLst/>
              <a:rect l="l" t="t" r="r" b="b"/>
              <a:pathLst>
                <a:path w="5777" h="510" extrusionOk="0">
                  <a:moveTo>
                    <a:pt x="1478" y="0"/>
                  </a:moveTo>
                  <a:cubicBezTo>
                    <a:pt x="1038" y="0"/>
                    <a:pt x="602" y="67"/>
                    <a:pt x="169" y="162"/>
                  </a:cubicBezTo>
                  <a:cubicBezTo>
                    <a:pt x="112" y="180"/>
                    <a:pt x="54" y="201"/>
                    <a:pt x="0" y="226"/>
                  </a:cubicBezTo>
                  <a:cubicBezTo>
                    <a:pt x="4" y="241"/>
                    <a:pt x="11" y="259"/>
                    <a:pt x="15" y="273"/>
                  </a:cubicBezTo>
                  <a:cubicBezTo>
                    <a:pt x="79" y="266"/>
                    <a:pt x="140" y="255"/>
                    <a:pt x="205" y="248"/>
                  </a:cubicBezTo>
                  <a:cubicBezTo>
                    <a:pt x="581" y="201"/>
                    <a:pt x="954" y="133"/>
                    <a:pt x="1330" y="115"/>
                  </a:cubicBezTo>
                  <a:cubicBezTo>
                    <a:pt x="1538" y="105"/>
                    <a:pt x="1746" y="100"/>
                    <a:pt x="1954" y="100"/>
                  </a:cubicBezTo>
                  <a:cubicBezTo>
                    <a:pt x="2546" y="100"/>
                    <a:pt x="3138" y="141"/>
                    <a:pt x="3723" y="226"/>
                  </a:cubicBezTo>
                  <a:cubicBezTo>
                    <a:pt x="4203" y="298"/>
                    <a:pt x="4684" y="355"/>
                    <a:pt x="5164" y="420"/>
                  </a:cubicBezTo>
                  <a:cubicBezTo>
                    <a:pt x="5368" y="448"/>
                    <a:pt x="5569" y="481"/>
                    <a:pt x="5773" y="509"/>
                  </a:cubicBezTo>
                  <a:cubicBezTo>
                    <a:pt x="5773" y="506"/>
                    <a:pt x="5773" y="499"/>
                    <a:pt x="5776" y="491"/>
                  </a:cubicBezTo>
                  <a:cubicBezTo>
                    <a:pt x="5719" y="473"/>
                    <a:pt x="5665" y="456"/>
                    <a:pt x="5612" y="441"/>
                  </a:cubicBezTo>
                  <a:cubicBezTo>
                    <a:pt x="4741" y="237"/>
                    <a:pt x="3859" y="126"/>
                    <a:pt x="2971" y="44"/>
                  </a:cubicBezTo>
                  <a:cubicBezTo>
                    <a:pt x="2487" y="1"/>
                    <a:pt x="2000" y="4"/>
                    <a:pt x="1513" y="1"/>
                  </a:cubicBezTo>
                  <a:cubicBezTo>
                    <a:pt x="1501" y="0"/>
                    <a:pt x="14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810600" y="3080400"/>
              <a:ext cx="50550" cy="137775"/>
            </a:xfrm>
            <a:custGeom>
              <a:avLst/>
              <a:gdLst/>
              <a:ahLst/>
              <a:cxnLst/>
              <a:rect l="l" t="t" r="r" b="b"/>
              <a:pathLst>
                <a:path w="2022" h="5511" extrusionOk="0">
                  <a:moveTo>
                    <a:pt x="1971" y="0"/>
                  </a:moveTo>
                  <a:cubicBezTo>
                    <a:pt x="1943" y="122"/>
                    <a:pt x="1925" y="244"/>
                    <a:pt x="1918" y="369"/>
                  </a:cubicBezTo>
                  <a:cubicBezTo>
                    <a:pt x="1835" y="971"/>
                    <a:pt x="1667" y="1552"/>
                    <a:pt x="1463" y="2121"/>
                  </a:cubicBezTo>
                  <a:cubicBezTo>
                    <a:pt x="1051" y="3282"/>
                    <a:pt x="510" y="4386"/>
                    <a:pt x="1" y="5511"/>
                  </a:cubicBezTo>
                  <a:cubicBezTo>
                    <a:pt x="22" y="5479"/>
                    <a:pt x="44" y="5446"/>
                    <a:pt x="65" y="5411"/>
                  </a:cubicBezTo>
                  <a:cubicBezTo>
                    <a:pt x="585" y="4468"/>
                    <a:pt x="1043" y="3494"/>
                    <a:pt x="1438" y="2490"/>
                  </a:cubicBezTo>
                  <a:cubicBezTo>
                    <a:pt x="1681" y="1885"/>
                    <a:pt x="1882" y="1265"/>
                    <a:pt x="1979" y="616"/>
                  </a:cubicBezTo>
                  <a:cubicBezTo>
                    <a:pt x="2007" y="412"/>
                    <a:pt x="2022" y="208"/>
                    <a:pt x="1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592850" y="3237150"/>
              <a:ext cx="54400" cy="156525"/>
            </a:xfrm>
            <a:custGeom>
              <a:avLst/>
              <a:gdLst/>
              <a:ahLst/>
              <a:cxnLst/>
              <a:rect l="l" t="t" r="r" b="b"/>
              <a:pathLst>
                <a:path w="2176" h="6261" extrusionOk="0">
                  <a:moveTo>
                    <a:pt x="29" y="1"/>
                  </a:moveTo>
                  <a:lnTo>
                    <a:pt x="0" y="15"/>
                  </a:lnTo>
                  <a:cubicBezTo>
                    <a:pt x="118" y="219"/>
                    <a:pt x="237" y="423"/>
                    <a:pt x="351" y="628"/>
                  </a:cubicBezTo>
                  <a:cubicBezTo>
                    <a:pt x="828" y="1498"/>
                    <a:pt x="1294" y="2373"/>
                    <a:pt x="1605" y="3319"/>
                  </a:cubicBezTo>
                  <a:cubicBezTo>
                    <a:pt x="1853" y="4042"/>
                    <a:pt x="2010" y="4795"/>
                    <a:pt x="2071" y="5554"/>
                  </a:cubicBezTo>
                  <a:cubicBezTo>
                    <a:pt x="2089" y="5791"/>
                    <a:pt x="2100" y="6027"/>
                    <a:pt x="2118" y="6260"/>
                  </a:cubicBezTo>
                  <a:cubicBezTo>
                    <a:pt x="2154" y="6206"/>
                    <a:pt x="2175" y="6142"/>
                    <a:pt x="2175" y="6074"/>
                  </a:cubicBezTo>
                  <a:cubicBezTo>
                    <a:pt x="2172" y="5834"/>
                    <a:pt x="2161" y="5594"/>
                    <a:pt x="2143" y="5357"/>
                  </a:cubicBezTo>
                  <a:cubicBezTo>
                    <a:pt x="2082" y="4716"/>
                    <a:pt x="1949" y="4082"/>
                    <a:pt x="1749" y="3469"/>
                  </a:cubicBezTo>
                  <a:cubicBezTo>
                    <a:pt x="1423" y="2459"/>
                    <a:pt x="925" y="1523"/>
                    <a:pt x="401" y="602"/>
                  </a:cubicBezTo>
                  <a:cubicBezTo>
                    <a:pt x="287" y="398"/>
                    <a:pt x="154" y="20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519300" y="3069550"/>
              <a:ext cx="99725" cy="105275"/>
            </a:xfrm>
            <a:custGeom>
              <a:avLst/>
              <a:gdLst/>
              <a:ahLst/>
              <a:cxnLst/>
              <a:rect l="l" t="t" r="r" b="b"/>
              <a:pathLst>
                <a:path w="3989" h="4211" extrusionOk="0">
                  <a:moveTo>
                    <a:pt x="33" y="1"/>
                  </a:moveTo>
                  <a:lnTo>
                    <a:pt x="0" y="44"/>
                  </a:lnTo>
                  <a:cubicBezTo>
                    <a:pt x="1674" y="1108"/>
                    <a:pt x="2820" y="2666"/>
                    <a:pt x="3988" y="4211"/>
                  </a:cubicBezTo>
                  <a:cubicBezTo>
                    <a:pt x="3963" y="4168"/>
                    <a:pt x="3938" y="4121"/>
                    <a:pt x="3913" y="4078"/>
                  </a:cubicBezTo>
                  <a:cubicBezTo>
                    <a:pt x="3261" y="3057"/>
                    <a:pt x="2501" y="2104"/>
                    <a:pt x="1649" y="1240"/>
                  </a:cubicBezTo>
                  <a:cubicBezTo>
                    <a:pt x="1222" y="800"/>
                    <a:pt x="742" y="413"/>
                    <a:pt x="215" y="94"/>
                  </a:cubicBezTo>
                  <a:cubicBezTo>
                    <a:pt x="158" y="58"/>
                    <a:pt x="94" y="33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565600" y="3425975"/>
              <a:ext cx="86750" cy="101975"/>
            </a:xfrm>
            <a:custGeom>
              <a:avLst/>
              <a:gdLst/>
              <a:ahLst/>
              <a:cxnLst/>
              <a:rect l="l" t="t" r="r" b="b"/>
              <a:pathLst>
                <a:path w="3470" h="4079" extrusionOk="0">
                  <a:moveTo>
                    <a:pt x="3469" y="1"/>
                  </a:moveTo>
                  <a:lnTo>
                    <a:pt x="3469" y="1"/>
                  </a:lnTo>
                  <a:cubicBezTo>
                    <a:pt x="3254" y="610"/>
                    <a:pt x="3129" y="1226"/>
                    <a:pt x="3240" y="1893"/>
                  </a:cubicBezTo>
                  <a:cubicBezTo>
                    <a:pt x="3154" y="1896"/>
                    <a:pt x="3090" y="1896"/>
                    <a:pt x="3025" y="1903"/>
                  </a:cubicBezTo>
                  <a:cubicBezTo>
                    <a:pt x="2925" y="1907"/>
                    <a:pt x="2824" y="1921"/>
                    <a:pt x="2728" y="1936"/>
                  </a:cubicBezTo>
                  <a:cubicBezTo>
                    <a:pt x="2323" y="2025"/>
                    <a:pt x="1968" y="2219"/>
                    <a:pt x="1635" y="2452"/>
                  </a:cubicBezTo>
                  <a:cubicBezTo>
                    <a:pt x="1237" y="2735"/>
                    <a:pt x="872" y="3064"/>
                    <a:pt x="553" y="3430"/>
                  </a:cubicBezTo>
                  <a:cubicBezTo>
                    <a:pt x="366" y="3634"/>
                    <a:pt x="184" y="3845"/>
                    <a:pt x="1" y="4050"/>
                  </a:cubicBezTo>
                  <a:lnTo>
                    <a:pt x="37" y="4078"/>
                  </a:lnTo>
                  <a:cubicBezTo>
                    <a:pt x="126" y="3978"/>
                    <a:pt x="216" y="3878"/>
                    <a:pt x="305" y="3785"/>
                  </a:cubicBezTo>
                  <a:cubicBezTo>
                    <a:pt x="538" y="3541"/>
                    <a:pt x="764" y="3297"/>
                    <a:pt x="1004" y="3068"/>
                  </a:cubicBezTo>
                  <a:cubicBezTo>
                    <a:pt x="1345" y="2735"/>
                    <a:pt x="1732" y="2459"/>
                    <a:pt x="2158" y="2247"/>
                  </a:cubicBezTo>
                  <a:cubicBezTo>
                    <a:pt x="2455" y="2102"/>
                    <a:pt x="2759" y="1975"/>
                    <a:pt x="3092" y="1975"/>
                  </a:cubicBezTo>
                  <a:cubicBezTo>
                    <a:pt x="3168" y="1975"/>
                    <a:pt x="3246" y="1982"/>
                    <a:pt x="3326" y="1997"/>
                  </a:cubicBezTo>
                  <a:cubicBezTo>
                    <a:pt x="3319" y="1653"/>
                    <a:pt x="3294" y="1309"/>
                    <a:pt x="3319" y="979"/>
                  </a:cubicBezTo>
                  <a:cubicBezTo>
                    <a:pt x="3340" y="653"/>
                    <a:pt x="3416" y="327"/>
                    <a:pt x="34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655900" y="3250400"/>
              <a:ext cx="14550" cy="125075"/>
            </a:xfrm>
            <a:custGeom>
              <a:avLst/>
              <a:gdLst/>
              <a:ahLst/>
              <a:cxnLst/>
              <a:rect l="l" t="t" r="r" b="b"/>
              <a:pathLst>
                <a:path w="582" h="5003" extrusionOk="0">
                  <a:moveTo>
                    <a:pt x="29" y="1"/>
                  </a:moveTo>
                  <a:lnTo>
                    <a:pt x="1" y="8"/>
                  </a:lnTo>
                  <a:cubicBezTo>
                    <a:pt x="58" y="266"/>
                    <a:pt x="119" y="520"/>
                    <a:pt x="169" y="778"/>
                  </a:cubicBezTo>
                  <a:cubicBezTo>
                    <a:pt x="327" y="1588"/>
                    <a:pt x="463" y="2402"/>
                    <a:pt x="431" y="3233"/>
                  </a:cubicBezTo>
                  <a:cubicBezTo>
                    <a:pt x="406" y="3806"/>
                    <a:pt x="309" y="4365"/>
                    <a:pt x="87" y="4903"/>
                  </a:cubicBezTo>
                  <a:cubicBezTo>
                    <a:pt x="79" y="4935"/>
                    <a:pt x="76" y="4967"/>
                    <a:pt x="79" y="5003"/>
                  </a:cubicBezTo>
                  <a:cubicBezTo>
                    <a:pt x="201" y="4960"/>
                    <a:pt x="223" y="4863"/>
                    <a:pt x="255" y="4781"/>
                  </a:cubicBezTo>
                  <a:cubicBezTo>
                    <a:pt x="420" y="4329"/>
                    <a:pt x="517" y="3860"/>
                    <a:pt x="538" y="3380"/>
                  </a:cubicBezTo>
                  <a:cubicBezTo>
                    <a:pt x="581" y="2488"/>
                    <a:pt x="431" y="1617"/>
                    <a:pt x="244" y="753"/>
                  </a:cubicBezTo>
                  <a:cubicBezTo>
                    <a:pt x="187" y="499"/>
                    <a:pt x="101" y="252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720225" y="3233300"/>
              <a:ext cx="59400" cy="141825"/>
            </a:xfrm>
            <a:custGeom>
              <a:avLst/>
              <a:gdLst/>
              <a:ahLst/>
              <a:cxnLst/>
              <a:rect l="l" t="t" r="r" b="b"/>
              <a:pathLst>
                <a:path w="2376" h="5673" extrusionOk="0">
                  <a:moveTo>
                    <a:pt x="2337" y="0"/>
                  </a:moveTo>
                  <a:lnTo>
                    <a:pt x="0" y="5655"/>
                  </a:lnTo>
                  <a:lnTo>
                    <a:pt x="36" y="5673"/>
                  </a:lnTo>
                  <a:cubicBezTo>
                    <a:pt x="76" y="5615"/>
                    <a:pt x="115" y="5558"/>
                    <a:pt x="147" y="5493"/>
                  </a:cubicBezTo>
                  <a:cubicBezTo>
                    <a:pt x="918" y="3680"/>
                    <a:pt x="1649" y="1849"/>
                    <a:pt x="2376" y="15"/>
                  </a:cubicBezTo>
                  <a:lnTo>
                    <a:pt x="233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419150" y="3349400"/>
              <a:ext cx="143800" cy="58425"/>
            </a:xfrm>
            <a:custGeom>
              <a:avLst/>
              <a:gdLst/>
              <a:ahLst/>
              <a:cxnLst/>
              <a:rect l="l" t="t" r="r" b="b"/>
              <a:pathLst>
                <a:path w="5752" h="2337" extrusionOk="0">
                  <a:moveTo>
                    <a:pt x="0" y="0"/>
                  </a:moveTo>
                  <a:cubicBezTo>
                    <a:pt x="1025" y="190"/>
                    <a:pt x="2036" y="423"/>
                    <a:pt x="3007" y="821"/>
                  </a:cubicBezTo>
                  <a:cubicBezTo>
                    <a:pt x="3978" y="1218"/>
                    <a:pt x="4899" y="1727"/>
                    <a:pt x="5751" y="2336"/>
                  </a:cubicBezTo>
                  <a:cubicBezTo>
                    <a:pt x="5662" y="2222"/>
                    <a:pt x="5558" y="2125"/>
                    <a:pt x="5443" y="2039"/>
                  </a:cubicBezTo>
                  <a:cubicBezTo>
                    <a:pt x="4487" y="1340"/>
                    <a:pt x="3415" y="874"/>
                    <a:pt x="2308" y="495"/>
                  </a:cubicBezTo>
                  <a:cubicBezTo>
                    <a:pt x="1771" y="308"/>
                    <a:pt x="1201" y="219"/>
                    <a:pt x="645" y="93"/>
                  </a:cubicBezTo>
                  <a:cubicBezTo>
                    <a:pt x="434" y="47"/>
                    <a:pt x="215" y="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436800" y="3108250"/>
              <a:ext cx="67025" cy="76250"/>
            </a:xfrm>
            <a:custGeom>
              <a:avLst/>
              <a:gdLst/>
              <a:ahLst/>
              <a:cxnLst/>
              <a:rect l="l" t="t" r="r" b="b"/>
              <a:pathLst>
                <a:path w="2681" h="3050" extrusionOk="0">
                  <a:moveTo>
                    <a:pt x="11" y="0"/>
                  </a:moveTo>
                  <a:cubicBezTo>
                    <a:pt x="0" y="108"/>
                    <a:pt x="29" y="219"/>
                    <a:pt x="90" y="305"/>
                  </a:cubicBezTo>
                  <a:cubicBezTo>
                    <a:pt x="180" y="455"/>
                    <a:pt x="280" y="595"/>
                    <a:pt x="384" y="735"/>
                  </a:cubicBezTo>
                  <a:cubicBezTo>
                    <a:pt x="996" y="1509"/>
                    <a:pt x="1699" y="2200"/>
                    <a:pt x="2440" y="2853"/>
                  </a:cubicBezTo>
                  <a:cubicBezTo>
                    <a:pt x="2516" y="2921"/>
                    <a:pt x="2602" y="2985"/>
                    <a:pt x="2681" y="3050"/>
                  </a:cubicBezTo>
                  <a:cubicBezTo>
                    <a:pt x="2677" y="3017"/>
                    <a:pt x="2666" y="2989"/>
                    <a:pt x="2641" y="2971"/>
                  </a:cubicBezTo>
                  <a:cubicBezTo>
                    <a:pt x="2175" y="2498"/>
                    <a:pt x="1695" y="2032"/>
                    <a:pt x="1244" y="1545"/>
                  </a:cubicBezTo>
                  <a:cubicBezTo>
                    <a:pt x="810" y="1079"/>
                    <a:pt x="366" y="613"/>
                    <a:pt x="72" y="36"/>
                  </a:cubicBezTo>
                  <a:cubicBezTo>
                    <a:pt x="65" y="22"/>
                    <a:pt x="40" y="18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703475" y="3515625"/>
              <a:ext cx="128025" cy="54150"/>
            </a:xfrm>
            <a:custGeom>
              <a:avLst/>
              <a:gdLst/>
              <a:ahLst/>
              <a:cxnLst/>
              <a:rect l="l" t="t" r="r" b="b"/>
              <a:pathLst>
                <a:path w="5121" h="2166" extrusionOk="0">
                  <a:moveTo>
                    <a:pt x="45" y="0"/>
                  </a:moveTo>
                  <a:cubicBezTo>
                    <a:pt x="30" y="0"/>
                    <a:pt x="15" y="1"/>
                    <a:pt x="0" y="1"/>
                  </a:cubicBezTo>
                  <a:cubicBezTo>
                    <a:pt x="1799" y="442"/>
                    <a:pt x="3458" y="1313"/>
                    <a:pt x="5121" y="2166"/>
                  </a:cubicBezTo>
                  <a:cubicBezTo>
                    <a:pt x="5074" y="2123"/>
                    <a:pt x="5020" y="2083"/>
                    <a:pt x="4959" y="2051"/>
                  </a:cubicBezTo>
                  <a:cubicBezTo>
                    <a:pt x="4468" y="1786"/>
                    <a:pt x="3985" y="1510"/>
                    <a:pt x="3483" y="1263"/>
                  </a:cubicBezTo>
                  <a:cubicBezTo>
                    <a:pt x="2605" y="833"/>
                    <a:pt x="1717" y="431"/>
                    <a:pt x="774" y="152"/>
                  </a:cubicBezTo>
                  <a:cubicBezTo>
                    <a:pt x="525" y="75"/>
                    <a:pt x="274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809175" y="3042850"/>
              <a:ext cx="21150" cy="100625"/>
            </a:xfrm>
            <a:custGeom>
              <a:avLst/>
              <a:gdLst/>
              <a:ahLst/>
              <a:cxnLst/>
              <a:rect l="l" t="t" r="r" b="b"/>
              <a:pathLst>
                <a:path w="846" h="4025" extrusionOk="0">
                  <a:moveTo>
                    <a:pt x="753" y="1"/>
                  </a:moveTo>
                  <a:cubicBezTo>
                    <a:pt x="703" y="1384"/>
                    <a:pt x="276" y="2688"/>
                    <a:pt x="0" y="4025"/>
                  </a:cubicBezTo>
                  <a:cubicBezTo>
                    <a:pt x="18" y="3982"/>
                    <a:pt x="40" y="3935"/>
                    <a:pt x="54" y="3888"/>
                  </a:cubicBezTo>
                  <a:cubicBezTo>
                    <a:pt x="244" y="3186"/>
                    <a:pt x="438" y="2480"/>
                    <a:pt x="617" y="1774"/>
                  </a:cubicBezTo>
                  <a:cubicBezTo>
                    <a:pt x="753" y="1244"/>
                    <a:pt x="846" y="707"/>
                    <a:pt x="817" y="155"/>
                  </a:cubicBezTo>
                  <a:cubicBezTo>
                    <a:pt x="814" y="101"/>
                    <a:pt x="803" y="5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727300" y="3330850"/>
              <a:ext cx="86925" cy="88875"/>
            </a:xfrm>
            <a:custGeom>
              <a:avLst/>
              <a:gdLst/>
              <a:ahLst/>
              <a:cxnLst/>
              <a:rect l="l" t="t" r="r" b="b"/>
              <a:pathLst>
                <a:path w="3477" h="3555" extrusionOk="0">
                  <a:moveTo>
                    <a:pt x="3476" y="0"/>
                  </a:moveTo>
                  <a:cubicBezTo>
                    <a:pt x="3404" y="40"/>
                    <a:pt x="3333" y="79"/>
                    <a:pt x="3268" y="122"/>
                  </a:cubicBezTo>
                  <a:cubicBezTo>
                    <a:pt x="2584" y="549"/>
                    <a:pt x="1928" y="1014"/>
                    <a:pt x="1358" y="1591"/>
                  </a:cubicBezTo>
                  <a:cubicBezTo>
                    <a:pt x="842" y="2118"/>
                    <a:pt x="395" y="2695"/>
                    <a:pt x="68" y="3358"/>
                  </a:cubicBezTo>
                  <a:cubicBezTo>
                    <a:pt x="43" y="3415"/>
                    <a:pt x="18" y="3476"/>
                    <a:pt x="0" y="3537"/>
                  </a:cubicBezTo>
                  <a:lnTo>
                    <a:pt x="40" y="3555"/>
                  </a:lnTo>
                  <a:cubicBezTo>
                    <a:pt x="792" y="1989"/>
                    <a:pt x="2057" y="921"/>
                    <a:pt x="34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685200" y="3514475"/>
              <a:ext cx="84500" cy="58075"/>
            </a:xfrm>
            <a:custGeom>
              <a:avLst/>
              <a:gdLst/>
              <a:ahLst/>
              <a:cxnLst/>
              <a:rect l="l" t="t" r="r" b="b"/>
              <a:pathLst>
                <a:path w="3380" h="2323" extrusionOk="0">
                  <a:moveTo>
                    <a:pt x="22" y="1"/>
                  </a:moveTo>
                  <a:lnTo>
                    <a:pt x="0" y="44"/>
                  </a:lnTo>
                  <a:cubicBezTo>
                    <a:pt x="1237" y="642"/>
                    <a:pt x="2258" y="1556"/>
                    <a:pt x="3379" y="2323"/>
                  </a:cubicBezTo>
                  <a:cubicBezTo>
                    <a:pt x="3336" y="2280"/>
                    <a:pt x="3293" y="2233"/>
                    <a:pt x="3243" y="2194"/>
                  </a:cubicBezTo>
                  <a:cubicBezTo>
                    <a:pt x="2612" y="1703"/>
                    <a:pt x="1982" y="1216"/>
                    <a:pt x="1348" y="732"/>
                  </a:cubicBezTo>
                  <a:cubicBezTo>
                    <a:pt x="996" y="463"/>
                    <a:pt x="609" y="259"/>
                    <a:pt x="215" y="69"/>
                  </a:cubicBezTo>
                  <a:cubicBezTo>
                    <a:pt x="151" y="40"/>
                    <a:pt x="86" y="19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706525" y="3475775"/>
              <a:ext cx="106175" cy="10425"/>
            </a:xfrm>
            <a:custGeom>
              <a:avLst/>
              <a:gdLst/>
              <a:ahLst/>
              <a:cxnLst/>
              <a:rect l="l" t="t" r="r" b="b"/>
              <a:pathLst>
                <a:path w="4247" h="417" extrusionOk="0">
                  <a:moveTo>
                    <a:pt x="1529" y="0"/>
                  </a:moveTo>
                  <a:cubicBezTo>
                    <a:pt x="1346" y="0"/>
                    <a:pt x="1165" y="12"/>
                    <a:pt x="985" y="37"/>
                  </a:cubicBezTo>
                  <a:cubicBezTo>
                    <a:pt x="702" y="69"/>
                    <a:pt x="423" y="116"/>
                    <a:pt x="140" y="162"/>
                  </a:cubicBezTo>
                  <a:cubicBezTo>
                    <a:pt x="90" y="177"/>
                    <a:pt x="43" y="198"/>
                    <a:pt x="0" y="223"/>
                  </a:cubicBezTo>
                  <a:cubicBezTo>
                    <a:pt x="312" y="194"/>
                    <a:pt x="609" y="130"/>
                    <a:pt x="914" y="112"/>
                  </a:cubicBezTo>
                  <a:cubicBezTo>
                    <a:pt x="1105" y="101"/>
                    <a:pt x="1297" y="95"/>
                    <a:pt x="1489" y="95"/>
                  </a:cubicBezTo>
                  <a:cubicBezTo>
                    <a:pt x="1955" y="95"/>
                    <a:pt x="2423" y="128"/>
                    <a:pt x="2885" y="194"/>
                  </a:cubicBezTo>
                  <a:cubicBezTo>
                    <a:pt x="3329" y="266"/>
                    <a:pt x="3773" y="338"/>
                    <a:pt x="4246" y="417"/>
                  </a:cubicBezTo>
                  <a:cubicBezTo>
                    <a:pt x="4207" y="395"/>
                    <a:pt x="4164" y="381"/>
                    <a:pt x="4124" y="366"/>
                  </a:cubicBezTo>
                  <a:cubicBezTo>
                    <a:pt x="3300" y="155"/>
                    <a:pt x="2455" y="33"/>
                    <a:pt x="1605" y="1"/>
                  </a:cubicBezTo>
                  <a:cubicBezTo>
                    <a:pt x="1580" y="1"/>
                    <a:pt x="1554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824575" y="3584800"/>
              <a:ext cx="68925" cy="56900"/>
            </a:xfrm>
            <a:custGeom>
              <a:avLst/>
              <a:gdLst/>
              <a:ahLst/>
              <a:cxnLst/>
              <a:rect l="l" t="t" r="r" b="b"/>
              <a:pathLst>
                <a:path w="2757" h="2276" extrusionOk="0">
                  <a:moveTo>
                    <a:pt x="1" y="1"/>
                  </a:moveTo>
                  <a:lnTo>
                    <a:pt x="2756" y="2276"/>
                  </a:lnTo>
                  <a:cubicBezTo>
                    <a:pt x="2713" y="2125"/>
                    <a:pt x="2717" y="2118"/>
                    <a:pt x="2563" y="1982"/>
                  </a:cubicBezTo>
                  <a:cubicBezTo>
                    <a:pt x="1749" y="1269"/>
                    <a:pt x="896" y="60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879575" y="3447000"/>
              <a:ext cx="86475" cy="30875"/>
            </a:xfrm>
            <a:custGeom>
              <a:avLst/>
              <a:gdLst/>
              <a:ahLst/>
              <a:cxnLst/>
              <a:rect l="l" t="t" r="r" b="b"/>
              <a:pathLst>
                <a:path w="3459" h="1235" extrusionOk="0">
                  <a:moveTo>
                    <a:pt x="36" y="1"/>
                  </a:moveTo>
                  <a:cubicBezTo>
                    <a:pt x="24" y="1"/>
                    <a:pt x="12" y="1"/>
                    <a:pt x="1" y="2"/>
                  </a:cubicBezTo>
                  <a:cubicBezTo>
                    <a:pt x="259" y="77"/>
                    <a:pt x="549" y="159"/>
                    <a:pt x="839" y="249"/>
                  </a:cubicBezTo>
                  <a:cubicBezTo>
                    <a:pt x="1129" y="342"/>
                    <a:pt x="1416" y="435"/>
                    <a:pt x="1706" y="543"/>
                  </a:cubicBezTo>
                  <a:cubicBezTo>
                    <a:pt x="2000" y="647"/>
                    <a:pt x="2290" y="765"/>
                    <a:pt x="2581" y="876"/>
                  </a:cubicBezTo>
                  <a:cubicBezTo>
                    <a:pt x="2864" y="984"/>
                    <a:pt x="3122" y="1138"/>
                    <a:pt x="3458" y="1234"/>
                  </a:cubicBezTo>
                  <a:cubicBezTo>
                    <a:pt x="3101" y="863"/>
                    <a:pt x="62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823425" y="3139950"/>
              <a:ext cx="50525" cy="107250"/>
            </a:xfrm>
            <a:custGeom>
              <a:avLst/>
              <a:gdLst/>
              <a:ahLst/>
              <a:cxnLst/>
              <a:rect l="l" t="t" r="r" b="b"/>
              <a:pathLst>
                <a:path w="2021" h="4290" extrusionOk="0">
                  <a:moveTo>
                    <a:pt x="2021" y="1"/>
                  </a:moveTo>
                  <a:cubicBezTo>
                    <a:pt x="1602" y="1552"/>
                    <a:pt x="760" y="2903"/>
                    <a:pt x="0" y="4290"/>
                  </a:cubicBezTo>
                  <a:cubicBezTo>
                    <a:pt x="839" y="2935"/>
                    <a:pt x="1681" y="1588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723075" y="3021275"/>
              <a:ext cx="40625" cy="95250"/>
            </a:xfrm>
            <a:custGeom>
              <a:avLst/>
              <a:gdLst/>
              <a:ahLst/>
              <a:cxnLst/>
              <a:rect l="l" t="t" r="r" b="b"/>
              <a:pathLst>
                <a:path w="1625" h="3810" extrusionOk="0">
                  <a:moveTo>
                    <a:pt x="1588" y="0"/>
                  </a:moveTo>
                  <a:cubicBezTo>
                    <a:pt x="710" y="1122"/>
                    <a:pt x="237" y="2415"/>
                    <a:pt x="1" y="3809"/>
                  </a:cubicBezTo>
                  <a:cubicBezTo>
                    <a:pt x="126" y="3365"/>
                    <a:pt x="234" y="2913"/>
                    <a:pt x="388" y="2483"/>
                  </a:cubicBezTo>
                  <a:cubicBezTo>
                    <a:pt x="542" y="2050"/>
                    <a:pt x="725" y="1627"/>
                    <a:pt x="933" y="1218"/>
                  </a:cubicBezTo>
                  <a:cubicBezTo>
                    <a:pt x="1140" y="806"/>
                    <a:pt x="1391" y="416"/>
                    <a:pt x="1624" y="18"/>
                  </a:cubicBezTo>
                  <a:lnTo>
                    <a:pt x="158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610675" y="3306475"/>
              <a:ext cx="32725" cy="96600"/>
            </a:xfrm>
            <a:custGeom>
              <a:avLst/>
              <a:gdLst/>
              <a:ahLst/>
              <a:cxnLst/>
              <a:rect l="l" t="t" r="r" b="b"/>
              <a:pathLst>
                <a:path w="1309" h="3864" extrusionOk="0">
                  <a:moveTo>
                    <a:pt x="22" y="1"/>
                  </a:moveTo>
                  <a:lnTo>
                    <a:pt x="0" y="12"/>
                  </a:lnTo>
                  <a:cubicBezTo>
                    <a:pt x="22" y="58"/>
                    <a:pt x="43" y="105"/>
                    <a:pt x="65" y="151"/>
                  </a:cubicBezTo>
                  <a:cubicBezTo>
                    <a:pt x="477" y="1054"/>
                    <a:pt x="867" y="1964"/>
                    <a:pt x="1100" y="2932"/>
                  </a:cubicBezTo>
                  <a:cubicBezTo>
                    <a:pt x="1168" y="3219"/>
                    <a:pt x="1226" y="3505"/>
                    <a:pt x="1208" y="3799"/>
                  </a:cubicBezTo>
                  <a:cubicBezTo>
                    <a:pt x="1211" y="3820"/>
                    <a:pt x="1218" y="3842"/>
                    <a:pt x="1226" y="3863"/>
                  </a:cubicBezTo>
                  <a:lnTo>
                    <a:pt x="1272" y="3860"/>
                  </a:lnTo>
                  <a:cubicBezTo>
                    <a:pt x="1279" y="3767"/>
                    <a:pt x="1308" y="3670"/>
                    <a:pt x="1297" y="3577"/>
                  </a:cubicBezTo>
                  <a:cubicBezTo>
                    <a:pt x="1279" y="3398"/>
                    <a:pt x="1251" y="3222"/>
                    <a:pt x="1208" y="3047"/>
                  </a:cubicBezTo>
                  <a:cubicBezTo>
                    <a:pt x="960" y="2018"/>
                    <a:pt x="559" y="1047"/>
                    <a:pt x="90" y="108"/>
                  </a:cubicBezTo>
                  <a:cubicBezTo>
                    <a:pt x="68" y="69"/>
                    <a:pt x="43" y="33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872050" y="3253625"/>
              <a:ext cx="76900" cy="22700"/>
            </a:xfrm>
            <a:custGeom>
              <a:avLst/>
              <a:gdLst/>
              <a:ahLst/>
              <a:cxnLst/>
              <a:rect l="l" t="t" r="r" b="b"/>
              <a:pathLst>
                <a:path w="3076" h="908" extrusionOk="0">
                  <a:moveTo>
                    <a:pt x="2813" y="1"/>
                  </a:moveTo>
                  <a:cubicBezTo>
                    <a:pt x="2659" y="1"/>
                    <a:pt x="2509" y="15"/>
                    <a:pt x="2358" y="44"/>
                  </a:cubicBezTo>
                  <a:cubicBezTo>
                    <a:pt x="1563" y="209"/>
                    <a:pt x="793" y="481"/>
                    <a:pt x="72" y="857"/>
                  </a:cubicBezTo>
                  <a:cubicBezTo>
                    <a:pt x="47" y="872"/>
                    <a:pt x="22" y="889"/>
                    <a:pt x="1" y="907"/>
                  </a:cubicBezTo>
                  <a:cubicBezTo>
                    <a:pt x="524" y="721"/>
                    <a:pt x="1047" y="524"/>
                    <a:pt x="1577" y="345"/>
                  </a:cubicBezTo>
                  <a:cubicBezTo>
                    <a:pt x="2011" y="199"/>
                    <a:pt x="2457" y="97"/>
                    <a:pt x="2917" y="97"/>
                  </a:cubicBezTo>
                  <a:cubicBezTo>
                    <a:pt x="2933" y="97"/>
                    <a:pt x="2948" y="97"/>
                    <a:pt x="2964" y="98"/>
                  </a:cubicBezTo>
                  <a:cubicBezTo>
                    <a:pt x="3003" y="94"/>
                    <a:pt x="3036" y="90"/>
                    <a:pt x="3071" y="80"/>
                  </a:cubicBezTo>
                  <a:lnTo>
                    <a:pt x="3075" y="37"/>
                  </a:lnTo>
                  <a:cubicBezTo>
                    <a:pt x="2989" y="15"/>
                    <a:pt x="2903" y="4"/>
                    <a:pt x="28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864450" y="3662650"/>
              <a:ext cx="68450" cy="44575"/>
            </a:xfrm>
            <a:custGeom>
              <a:avLst/>
              <a:gdLst/>
              <a:ahLst/>
              <a:cxnLst/>
              <a:rect l="l" t="t" r="r" b="b"/>
              <a:pathLst>
                <a:path w="2738" h="178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50"/>
                    <a:pt x="97" y="101"/>
                    <a:pt x="154" y="147"/>
                  </a:cubicBezTo>
                  <a:cubicBezTo>
                    <a:pt x="330" y="294"/>
                    <a:pt x="502" y="448"/>
                    <a:pt x="692" y="581"/>
                  </a:cubicBezTo>
                  <a:cubicBezTo>
                    <a:pt x="1143" y="896"/>
                    <a:pt x="1602" y="1208"/>
                    <a:pt x="2064" y="1509"/>
                  </a:cubicBezTo>
                  <a:cubicBezTo>
                    <a:pt x="2236" y="1616"/>
                    <a:pt x="2433" y="1692"/>
                    <a:pt x="2623" y="1778"/>
                  </a:cubicBezTo>
                  <a:cubicBezTo>
                    <a:pt x="2639" y="1781"/>
                    <a:pt x="2657" y="1783"/>
                    <a:pt x="2675" y="1783"/>
                  </a:cubicBezTo>
                  <a:cubicBezTo>
                    <a:pt x="2694" y="1783"/>
                    <a:pt x="2713" y="1781"/>
                    <a:pt x="2730" y="1778"/>
                  </a:cubicBezTo>
                  <a:cubicBezTo>
                    <a:pt x="2730" y="1767"/>
                    <a:pt x="2738" y="1752"/>
                    <a:pt x="2738" y="1738"/>
                  </a:cubicBezTo>
                  <a:cubicBezTo>
                    <a:pt x="1734" y="1301"/>
                    <a:pt x="889" y="6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549400" y="3437375"/>
              <a:ext cx="83675" cy="19075"/>
            </a:xfrm>
            <a:custGeom>
              <a:avLst/>
              <a:gdLst/>
              <a:ahLst/>
              <a:cxnLst/>
              <a:rect l="l" t="t" r="r" b="b"/>
              <a:pathLst>
                <a:path w="3347" h="763" extrusionOk="0">
                  <a:moveTo>
                    <a:pt x="1771" y="1"/>
                  </a:moveTo>
                  <a:cubicBezTo>
                    <a:pt x="1617" y="1"/>
                    <a:pt x="1461" y="13"/>
                    <a:pt x="1305" y="36"/>
                  </a:cubicBezTo>
                  <a:cubicBezTo>
                    <a:pt x="839" y="104"/>
                    <a:pt x="416" y="286"/>
                    <a:pt x="0" y="501"/>
                  </a:cubicBezTo>
                  <a:cubicBezTo>
                    <a:pt x="58" y="494"/>
                    <a:pt x="115" y="476"/>
                    <a:pt x="165" y="451"/>
                  </a:cubicBezTo>
                  <a:cubicBezTo>
                    <a:pt x="655" y="247"/>
                    <a:pt x="1151" y="69"/>
                    <a:pt x="1689" y="69"/>
                  </a:cubicBezTo>
                  <a:cubicBezTo>
                    <a:pt x="1746" y="69"/>
                    <a:pt x="1803" y="71"/>
                    <a:pt x="1860" y="75"/>
                  </a:cubicBezTo>
                  <a:cubicBezTo>
                    <a:pt x="2405" y="118"/>
                    <a:pt x="2888" y="279"/>
                    <a:pt x="3257" y="702"/>
                  </a:cubicBezTo>
                  <a:cubicBezTo>
                    <a:pt x="3279" y="724"/>
                    <a:pt x="3300" y="745"/>
                    <a:pt x="3325" y="763"/>
                  </a:cubicBezTo>
                  <a:cubicBezTo>
                    <a:pt x="3336" y="756"/>
                    <a:pt x="3343" y="752"/>
                    <a:pt x="3347" y="745"/>
                  </a:cubicBezTo>
                  <a:cubicBezTo>
                    <a:pt x="3336" y="713"/>
                    <a:pt x="3322" y="681"/>
                    <a:pt x="3304" y="648"/>
                  </a:cubicBezTo>
                  <a:cubicBezTo>
                    <a:pt x="3168" y="448"/>
                    <a:pt x="2978" y="319"/>
                    <a:pt x="2766" y="215"/>
                  </a:cubicBezTo>
                  <a:cubicBezTo>
                    <a:pt x="2446" y="62"/>
                    <a:pt x="2112" y="1"/>
                    <a:pt x="1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794575" y="3541525"/>
              <a:ext cx="66850" cy="38825"/>
            </a:xfrm>
            <a:custGeom>
              <a:avLst/>
              <a:gdLst/>
              <a:ahLst/>
              <a:cxnLst/>
              <a:rect l="l" t="t" r="r" b="b"/>
              <a:pathLst>
                <a:path w="2674" h="1553" extrusionOk="0">
                  <a:moveTo>
                    <a:pt x="0" y="1"/>
                  </a:moveTo>
                  <a:cubicBezTo>
                    <a:pt x="452" y="220"/>
                    <a:pt x="918" y="442"/>
                    <a:pt x="1383" y="667"/>
                  </a:cubicBezTo>
                  <a:cubicBezTo>
                    <a:pt x="1856" y="897"/>
                    <a:pt x="2261" y="1226"/>
                    <a:pt x="2673" y="1552"/>
                  </a:cubicBezTo>
                  <a:cubicBezTo>
                    <a:pt x="2344" y="961"/>
                    <a:pt x="832" y="2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497075" y="3471750"/>
              <a:ext cx="48950" cy="57900"/>
            </a:xfrm>
            <a:custGeom>
              <a:avLst/>
              <a:gdLst/>
              <a:ahLst/>
              <a:cxnLst/>
              <a:rect l="l" t="t" r="r" b="b"/>
              <a:pathLst>
                <a:path w="1958" h="2316" extrusionOk="0">
                  <a:moveTo>
                    <a:pt x="1957" y="1"/>
                  </a:moveTo>
                  <a:lnTo>
                    <a:pt x="1957" y="1"/>
                  </a:lnTo>
                  <a:cubicBezTo>
                    <a:pt x="1918" y="29"/>
                    <a:pt x="1871" y="54"/>
                    <a:pt x="1828" y="87"/>
                  </a:cubicBezTo>
                  <a:cubicBezTo>
                    <a:pt x="1380" y="413"/>
                    <a:pt x="979" y="793"/>
                    <a:pt x="628" y="1223"/>
                  </a:cubicBezTo>
                  <a:cubicBezTo>
                    <a:pt x="413" y="1491"/>
                    <a:pt x="241" y="1796"/>
                    <a:pt x="58" y="2090"/>
                  </a:cubicBezTo>
                  <a:cubicBezTo>
                    <a:pt x="1" y="2183"/>
                    <a:pt x="12" y="2190"/>
                    <a:pt x="58" y="2315"/>
                  </a:cubicBezTo>
                  <a:cubicBezTo>
                    <a:pt x="481" y="1359"/>
                    <a:pt x="1201" y="671"/>
                    <a:pt x="1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324650" y="3306100"/>
              <a:ext cx="76800" cy="4700"/>
            </a:xfrm>
            <a:custGeom>
              <a:avLst/>
              <a:gdLst/>
              <a:ahLst/>
              <a:cxnLst/>
              <a:rect l="l" t="t" r="r" b="b"/>
              <a:pathLst>
                <a:path w="3072" h="188" extrusionOk="0">
                  <a:moveTo>
                    <a:pt x="1329" y="0"/>
                  </a:moveTo>
                  <a:cubicBezTo>
                    <a:pt x="886" y="0"/>
                    <a:pt x="444" y="47"/>
                    <a:pt x="0" y="163"/>
                  </a:cubicBezTo>
                  <a:cubicBezTo>
                    <a:pt x="14" y="163"/>
                    <a:pt x="27" y="163"/>
                    <a:pt x="40" y="163"/>
                  </a:cubicBezTo>
                  <a:cubicBezTo>
                    <a:pt x="353" y="163"/>
                    <a:pt x="660" y="87"/>
                    <a:pt x="976" y="87"/>
                  </a:cubicBezTo>
                  <a:cubicBezTo>
                    <a:pt x="983" y="87"/>
                    <a:pt x="990" y="87"/>
                    <a:pt x="996" y="88"/>
                  </a:cubicBezTo>
                  <a:cubicBezTo>
                    <a:pt x="1348" y="91"/>
                    <a:pt x="1702" y="98"/>
                    <a:pt x="2053" y="116"/>
                  </a:cubicBezTo>
                  <a:cubicBezTo>
                    <a:pt x="2394" y="134"/>
                    <a:pt x="2731" y="163"/>
                    <a:pt x="3071" y="188"/>
                  </a:cubicBezTo>
                  <a:cubicBezTo>
                    <a:pt x="2489" y="80"/>
                    <a:pt x="1909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966100" y="3298225"/>
              <a:ext cx="75275" cy="10250"/>
            </a:xfrm>
            <a:custGeom>
              <a:avLst/>
              <a:gdLst/>
              <a:ahLst/>
              <a:cxnLst/>
              <a:rect l="l" t="t" r="r" b="b"/>
              <a:pathLst>
                <a:path w="3011" h="410" extrusionOk="0">
                  <a:moveTo>
                    <a:pt x="565" y="1"/>
                  </a:moveTo>
                  <a:cubicBezTo>
                    <a:pt x="382" y="1"/>
                    <a:pt x="199" y="6"/>
                    <a:pt x="15" y="16"/>
                  </a:cubicBezTo>
                  <a:lnTo>
                    <a:pt x="1" y="23"/>
                  </a:lnTo>
                  <a:cubicBezTo>
                    <a:pt x="15" y="26"/>
                    <a:pt x="26" y="30"/>
                    <a:pt x="40" y="33"/>
                  </a:cubicBezTo>
                  <a:cubicBezTo>
                    <a:pt x="442" y="62"/>
                    <a:pt x="847" y="87"/>
                    <a:pt x="1248" y="119"/>
                  </a:cubicBezTo>
                  <a:cubicBezTo>
                    <a:pt x="1778" y="159"/>
                    <a:pt x="2301" y="248"/>
                    <a:pt x="2817" y="385"/>
                  </a:cubicBezTo>
                  <a:cubicBezTo>
                    <a:pt x="2852" y="395"/>
                    <a:pt x="2888" y="409"/>
                    <a:pt x="2925" y="409"/>
                  </a:cubicBezTo>
                  <a:cubicBezTo>
                    <a:pt x="2954" y="409"/>
                    <a:pt x="2983" y="400"/>
                    <a:pt x="3011" y="374"/>
                  </a:cubicBezTo>
                  <a:cubicBezTo>
                    <a:pt x="2212" y="107"/>
                    <a:pt x="139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750775" y="3445325"/>
              <a:ext cx="84300" cy="10875"/>
            </a:xfrm>
            <a:custGeom>
              <a:avLst/>
              <a:gdLst/>
              <a:ahLst/>
              <a:cxnLst/>
              <a:rect l="l" t="t" r="r" b="b"/>
              <a:pathLst>
                <a:path w="3372" h="435" extrusionOk="0">
                  <a:moveTo>
                    <a:pt x="2855" y="1"/>
                  </a:moveTo>
                  <a:cubicBezTo>
                    <a:pt x="2015" y="1"/>
                    <a:pt x="529" y="199"/>
                    <a:pt x="0" y="434"/>
                  </a:cubicBezTo>
                  <a:cubicBezTo>
                    <a:pt x="570" y="334"/>
                    <a:pt x="1129" y="209"/>
                    <a:pt x="1691" y="140"/>
                  </a:cubicBezTo>
                  <a:cubicBezTo>
                    <a:pt x="2258" y="76"/>
                    <a:pt x="2834" y="80"/>
                    <a:pt x="3372" y="51"/>
                  </a:cubicBezTo>
                  <a:cubicBezTo>
                    <a:pt x="3273" y="16"/>
                    <a:pt x="3089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654025" y="3495575"/>
              <a:ext cx="19650" cy="67675"/>
            </a:xfrm>
            <a:custGeom>
              <a:avLst/>
              <a:gdLst/>
              <a:ahLst/>
              <a:cxnLst/>
              <a:rect l="l" t="t" r="r" b="b"/>
              <a:pathLst>
                <a:path w="786" h="2707" extrusionOk="0">
                  <a:moveTo>
                    <a:pt x="541" y="1"/>
                  </a:moveTo>
                  <a:cubicBezTo>
                    <a:pt x="556" y="69"/>
                    <a:pt x="567" y="141"/>
                    <a:pt x="584" y="209"/>
                  </a:cubicBezTo>
                  <a:cubicBezTo>
                    <a:pt x="706" y="599"/>
                    <a:pt x="696" y="1022"/>
                    <a:pt x="552" y="1405"/>
                  </a:cubicBezTo>
                  <a:cubicBezTo>
                    <a:pt x="409" y="1800"/>
                    <a:pt x="230" y="2179"/>
                    <a:pt x="68" y="2563"/>
                  </a:cubicBezTo>
                  <a:cubicBezTo>
                    <a:pt x="47" y="2613"/>
                    <a:pt x="22" y="2659"/>
                    <a:pt x="0" y="2706"/>
                  </a:cubicBezTo>
                  <a:cubicBezTo>
                    <a:pt x="312" y="2273"/>
                    <a:pt x="545" y="1785"/>
                    <a:pt x="678" y="1269"/>
                  </a:cubicBezTo>
                  <a:cubicBezTo>
                    <a:pt x="785" y="843"/>
                    <a:pt x="767" y="413"/>
                    <a:pt x="588" y="4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479000" y="3413075"/>
              <a:ext cx="62725" cy="8100"/>
            </a:xfrm>
            <a:custGeom>
              <a:avLst/>
              <a:gdLst/>
              <a:ahLst/>
              <a:cxnLst/>
              <a:rect l="l" t="t" r="r" b="b"/>
              <a:pathLst>
                <a:path w="2509" h="324" extrusionOk="0">
                  <a:moveTo>
                    <a:pt x="0" y="1"/>
                  </a:moveTo>
                  <a:lnTo>
                    <a:pt x="0" y="1"/>
                  </a:lnTo>
                  <a:cubicBezTo>
                    <a:pt x="430" y="98"/>
                    <a:pt x="860" y="176"/>
                    <a:pt x="1290" y="248"/>
                  </a:cubicBezTo>
                  <a:cubicBezTo>
                    <a:pt x="1487" y="280"/>
                    <a:pt x="1688" y="295"/>
                    <a:pt x="1885" y="316"/>
                  </a:cubicBezTo>
                  <a:cubicBezTo>
                    <a:pt x="1929" y="321"/>
                    <a:pt x="1973" y="324"/>
                    <a:pt x="2017" y="324"/>
                  </a:cubicBezTo>
                  <a:cubicBezTo>
                    <a:pt x="2186" y="324"/>
                    <a:pt x="2355" y="286"/>
                    <a:pt x="2508" y="212"/>
                  </a:cubicBezTo>
                  <a:lnTo>
                    <a:pt x="2508" y="212"/>
                  </a:lnTo>
                  <a:cubicBezTo>
                    <a:pt x="2366" y="228"/>
                    <a:pt x="2226" y="234"/>
                    <a:pt x="2085" y="234"/>
                  </a:cubicBezTo>
                  <a:cubicBezTo>
                    <a:pt x="1382" y="234"/>
                    <a:pt x="696" y="6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595875" y="3477825"/>
              <a:ext cx="49675" cy="39200"/>
            </a:xfrm>
            <a:custGeom>
              <a:avLst/>
              <a:gdLst/>
              <a:ahLst/>
              <a:cxnLst/>
              <a:rect l="l" t="t" r="r" b="b"/>
              <a:pathLst>
                <a:path w="1987" h="1568" extrusionOk="0">
                  <a:moveTo>
                    <a:pt x="1895" y="0"/>
                  </a:moveTo>
                  <a:cubicBezTo>
                    <a:pt x="1758" y="0"/>
                    <a:pt x="1643" y="81"/>
                    <a:pt x="1527" y="152"/>
                  </a:cubicBezTo>
                  <a:cubicBezTo>
                    <a:pt x="1094" y="428"/>
                    <a:pt x="714" y="772"/>
                    <a:pt x="352" y="1137"/>
                  </a:cubicBezTo>
                  <a:cubicBezTo>
                    <a:pt x="227" y="1259"/>
                    <a:pt x="116" y="1399"/>
                    <a:pt x="1" y="1528"/>
                  </a:cubicBezTo>
                  <a:lnTo>
                    <a:pt x="40" y="1567"/>
                  </a:lnTo>
                  <a:cubicBezTo>
                    <a:pt x="80" y="1513"/>
                    <a:pt x="119" y="1460"/>
                    <a:pt x="162" y="1413"/>
                  </a:cubicBezTo>
                  <a:cubicBezTo>
                    <a:pt x="718" y="879"/>
                    <a:pt x="1255" y="324"/>
                    <a:pt x="1986" y="12"/>
                  </a:cubicBezTo>
                  <a:cubicBezTo>
                    <a:pt x="1955" y="4"/>
                    <a:pt x="1924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432950" y="3413900"/>
              <a:ext cx="50275" cy="18200"/>
            </a:xfrm>
            <a:custGeom>
              <a:avLst/>
              <a:gdLst/>
              <a:ahLst/>
              <a:cxnLst/>
              <a:rect l="l" t="t" r="r" b="b"/>
              <a:pathLst>
                <a:path w="2011" h="728" extrusionOk="0">
                  <a:moveTo>
                    <a:pt x="0" y="0"/>
                  </a:moveTo>
                  <a:lnTo>
                    <a:pt x="0" y="0"/>
                  </a:lnTo>
                  <a:cubicBezTo>
                    <a:pt x="235" y="330"/>
                    <a:pt x="1360" y="727"/>
                    <a:pt x="1924" y="727"/>
                  </a:cubicBezTo>
                  <a:cubicBezTo>
                    <a:pt x="1955" y="727"/>
                    <a:pt x="1983" y="726"/>
                    <a:pt x="2010" y="724"/>
                  </a:cubicBezTo>
                  <a:cubicBezTo>
                    <a:pt x="1340" y="552"/>
                    <a:pt x="627" y="4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723975" y="3321800"/>
              <a:ext cx="30050" cy="58875"/>
            </a:xfrm>
            <a:custGeom>
              <a:avLst/>
              <a:gdLst/>
              <a:ahLst/>
              <a:cxnLst/>
              <a:rect l="l" t="t" r="r" b="b"/>
              <a:pathLst>
                <a:path w="1202" h="2355" extrusionOk="0">
                  <a:moveTo>
                    <a:pt x="1201" y="1"/>
                  </a:moveTo>
                  <a:lnTo>
                    <a:pt x="1" y="2355"/>
                  </a:lnTo>
                  <a:cubicBezTo>
                    <a:pt x="201" y="2233"/>
                    <a:pt x="850" y="979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619350" y="3525950"/>
              <a:ext cx="23950" cy="41050"/>
            </a:xfrm>
            <a:custGeom>
              <a:avLst/>
              <a:gdLst/>
              <a:ahLst/>
              <a:cxnLst/>
              <a:rect l="l" t="t" r="r" b="b"/>
              <a:pathLst>
                <a:path w="958" h="1642" extrusionOk="0">
                  <a:moveTo>
                    <a:pt x="957" y="1"/>
                  </a:moveTo>
                  <a:cubicBezTo>
                    <a:pt x="864" y="133"/>
                    <a:pt x="785" y="273"/>
                    <a:pt x="721" y="416"/>
                  </a:cubicBezTo>
                  <a:cubicBezTo>
                    <a:pt x="649" y="556"/>
                    <a:pt x="592" y="688"/>
                    <a:pt x="517" y="828"/>
                  </a:cubicBezTo>
                  <a:cubicBezTo>
                    <a:pt x="441" y="968"/>
                    <a:pt x="352" y="1108"/>
                    <a:pt x="273" y="1240"/>
                  </a:cubicBezTo>
                  <a:cubicBezTo>
                    <a:pt x="198" y="1369"/>
                    <a:pt x="62" y="1466"/>
                    <a:pt x="1" y="1606"/>
                  </a:cubicBezTo>
                  <a:lnTo>
                    <a:pt x="37" y="1642"/>
                  </a:lnTo>
                  <a:cubicBezTo>
                    <a:pt x="80" y="1620"/>
                    <a:pt x="119" y="1595"/>
                    <a:pt x="155" y="1563"/>
                  </a:cubicBezTo>
                  <a:cubicBezTo>
                    <a:pt x="252" y="1444"/>
                    <a:pt x="355" y="1330"/>
                    <a:pt x="427" y="1194"/>
                  </a:cubicBezTo>
                  <a:cubicBezTo>
                    <a:pt x="581" y="896"/>
                    <a:pt x="721" y="588"/>
                    <a:pt x="861" y="280"/>
                  </a:cubicBezTo>
                  <a:cubicBezTo>
                    <a:pt x="900" y="190"/>
                    <a:pt x="925" y="94"/>
                    <a:pt x="9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970950" y="3521200"/>
              <a:ext cx="44100" cy="22150"/>
            </a:xfrm>
            <a:custGeom>
              <a:avLst/>
              <a:gdLst/>
              <a:ahLst/>
              <a:cxnLst/>
              <a:rect l="l" t="t" r="r" b="b"/>
              <a:pathLst>
                <a:path w="1764" h="886" extrusionOk="0">
                  <a:moveTo>
                    <a:pt x="0" y="1"/>
                  </a:moveTo>
                  <a:lnTo>
                    <a:pt x="1763" y="886"/>
                  </a:lnTo>
                  <a:cubicBezTo>
                    <a:pt x="1616" y="631"/>
                    <a:pt x="438" y="7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550100" y="3086200"/>
              <a:ext cx="40700" cy="39000"/>
            </a:xfrm>
            <a:custGeom>
              <a:avLst/>
              <a:gdLst/>
              <a:ahLst/>
              <a:cxnLst/>
              <a:rect l="l" t="t" r="r" b="b"/>
              <a:pathLst>
                <a:path w="1628" h="1560" extrusionOk="0">
                  <a:moveTo>
                    <a:pt x="1" y="1"/>
                  </a:moveTo>
                  <a:lnTo>
                    <a:pt x="1" y="1"/>
                  </a:lnTo>
                  <a:cubicBezTo>
                    <a:pt x="607" y="456"/>
                    <a:pt x="1101" y="1026"/>
                    <a:pt x="1628" y="1560"/>
                  </a:cubicBezTo>
                  <a:cubicBezTo>
                    <a:pt x="1158" y="965"/>
                    <a:pt x="678" y="3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844650" y="3592425"/>
              <a:ext cx="37200" cy="32350"/>
            </a:xfrm>
            <a:custGeom>
              <a:avLst/>
              <a:gdLst/>
              <a:ahLst/>
              <a:cxnLst/>
              <a:rect l="l" t="t" r="r" b="b"/>
              <a:pathLst>
                <a:path w="1488" h="1294" extrusionOk="0">
                  <a:moveTo>
                    <a:pt x="0" y="0"/>
                  </a:moveTo>
                  <a:lnTo>
                    <a:pt x="1487" y="1294"/>
                  </a:lnTo>
                  <a:cubicBezTo>
                    <a:pt x="1426" y="1054"/>
                    <a:pt x="735" y="43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516425" y="3368375"/>
              <a:ext cx="51100" cy="38450"/>
            </a:xfrm>
            <a:custGeom>
              <a:avLst/>
              <a:gdLst/>
              <a:ahLst/>
              <a:cxnLst/>
              <a:rect l="l" t="t" r="r" b="b"/>
              <a:pathLst>
                <a:path w="2044" h="1538" extrusionOk="0">
                  <a:moveTo>
                    <a:pt x="1" y="1"/>
                  </a:moveTo>
                  <a:cubicBezTo>
                    <a:pt x="735" y="456"/>
                    <a:pt x="1470" y="886"/>
                    <a:pt x="2043" y="1538"/>
                  </a:cubicBezTo>
                  <a:cubicBezTo>
                    <a:pt x="1857" y="1140"/>
                    <a:pt x="556" y="16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668725" y="3380650"/>
              <a:ext cx="19800" cy="39175"/>
            </a:xfrm>
            <a:custGeom>
              <a:avLst/>
              <a:gdLst/>
              <a:ahLst/>
              <a:cxnLst/>
              <a:rect l="l" t="t" r="r" b="b"/>
              <a:pathLst>
                <a:path w="792" h="1567" extrusionOk="0">
                  <a:moveTo>
                    <a:pt x="752" y="1"/>
                  </a:moveTo>
                  <a:cubicBezTo>
                    <a:pt x="654" y="1"/>
                    <a:pt x="619" y="72"/>
                    <a:pt x="581" y="126"/>
                  </a:cubicBezTo>
                  <a:cubicBezTo>
                    <a:pt x="276" y="552"/>
                    <a:pt x="75" y="1047"/>
                    <a:pt x="0" y="1567"/>
                  </a:cubicBezTo>
                  <a:cubicBezTo>
                    <a:pt x="190" y="1015"/>
                    <a:pt x="391" y="470"/>
                    <a:pt x="792" y="4"/>
                  </a:cubicBezTo>
                  <a:cubicBezTo>
                    <a:pt x="778" y="2"/>
                    <a:pt x="764" y="1"/>
                    <a:pt x="7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668000" y="3447025"/>
              <a:ext cx="19275" cy="40350"/>
            </a:xfrm>
            <a:custGeom>
              <a:avLst/>
              <a:gdLst/>
              <a:ahLst/>
              <a:cxnLst/>
              <a:rect l="l" t="t" r="r" b="b"/>
              <a:pathLst>
                <a:path w="771" h="1614" extrusionOk="0">
                  <a:moveTo>
                    <a:pt x="771" y="1"/>
                  </a:moveTo>
                  <a:lnTo>
                    <a:pt x="771" y="1"/>
                  </a:lnTo>
                  <a:cubicBezTo>
                    <a:pt x="527" y="545"/>
                    <a:pt x="380" y="1133"/>
                    <a:pt x="0" y="1613"/>
                  </a:cubicBezTo>
                  <a:cubicBezTo>
                    <a:pt x="473" y="1180"/>
                    <a:pt x="592" y="578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436350" y="3124375"/>
              <a:ext cx="25825" cy="32550"/>
            </a:xfrm>
            <a:custGeom>
              <a:avLst/>
              <a:gdLst/>
              <a:ahLst/>
              <a:cxnLst/>
              <a:rect l="l" t="t" r="r" b="b"/>
              <a:pathLst>
                <a:path w="1033" h="1302" extrusionOk="0">
                  <a:moveTo>
                    <a:pt x="18" y="0"/>
                  </a:moveTo>
                  <a:cubicBezTo>
                    <a:pt x="15" y="33"/>
                    <a:pt x="0" y="58"/>
                    <a:pt x="8" y="76"/>
                  </a:cubicBezTo>
                  <a:cubicBezTo>
                    <a:pt x="40" y="147"/>
                    <a:pt x="76" y="219"/>
                    <a:pt x="122" y="283"/>
                  </a:cubicBezTo>
                  <a:cubicBezTo>
                    <a:pt x="380" y="660"/>
                    <a:pt x="688" y="1000"/>
                    <a:pt x="1032" y="130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514450" y="3605575"/>
              <a:ext cx="17325" cy="35675"/>
            </a:xfrm>
            <a:custGeom>
              <a:avLst/>
              <a:gdLst/>
              <a:ahLst/>
              <a:cxnLst/>
              <a:rect l="l" t="t" r="r" b="b"/>
              <a:pathLst>
                <a:path w="693" h="1427" extrusionOk="0">
                  <a:moveTo>
                    <a:pt x="692" y="1"/>
                  </a:moveTo>
                  <a:lnTo>
                    <a:pt x="692" y="1"/>
                  </a:lnTo>
                  <a:cubicBezTo>
                    <a:pt x="388" y="391"/>
                    <a:pt x="176" y="832"/>
                    <a:pt x="8" y="1294"/>
                  </a:cubicBezTo>
                  <a:cubicBezTo>
                    <a:pt x="1" y="1323"/>
                    <a:pt x="19" y="1359"/>
                    <a:pt x="30" y="1427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827975" y="3051625"/>
              <a:ext cx="9175" cy="40525"/>
            </a:xfrm>
            <a:custGeom>
              <a:avLst/>
              <a:gdLst/>
              <a:ahLst/>
              <a:cxnLst/>
              <a:rect l="l" t="t" r="r" b="b"/>
              <a:pathLst>
                <a:path w="367" h="1621" extrusionOk="0">
                  <a:moveTo>
                    <a:pt x="298" y="1"/>
                  </a:moveTo>
                  <a:cubicBezTo>
                    <a:pt x="194" y="556"/>
                    <a:pt x="98" y="1090"/>
                    <a:pt x="1" y="1620"/>
                  </a:cubicBezTo>
                  <a:cubicBezTo>
                    <a:pt x="169" y="1187"/>
                    <a:pt x="266" y="725"/>
                    <a:pt x="338" y="259"/>
                  </a:cubicBezTo>
                  <a:cubicBezTo>
                    <a:pt x="348" y="184"/>
                    <a:pt x="366" y="9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1027575" y="3311400"/>
              <a:ext cx="43825" cy="10325"/>
            </a:xfrm>
            <a:custGeom>
              <a:avLst/>
              <a:gdLst/>
              <a:ahLst/>
              <a:cxnLst/>
              <a:rect l="l" t="t" r="r" b="b"/>
              <a:pathLst>
                <a:path w="1753" h="413" extrusionOk="0">
                  <a:moveTo>
                    <a:pt x="0" y="1"/>
                  </a:moveTo>
                  <a:lnTo>
                    <a:pt x="1752" y="413"/>
                  </a:lnTo>
                  <a:cubicBezTo>
                    <a:pt x="1190" y="159"/>
                    <a:pt x="591" y="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790450" y="3012575"/>
              <a:ext cx="9075" cy="35325"/>
            </a:xfrm>
            <a:custGeom>
              <a:avLst/>
              <a:gdLst/>
              <a:ahLst/>
              <a:cxnLst/>
              <a:rect l="l" t="t" r="r" b="b"/>
              <a:pathLst>
                <a:path w="363" h="1413" extrusionOk="0">
                  <a:moveTo>
                    <a:pt x="301" y="1"/>
                  </a:moveTo>
                  <a:lnTo>
                    <a:pt x="1" y="1387"/>
                  </a:lnTo>
                  <a:lnTo>
                    <a:pt x="54" y="1412"/>
                  </a:lnTo>
                  <a:cubicBezTo>
                    <a:pt x="158" y="986"/>
                    <a:pt x="262" y="563"/>
                    <a:pt x="359" y="140"/>
                  </a:cubicBezTo>
                  <a:cubicBezTo>
                    <a:pt x="362" y="94"/>
                    <a:pt x="359" y="47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1076750" y="3371525"/>
              <a:ext cx="33775" cy="5800"/>
            </a:xfrm>
            <a:custGeom>
              <a:avLst/>
              <a:gdLst/>
              <a:ahLst/>
              <a:cxnLst/>
              <a:rect l="l" t="t" r="r" b="b"/>
              <a:pathLst>
                <a:path w="1351" h="232" extrusionOk="0">
                  <a:moveTo>
                    <a:pt x="0" y="0"/>
                  </a:moveTo>
                  <a:cubicBezTo>
                    <a:pt x="282" y="126"/>
                    <a:pt x="819" y="232"/>
                    <a:pt x="1140" y="232"/>
                  </a:cubicBezTo>
                  <a:cubicBezTo>
                    <a:pt x="1231" y="232"/>
                    <a:pt x="1305" y="223"/>
                    <a:pt x="1351" y="204"/>
                  </a:cubicBezTo>
                  <a:cubicBezTo>
                    <a:pt x="885" y="118"/>
                    <a:pt x="455" y="7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659225" y="3494425"/>
              <a:ext cx="7550" cy="34950"/>
            </a:xfrm>
            <a:custGeom>
              <a:avLst/>
              <a:gdLst/>
              <a:ahLst/>
              <a:cxnLst/>
              <a:rect l="l" t="t" r="r" b="b"/>
              <a:pathLst>
                <a:path w="302" h="1398" extrusionOk="0">
                  <a:moveTo>
                    <a:pt x="226" y="0"/>
                  </a:moveTo>
                  <a:lnTo>
                    <a:pt x="165" y="11"/>
                  </a:lnTo>
                  <a:cubicBezTo>
                    <a:pt x="301" y="498"/>
                    <a:pt x="68" y="935"/>
                    <a:pt x="0" y="1398"/>
                  </a:cubicBezTo>
                  <a:cubicBezTo>
                    <a:pt x="154" y="1036"/>
                    <a:pt x="276" y="660"/>
                    <a:pt x="280" y="258"/>
                  </a:cubicBezTo>
                  <a:cubicBezTo>
                    <a:pt x="283" y="172"/>
                    <a:pt x="244" y="86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699000" y="3379025"/>
              <a:ext cx="16950" cy="25850"/>
            </a:xfrm>
            <a:custGeom>
              <a:avLst/>
              <a:gdLst/>
              <a:ahLst/>
              <a:cxnLst/>
              <a:rect l="l" t="t" r="r" b="b"/>
              <a:pathLst>
                <a:path w="678" h="1034" extrusionOk="0">
                  <a:moveTo>
                    <a:pt x="104" y="1"/>
                  </a:moveTo>
                  <a:cubicBezTo>
                    <a:pt x="71" y="1"/>
                    <a:pt x="37" y="5"/>
                    <a:pt x="0" y="12"/>
                  </a:cubicBezTo>
                  <a:cubicBezTo>
                    <a:pt x="4" y="19"/>
                    <a:pt x="4" y="26"/>
                    <a:pt x="7" y="30"/>
                  </a:cubicBezTo>
                  <a:cubicBezTo>
                    <a:pt x="22" y="41"/>
                    <a:pt x="40" y="51"/>
                    <a:pt x="57" y="59"/>
                  </a:cubicBezTo>
                  <a:cubicBezTo>
                    <a:pt x="283" y="123"/>
                    <a:pt x="405" y="284"/>
                    <a:pt x="477" y="496"/>
                  </a:cubicBezTo>
                  <a:cubicBezTo>
                    <a:pt x="545" y="675"/>
                    <a:pt x="609" y="854"/>
                    <a:pt x="677" y="1033"/>
                  </a:cubicBezTo>
                  <a:cubicBezTo>
                    <a:pt x="656" y="732"/>
                    <a:pt x="563" y="442"/>
                    <a:pt x="409" y="184"/>
                  </a:cubicBezTo>
                  <a:cubicBezTo>
                    <a:pt x="334" y="58"/>
                    <a:pt x="233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498425" y="3423025"/>
              <a:ext cx="31300" cy="3050"/>
            </a:xfrm>
            <a:custGeom>
              <a:avLst/>
              <a:gdLst/>
              <a:ahLst/>
              <a:cxnLst/>
              <a:rect l="l" t="t" r="r" b="b"/>
              <a:pathLst>
                <a:path w="1252" h="122" extrusionOk="0">
                  <a:moveTo>
                    <a:pt x="1" y="1"/>
                  </a:moveTo>
                  <a:lnTo>
                    <a:pt x="1" y="1"/>
                  </a:lnTo>
                  <a:cubicBezTo>
                    <a:pt x="299" y="44"/>
                    <a:pt x="596" y="121"/>
                    <a:pt x="896" y="121"/>
                  </a:cubicBezTo>
                  <a:cubicBezTo>
                    <a:pt x="1014" y="121"/>
                    <a:pt x="1132" y="110"/>
                    <a:pt x="1251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992100" y="3539025"/>
              <a:ext cx="21075" cy="10600"/>
            </a:xfrm>
            <a:custGeom>
              <a:avLst/>
              <a:gdLst/>
              <a:ahLst/>
              <a:cxnLst/>
              <a:rect l="l" t="t" r="r" b="b"/>
              <a:pathLst>
                <a:path w="843" h="424" extrusionOk="0">
                  <a:moveTo>
                    <a:pt x="0" y="1"/>
                  </a:moveTo>
                  <a:cubicBezTo>
                    <a:pt x="269" y="169"/>
                    <a:pt x="548" y="309"/>
                    <a:pt x="842" y="423"/>
                  </a:cubicBezTo>
                  <a:cubicBezTo>
                    <a:pt x="606" y="194"/>
                    <a:pt x="301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653575" y="3461450"/>
              <a:ext cx="3075" cy="21875"/>
            </a:xfrm>
            <a:custGeom>
              <a:avLst/>
              <a:gdLst/>
              <a:ahLst/>
              <a:cxnLst/>
              <a:rect l="l" t="t" r="r" b="b"/>
              <a:pathLst>
                <a:path w="123" h="875" extrusionOk="0">
                  <a:moveTo>
                    <a:pt x="122" y="1"/>
                  </a:moveTo>
                  <a:cubicBezTo>
                    <a:pt x="43" y="291"/>
                    <a:pt x="0" y="585"/>
                    <a:pt x="122" y="875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322850" y="3314400"/>
              <a:ext cx="24025" cy="2775"/>
            </a:xfrm>
            <a:custGeom>
              <a:avLst/>
              <a:gdLst/>
              <a:ahLst/>
              <a:cxnLst/>
              <a:rect l="l" t="t" r="r" b="b"/>
              <a:pathLst>
                <a:path w="961" h="111" extrusionOk="0">
                  <a:moveTo>
                    <a:pt x="462" y="1"/>
                  </a:moveTo>
                  <a:cubicBezTo>
                    <a:pt x="307" y="1"/>
                    <a:pt x="153" y="14"/>
                    <a:pt x="1" y="64"/>
                  </a:cubicBezTo>
                  <a:lnTo>
                    <a:pt x="1" y="110"/>
                  </a:lnTo>
                  <a:lnTo>
                    <a:pt x="961" y="14"/>
                  </a:lnTo>
                  <a:lnTo>
                    <a:pt x="961" y="14"/>
                  </a:lnTo>
                  <a:cubicBezTo>
                    <a:pt x="951" y="14"/>
                    <a:pt x="941" y="14"/>
                    <a:pt x="931" y="14"/>
                  </a:cubicBezTo>
                  <a:cubicBezTo>
                    <a:pt x="774" y="14"/>
                    <a:pt x="617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502000" y="3514925"/>
              <a:ext cx="12575" cy="19475"/>
            </a:xfrm>
            <a:custGeom>
              <a:avLst/>
              <a:gdLst/>
              <a:ahLst/>
              <a:cxnLst/>
              <a:rect l="l" t="t" r="r" b="b"/>
              <a:pathLst>
                <a:path w="503" h="779" extrusionOk="0">
                  <a:moveTo>
                    <a:pt x="503" y="1"/>
                  </a:moveTo>
                  <a:cubicBezTo>
                    <a:pt x="288" y="227"/>
                    <a:pt x="90" y="467"/>
                    <a:pt x="1" y="778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681175" y="3384775"/>
              <a:ext cx="8800" cy="18475"/>
            </a:xfrm>
            <a:custGeom>
              <a:avLst/>
              <a:gdLst/>
              <a:ahLst/>
              <a:cxnLst/>
              <a:rect l="l" t="t" r="r" b="b"/>
              <a:pathLst>
                <a:path w="352" h="739" extrusionOk="0">
                  <a:moveTo>
                    <a:pt x="308" y="1"/>
                  </a:moveTo>
                  <a:cubicBezTo>
                    <a:pt x="147" y="219"/>
                    <a:pt x="43" y="473"/>
                    <a:pt x="0" y="739"/>
                  </a:cubicBezTo>
                  <a:cubicBezTo>
                    <a:pt x="118" y="502"/>
                    <a:pt x="237" y="262"/>
                    <a:pt x="351" y="26"/>
                  </a:cubicBezTo>
                  <a:lnTo>
                    <a:pt x="3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4"/>
            <p:cNvSpPr/>
            <p:nvPr/>
          </p:nvSpPr>
          <p:spPr>
            <a:xfrm>
              <a:off x="686625" y="3355225"/>
              <a:ext cx="5050" cy="11400"/>
            </a:xfrm>
            <a:custGeom>
              <a:avLst/>
              <a:gdLst/>
              <a:ahLst/>
              <a:cxnLst/>
              <a:rect l="l" t="t" r="r" b="b"/>
              <a:pathLst>
                <a:path w="202" h="456" extrusionOk="0">
                  <a:moveTo>
                    <a:pt x="1" y="0"/>
                  </a:moveTo>
                  <a:lnTo>
                    <a:pt x="180" y="455"/>
                  </a:lnTo>
                  <a:cubicBezTo>
                    <a:pt x="201" y="158"/>
                    <a:pt x="144" y="2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409750" y="3570025"/>
              <a:ext cx="271175" cy="1057575"/>
            </a:xfrm>
            <a:custGeom>
              <a:avLst/>
              <a:gdLst/>
              <a:ahLst/>
              <a:cxnLst/>
              <a:rect l="l" t="t" r="r" b="b"/>
              <a:pathLst>
                <a:path w="10847" h="42303" extrusionOk="0">
                  <a:moveTo>
                    <a:pt x="10846" y="0"/>
                  </a:moveTo>
                  <a:lnTo>
                    <a:pt x="10334" y="387"/>
                  </a:lnTo>
                  <a:cubicBezTo>
                    <a:pt x="10327" y="423"/>
                    <a:pt x="10320" y="455"/>
                    <a:pt x="10316" y="488"/>
                  </a:cubicBezTo>
                  <a:cubicBezTo>
                    <a:pt x="10194" y="1355"/>
                    <a:pt x="10083" y="2222"/>
                    <a:pt x="9951" y="3085"/>
                  </a:cubicBezTo>
                  <a:cubicBezTo>
                    <a:pt x="9675" y="4916"/>
                    <a:pt x="9270" y="6729"/>
                    <a:pt x="8743" y="8507"/>
                  </a:cubicBezTo>
                  <a:cubicBezTo>
                    <a:pt x="8327" y="9901"/>
                    <a:pt x="7808" y="11248"/>
                    <a:pt x="7048" y="12495"/>
                  </a:cubicBezTo>
                  <a:cubicBezTo>
                    <a:pt x="6532" y="13340"/>
                    <a:pt x="5973" y="14161"/>
                    <a:pt x="5371" y="14953"/>
                  </a:cubicBezTo>
                  <a:cubicBezTo>
                    <a:pt x="4218" y="16472"/>
                    <a:pt x="3236" y="18120"/>
                    <a:pt x="2444" y="19858"/>
                  </a:cubicBezTo>
                  <a:cubicBezTo>
                    <a:pt x="1609" y="21678"/>
                    <a:pt x="824" y="23516"/>
                    <a:pt x="556" y="25527"/>
                  </a:cubicBezTo>
                  <a:cubicBezTo>
                    <a:pt x="445" y="26361"/>
                    <a:pt x="312" y="27189"/>
                    <a:pt x="219" y="28024"/>
                  </a:cubicBezTo>
                  <a:cubicBezTo>
                    <a:pt x="151" y="28637"/>
                    <a:pt x="126" y="29249"/>
                    <a:pt x="86" y="29862"/>
                  </a:cubicBezTo>
                  <a:cubicBezTo>
                    <a:pt x="15" y="30987"/>
                    <a:pt x="0" y="32116"/>
                    <a:pt x="33" y="33241"/>
                  </a:cubicBezTo>
                  <a:cubicBezTo>
                    <a:pt x="65" y="34255"/>
                    <a:pt x="101" y="35269"/>
                    <a:pt x="133" y="36283"/>
                  </a:cubicBezTo>
                  <a:cubicBezTo>
                    <a:pt x="165" y="37455"/>
                    <a:pt x="194" y="38630"/>
                    <a:pt x="230" y="39802"/>
                  </a:cubicBezTo>
                  <a:cubicBezTo>
                    <a:pt x="244" y="40357"/>
                    <a:pt x="273" y="40909"/>
                    <a:pt x="290" y="41464"/>
                  </a:cubicBezTo>
                  <a:cubicBezTo>
                    <a:pt x="298" y="41744"/>
                    <a:pt x="294" y="42023"/>
                    <a:pt x="298" y="42303"/>
                  </a:cubicBezTo>
                  <a:lnTo>
                    <a:pt x="416" y="42303"/>
                  </a:lnTo>
                  <a:cubicBezTo>
                    <a:pt x="387" y="41403"/>
                    <a:pt x="355" y="40504"/>
                    <a:pt x="326" y="39605"/>
                  </a:cubicBezTo>
                  <a:cubicBezTo>
                    <a:pt x="294" y="38544"/>
                    <a:pt x="269" y="37483"/>
                    <a:pt x="237" y="36423"/>
                  </a:cubicBezTo>
                  <a:cubicBezTo>
                    <a:pt x="201" y="35294"/>
                    <a:pt x="158" y="34169"/>
                    <a:pt x="133" y="33040"/>
                  </a:cubicBezTo>
                  <a:cubicBezTo>
                    <a:pt x="93" y="31353"/>
                    <a:pt x="158" y="29665"/>
                    <a:pt x="323" y="27985"/>
                  </a:cubicBezTo>
                  <a:cubicBezTo>
                    <a:pt x="398" y="27236"/>
                    <a:pt x="473" y="26487"/>
                    <a:pt x="588" y="25745"/>
                  </a:cubicBezTo>
                  <a:cubicBezTo>
                    <a:pt x="677" y="25179"/>
                    <a:pt x="799" y="24616"/>
                    <a:pt x="953" y="24065"/>
                  </a:cubicBezTo>
                  <a:cubicBezTo>
                    <a:pt x="1681" y="21492"/>
                    <a:pt x="2802" y="19098"/>
                    <a:pt x="4203" y="16827"/>
                  </a:cubicBezTo>
                  <a:cubicBezTo>
                    <a:pt x="4605" y="16167"/>
                    <a:pt x="5049" y="15533"/>
                    <a:pt x="5533" y="14931"/>
                  </a:cubicBezTo>
                  <a:cubicBezTo>
                    <a:pt x="5823" y="14577"/>
                    <a:pt x="6070" y="14186"/>
                    <a:pt x="6332" y="13806"/>
                  </a:cubicBezTo>
                  <a:cubicBezTo>
                    <a:pt x="7063" y="12742"/>
                    <a:pt x="7711" y="11631"/>
                    <a:pt x="8184" y="10427"/>
                  </a:cubicBezTo>
                  <a:cubicBezTo>
                    <a:pt x="9080" y="8145"/>
                    <a:pt x="9607" y="5766"/>
                    <a:pt x="10015" y="3358"/>
                  </a:cubicBezTo>
                  <a:cubicBezTo>
                    <a:pt x="10115" y="2781"/>
                    <a:pt x="10194" y="2200"/>
                    <a:pt x="10280" y="1631"/>
                  </a:cubicBezTo>
                  <a:lnTo>
                    <a:pt x="10578" y="1229"/>
                  </a:lnTo>
                  <a:cubicBezTo>
                    <a:pt x="10581" y="1258"/>
                    <a:pt x="10585" y="1287"/>
                    <a:pt x="10585" y="1319"/>
                  </a:cubicBezTo>
                  <a:cubicBezTo>
                    <a:pt x="10474" y="2097"/>
                    <a:pt x="10366" y="2874"/>
                    <a:pt x="10244" y="3652"/>
                  </a:cubicBezTo>
                  <a:cubicBezTo>
                    <a:pt x="9986" y="5235"/>
                    <a:pt x="9635" y="6805"/>
                    <a:pt x="9195" y="8349"/>
                  </a:cubicBezTo>
                  <a:cubicBezTo>
                    <a:pt x="8628" y="10363"/>
                    <a:pt x="7794" y="12251"/>
                    <a:pt x="6575" y="13957"/>
                  </a:cubicBezTo>
                  <a:cubicBezTo>
                    <a:pt x="6170" y="14519"/>
                    <a:pt x="5758" y="15075"/>
                    <a:pt x="5353" y="15637"/>
                  </a:cubicBezTo>
                  <a:cubicBezTo>
                    <a:pt x="4848" y="16325"/>
                    <a:pt x="4382" y="17045"/>
                    <a:pt x="3960" y="17787"/>
                  </a:cubicBezTo>
                  <a:cubicBezTo>
                    <a:pt x="2498" y="20406"/>
                    <a:pt x="1276" y="23119"/>
                    <a:pt x="806" y="26118"/>
                  </a:cubicBezTo>
                  <a:cubicBezTo>
                    <a:pt x="724" y="26652"/>
                    <a:pt x="638" y="27185"/>
                    <a:pt x="595" y="27723"/>
                  </a:cubicBezTo>
                  <a:cubicBezTo>
                    <a:pt x="531" y="28547"/>
                    <a:pt x="491" y="29371"/>
                    <a:pt x="462" y="30199"/>
                  </a:cubicBezTo>
                  <a:cubicBezTo>
                    <a:pt x="434" y="31034"/>
                    <a:pt x="409" y="31865"/>
                    <a:pt x="423" y="32700"/>
                  </a:cubicBezTo>
                  <a:cubicBezTo>
                    <a:pt x="445" y="34194"/>
                    <a:pt x="505" y="35688"/>
                    <a:pt x="545" y="37182"/>
                  </a:cubicBezTo>
                  <a:cubicBezTo>
                    <a:pt x="588" y="38888"/>
                    <a:pt x="620" y="40597"/>
                    <a:pt x="660" y="42303"/>
                  </a:cubicBezTo>
                  <a:lnTo>
                    <a:pt x="778" y="42299"/>
                  </a:lnTo>
                  <a:cubicBezTo>
                    <a:pt x="763" y="42220"/>
                    <a:pt x="753" y="42141"/>
                    <a:pt x="746" y="42063"/>
                  </a:cubicBezTo>
                  <a:cubicBezTo>
                    <a:pt x="728" y="41633"/>
                    <a:pt x="717" y="41199"/>
                    <a:pt x="703" y="40765"/>
                  </a:cubicBezTo>
                  <a:cubicBezTo>
                    <a:pt x="663" y="39465"/>
                    <a:pt x="617" y="38164"/>
                    <a:pt x="584" y="36863"/>
                  </a:cubicBezTo>
                  <a:cubicBezTo>
                    <a:pt x="552" y="35369"/>
                    <a:pt x="516" y="33875"/>
                    <a:pt x="505" y="32381"/>
                  </a:cubicBezTo>
                  <a:cubicBezTo>
                    <a:pt x="502" y="31575"/>
                    <a:pt x="559" y="30769"/>
                    <a:pt x="563" y="29962"/>
                  </a:cubicBezTo>
                  <a:cubicBezTo>
                    <a:pt x="570" y="28988"/>
                    <a:pt x="642" y="28017"/>
                    <a:pt x="771" y="27053"/>
                  </a:cubicBezTo>
                  <a:cubicBezTo>
                    <a:pt x="932" y="25799"/>
                    <a:pt x="1154" y="24559"/>
                    <a:pt x="1566" y="23362"/>
                  </a:cubicBezTo>
                  <a:cubicBezTo>
                    <a:pt x="2519" y="20571"/>
                    <a:pt x="3766" y="17927"/>
                    <a:pt x="5558" y="15562"/>
                  </a:cubicBezTo>
                  <a:cubicBezTo>
                    <a:pt x="6081" y="14874"/>
                    <a:pt x="6561" y="14147"/>
                    <a:pt x="7045" y="13426"/>
                  </a:cubicBezTo>
                  <a:cubicBezTo>
                    <a:pt x="7704" y="12430"/>
                    <a:pt x="8252" y="11362"/>
                    <a:pt x="8668" y="10245"/>
                  </a:cubicBezTo>
                  <a:cubicBezTo>
                    <a:pt x="9381" y="8345"/>
                    <a:pt x="9847" y="6378"/>
                    <a:pt x="10219" y="4393"/>
                  </a:cubicBezTo>
                  <a:cubicBezTo>
                    <a:pt x="10484" y="2989"/>
                    <a:pt x="10667" y="1573"/>
                    <a:pt x="10832" y="154"/>
                  </a:cubicBezTo>
                  <a:cubicBezTo>
                    <a:pt x="10839" y="104"/>
                    <a:pt x="10843" y="51"/>
                    <a:pt x="10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237850" y="3010325"/>
              <a:ext cx="877250" cy="710850"/>
            </a:xfrm>
            <a:custGeom>
              <a:avLst/>
              <a:gdLst/>
              <a:ahLst/>
              <a:cxnLst/>
              <a:rect l="l" t="t" r="r" b="b"/>
              <a:pathLst>
                <a:path w="35090" h="28434" extrusionOk="0">
                  <a:moveTo>
                    <a:pt x="18115" y="13854"/>
                  </a:moveTo>
                  <a:cubicBezTo>
                    <a:pt x="18394" y="13854"/>
                    <a:pt x="18787" y="14054"/>
                    <a:pt x="18898" y="14344"/>
                  </a:cubicBezTo>
                  <a:cubicBezTo>
                    <a:pt x="18700" y="14427"/>
                    <a:pt x="18519" y="14553"/>
                    <a:pt x="18298" y="14553"/>
                  </a:cubicBezTo>
                  <a:cubicBezTo>
                    <a:pt x="18223" y="14553"/>
                    <a:pt x="18143" y="14539"/>
                    <a:pt x="18056" y="14502"/>
                  </a:cubicBezTo>
                  <a:cubicBezTo>
                    <a:pt x="17923" y="14255"/>
                    <a:pt x="17654" y="14233"/>
                    <a:pt x="17350" y="14233"/>
                  </a:cubicBezTo>
                  <a:cubicBezTo>
                    <a:pt x="17525" y="13943"/>
                    <a:pt x="17790" y="13889"/>
                    <a:pt x="18056" y="13857"/>
                  </a:cubicBezTo>
                  <a:cubicBezTo>
                    <a:pt x="18075" y="13855"/>
                    <a:pt x="18095" y="13854"/>
                    <a:pt x="18115" y="13854"/>
                  </a:cubicBezTo>
                  <a:close/>
                  <a:moveTo>
                    <a:pt x="22158" y="128"/>
                  </a:moveTo>
                  <a:cubicBezTo>
                    <a:pt x="22238" y="128"/>
                    <a:pt x="22319" y="134"/>
                    <a:pt x="22398" y="144"/>
                  </a:cubicBezTo>
                  <a:cubicBezTo>
                    <a:pt x="22631" y="180"/>
                    <a:pt x="22846" y="295"/>
                    <a:pt x="23004" y="470"/>
                  </a:cubicBezTo>
                  <a:cubicBezTo>
                    <a:pt x="23136" y="607"/>
                    <a:pt x="23244" y="757"/>
                    <a:pt x="23359" y="904"/>
                  </a:cubicBezTo>
                  <a:cubicBezTo>
                    <a:pt x="23584" y="1194"/>
                    <a:pt x="23785" y="1506"/>
                    <a:pt x="24036" y="1768"/>
                  </a:cubicBezTo>
                  <a:cubicBezTo>
                    <a:pt x="24810" y="2570"/>
                    <a:pt x="25179" y="3538"/>
                    <a:pt x="25319" y="4620"/>
                  </a:cubicBezTo>
                  <a:cubicBezTo>
                    <a:pt x="25412" y="5336"/>
                    <a:pt x="25329" y="6042"/>
                    <a:pt x="25164" y="6741"/>
                  </a:cubicBezTo>
                  <a:cubicBezTo>
                    <a:pt x="24889" y="7938"/>
                    <a:pt x="24437" y="9056"/>
                    <a:pt x="23753" y="10073"/>
                  </a:cubicBezTo>
                  <a:cubicBezTo>
                    <a:pt x="23359" y="10654"/>
                    <a:pt x="22886" y="11177"/>
                    <a:pt x="22352" y="11632"/>
                  </a:cubicBezTo>
                  <a:cubicBezTo>
                    <a:pt x="21538" y="12331"/>
                    <a:pt x="20843" y="13126"/>
                    <a:pt x="20327" y="14068"/>
                  </a:cubicBezTo>
                  <a:cubicBezTo>
                    <a:pt x="20119" y="14445"/>
                    <a:pt x="19969" y="14853"/>
                    <a:pt x="19790" y="15247"/>
                  </a:cubicBezTo>
                  <a:cubicBezTo>
                    <a:pt x="19765" y="15308"/>
                    <a:pt x="19729" y="15362"/>
                    <a:pt x="19679" y="15455"/>
                  </a:cubicBezTo>
                  <a:cubicBezTo>
                    <a:pt x="19546" y="15011"/>
                    <a:pt x="19525" y="14552"/>
                    <a:pt x="19052" y="14359"/>
                  </a:cubicBezTo>
                  <a:cubicBezTo>
                    <a:pt x="18944" y="14076"/>
                    <a:pt x="18733" y="13914"/>
                    <a:pt x="18464" y="13793"/>
                  </a:cubicBezTo>
                  <a:cubicBezTo>
                    <a:pt x="18360" y="13745"/>
                    <a:pt x="18254" y="13728"/>
                    <a:pt x="18146" y="13728"/>
                  </a:cubicBezTo>
                  <a:cubicBezTo>
                    <a:pt x="17976" y="13728"/>
                    <a:pt x="17800" y="13770"/>
                    <a:pt x="17611" y="13803"/>
                  </a:cubicBezTo>
                  <a:cubicBezTo>
                    <a:pt x="17633" y="13628"/>
                    <a:pt x="17622" y="13481"/>
                    <a:pt x="17669" y="13363"/>
                  </a:cubicBezTo>
                  <a:cubicBezTo>
                    <a:pt x="17758" y="13148"/>
                    <a:pt x="17769" y="12922"/>
                    <a:pt x="17801" y="12700"/>
                  </a:cubicBezTo>
                  <a:cubicBezTo>
                    <a:pt x="17902" y="12055"/>
                    <a:pt x="17927" y="11399"/>
                    <a:pt x="17880" y="10747"/>
                  </a:cubicBezTo>
                  <a:cubicBezTo>
                    <a:pt x="17855" y="10320"/>
                    <a:pt x="17826" y="9894"/>
                    <a:pt x="17765" y="9471"/>
                  </a:cubicBezTo>
                  <a:cubicBezTo>
                    <a:pt x="17704" y="9070"/>
                    <a:pt x="17622" y="8672"/>
                    <a:pt x="17518" y="8278"/>
                  </a:cubicBezTo>
                  <a:cubicBezTo>
                    <a:pt x="17360" y="7665"/>
                    <a:pt x="17360" y="7053"/>
                    <a:pt x="17475" y="6436"/>
                  </a:cubicBezTo>
                  <a:cubicBezTo>
                    <a:pt x="17522" y="6175"/>
                    <a:pt x="17558" y="5906"/>
                    <a:pt x="17640" y="5655"/>
                  </a:cubicBezTo>
                  <a:cubicBezTo>
                    <a:pt x="17790" y="5179"/>
                    <a:pt x="17955" y="4709"/>
                    <a:pt x="18131" y="4243"/>
                  </a:cubicBezTo>
                  <a:cubicBezTo>
                    <a:pt x="18317" y="3767"/>
                    <a:pt x="18572" y="3319"/>
                    <a:pt x="18894" y="2918"/>
                  </a:cubicBezTo>
                  <a:cubicBezTo>
                    <a:pt x="19346" y="2341"/>
                    <a:pt x="19804" y="1771"/>
                    <a:pt x="20270" y="1201"/>
                  </a:cubicBezTo>
                  <a:cubicBezTo>
                    <a:pt x="20596" y="807"/>
                    <a:pt x="20976" y="478"/>
                    <a:pt x="21460" y="273"/>
                  </a:cubicBezTo>
                  <a:cubicBezTo>
                    <a:pt x="21680" y="177"/>
                    <a:pt x="21918" y="128"/>
                    <a:pt x="22158" y="128"/>
                  </a:cubicBezTo>
                  <a:close/>
                  <a:moveTo>
                    <a:pt x="8711" y="8862"/>
                  </a:moveTo>
                  <a:cubicBezTo>
                    <a:pt x="8736" y="8880"/>
                    <a:pt x="8761" y="8898"/>
                    <a:pt x="8786" y="8919"/>
                  </a:cubicBezTo>
                  <a:cubicBezTo>
                    <a:pt x="9284" y="9428"/>
                    <a:pt x="9872" y="9822"/>
                    <a:pt x="10481" y="10181"/>
                  </a:cubicBezTo>
                  <a:cubicBezTo>
                    <a:pt x="11194" y="10604"/>
                    <a:pt x="11907" y="11016"/>
                    <a:pt x="12570" y="11517"/>
                  </a:cubicBezTo>
                  <a:cubicBezTo>
                    <a:pt x="13018" y="11854"/>
                    <a:pt x="13430" y="12237"/>
                    <a:pt x="13792" y="12664"/>
                  </a:cubicBezTo>
                  <a:cubicBezTo>
                    <a:pt x="14290" y="13248"/>
                    <a:pt x="14616" y="13954"/>
                    <a:pt x="14745" y="14710"/>
                  </a:cubicBezTo>
                  <a:cubicBezTo>
                    <a:pt x="14849" y="15312"/>
                    <a:pt x="14920" y="15921"/>
                    <a:pt x="15006" y="16530"/>
                  </a:cubicBezTo>
                  <a:cubicBezTo>
                    <a:pt x="15010" y="16541"/>
                    <a:pt x="14999" y="16555"/>
                    <a:pt x="14985" y="16598"/>
                  </a:cubicBezTo>
                  <a:cubicBezTo>
                    <a:pt x="14856" y="16487"/>
                    <a:pt x="14745" y="16380"/>
                    <a:pt x="14612" y="16279"/>
                  </a:cubicBezTo>
                  <a:cubicBezTo>
                    <a:pt x="14480" y="16179"/>
                    <a:pt x="14336" y="16093"/>
                    <a:pt x="14189" y="15993"/>
                  </a:cubicBezTo>
                  <a:cubicBezTo>
                    <a:pt x="14096" y="15584"/>
                    <a:pt x="13870" y="15229"/>
                    <a:pt x="13595" y="14907"/>
                  </a:cubicBezTo>
                  <a:cubicBezTo>
                    <a:pt x="13276" y="14527"/>
                    <a:pt x="12946" y="14151"/>
                    <a:pt x="12606" y="13789"/>
                  </a:cubicBezTo>
                  <a:cubicBezTo>
                    <a:pt x="12040" y="13194"/>
                    <a:pt x="11455" y="12617"/>
                    <a:pt x="10893" y="12019"/>
                  </a:cubicBezTo>
                  <a:cubicBezTo>
                    <a:pt x="10058" y="11112"/>
                    <a:pt x="9334" y="10102"/>
                    <a:pt x="8747" y="9016"/>
                  </a:cubicBezTo>
                  <a:cubicBezTo>
                    <a:pt x="8722" y="8973"/>
                    <a:pt x="8704" y="8927"/>
                    <a:pt x="8689" y="8880"/>
                  </a:cubicBezTo>
                  <a:lnTo>
                    <a:pt x="8711" y="8862"/>
                  </a:lnTo>
                  <a:close/>
                  <a:moveTo>
                    <a:pt x="4322" y="13536"/>
                  </a:moveTo>
                  <a:cubicBezTo>
                    <a:pt x="4596" y="13536"/>
                    <a:pt x="4866" y="13575"/>
                    <a:pt x="5128" y="13674"/>
                  </a:cubicBezTo>
                  <a:cubicBezTo>
                    <a:pt x="5400" y="13778"/>
                    <a:pt x="5658" y="13918"/>
                    <a:pt x="5898" y="14086"/>
                  </a:cubicBezTo>
                  <a:cubicBezTo>
                    <a:pt x="6221" y="14312"/>
                    <a:pt x="6507" y="14588"/>
                    <a:pt x="6747" y="14900"/>
                  </a:cubicBezTo>
                  <a:cubicBezTo>
                    <a:pt x="7030" y="15262"/>
                    <a:pt x="7338" y="15606"/>
                    <a:pt x="7625" y="15964"/>
                  </a:cubicBezTo>
                  <a:cubicBezTo>
                    <a:pt x="7847" y="16247"/>
                    <a:pt x="8048" y="16548"/>
                    <a:pt x="8259" y="16842"/>
                  </a:cubicBezTo>
                  <a:cubicBezTo>
                    <a:pt x="8277" y="16867"/>
                    <a:pt x="8292" y="16895"/>
                    <a:pt x="8306" y="16924"/>
                  </a:cubicBezTo>
                  <a:lnTo>
                    <a:pt x="8274" y="16953"/>
                  </a:lnTo>
                  <a:cubicBezTo>
                    <a:pt x="8170" y="16874"/>
                    <a:pt x="8069" y="16802"/>
                    <a:pt x="7973" y="16720"/>
                  </a:cubicBezTo>
                  <a:cubicBezTo>
                    <a:pt x="7192" y="16046"/>
                    <a:pt x="6317" y="15498"/>
                    <a:pt x="5371" y="15086"/>
                  </a:cubicBezTo>
                  <a:cubicBezTo>
                    <a:pt x="5042" y="14946"/>
                    <a:pt x="4730" y="14756"/>
                    <a:pt x="4390" y="14656"/>
                  </a:cubicBezTo>
                  <a:cubicBezTo>
                    <a:pt x="3831" y="14488"/>
                    <a:pt x="3254" y="14362"/>
                    <a:pt x="2680" y="14237"/>
                  </a:cubicBezTo>
                  <a:cubicBezTo>
                    <a:pt x="2437" y="14183"/>
                    <a:pt x="2182" y="14172"/>
                    <a:pt x="1903" y="14136"/>
                  </a:cubicBezTo>
                  <a:cubicBezTo>
                    <a:pt x="1939" y="14104"/>
                    <a:pt x="1953" y="14079"/>
                    <a:pt x="1971" y="14076"/>
                  </a:cubicBezTo>
                  <a:cubicBezTo>
                    <a:pt x="2580" y="13907"/>
                    <a:pt x="3171" y="13671"/>
                    <a:pt x="3802" y="13578"/>
                  </a:cubicBezTo>
                  <a:cubicBezTo>
                    <a:pt x="3976" y="13551"/>
                    <a:pt x="4150" y="13536"/>
                    <a:pt x="4322" y="13536"/>
                  </a:cubicBezTo>
                  <a:close/>
                  <a:moveTo>
                    <a:pt x="25301" y="13752"/>
                  </a:moveTo>
                  <a:cubicBezTo>
                    <a:pt x="26035" y="13752"/>
                    <a:pt x="26761" y="13867"/>
                    <a:pt x="27458" y="14101"/>
                  </a:cubicBezTo>
                  <a:cubicBezTo>
                    <a:pt x="28110" y="14312"/>
                    <a:pt x="28776" y="14491"/>
                    <a:pt x="29410" y="14749"/>
                  </a:cubicBezTo>
                  <a:cubicBezTo>
                    <a:pt x="29966" y="14971"/>
                    <a:pt x="30536" y="15151"/>
                    <a:pt x="31120" y="15287"/>
                  </a:cubicBezTo>
                  <a:cubicBezTo>
                    <a:pt x="31646" y="15419"/>
                    <a:pt x="32191" y="15494"/>
                    <a:pt x="32739" y="15598"/>
                  </a:cubicBezTo>
                  <a:cubicBezTo>
                    <a:pt x="32695" y="15640"/>
                    <a:pt x="32643" y="15646"/>
                    <a:pt x="32593" y="15646"/>
                  </a:cubicBezTo>
                  <a:cubicBezTo>
                    <a:pt x="32569" y="15646"/>
                    <a:pt x="32546" y="15645"/>
                    <a:pt x="32524" y="15645"/>
                  </a:cubicBezTo>
                  <a:cubicBezTo>
                    <a:pt x="32012" y="15638"/>
                    <a:pt x="31496" y="15649"/>
                    <a:pt x="30987" y="15606"/>
                  </a:cubicBezTo>
                  <a:cubicBezTo>
                    <a:pt x="30163" y="15530"/>
                    <a:pt x="29342" y="15419"/>
                    <a:pt x="28522" y="15322"/>
                  </a:cubicBezTo>
                  <a:cubicBezTo>
                    <a:pt x="27993" y="15259"/>
                    <a:pt x="27464" y="15218"/>
                    <a:pt x="26937" y="15218"/>
                  </a:cubicBezTo>
                  <a:cubicBezTo>
                    <a:pt x="26276" y="15218"/>
                    <a:pt x="25618" y="15282"/>
                    <a:pt x="24964" y="15448"/>
                  </a:cubicBezTo>
                  <a:cubicBezTo>
                    <a:pt x="24111" y="15666"/>
                    <a:pt x="23276" y="15950"/>
                    <a:pt x="22534" y="16451"/>
                  </a:cubicBezTo>
                  <a:cubicBezTo>
                    <a:pt x="22481" y="16491"/>
                    <a:pt x="22420" y="16516"/>
                    <a:pt x="22355" y="16530"/>
                  </a:cubicBezTo>
                  <a:cubicBezTo>
                    <a:pt x="21689" y="16688"/>
                    <a:pt x="21051" y="16931"/>
                    <a:pt x="20446" y="17247"/>
                  </a:cubicBezTo>
                  <a:cubicBezTo>
                    <a:pt x="20424" y="17257"/>
                    <a:pt x="20399" y="17265"/>
                    <a:pt x="20374" y="17272"/>
                  </a:cubicBezTo>
                  <a:cubicBezTo>
                    <a:pt x="20367" y="17272"/>
                    <a:pt x="20363" y="17265"/>
                    <a:pt x="20349" y="17254"/>
                  </a:cubicBezTo>
                  <a:cubicBezTo>
                    <a:pt x="20367" y="17229"/>
                    <a:pt x="20377" y="17200"/>
                    <a:pt x="20395" y="17175"/>
                  </a:cubicBezTo>
                  <a:cubicBezTo>
                    <a:pt x="20746" y="16695"/>
                    <a:pt x="21090" y="16211"/>
                    <a:pt x="21449" y="15742"/>
                  </a:cubicBezTo>
                  <a:cubicBezTo>
                    <a:pt x="21646" y="15473"/>
                    <a:pt x="21861" y="15219"/>
                    <a:pt x="22094" y="14979"/>
                  </a:cubicBezTo>
                  <a:cubicBezTo>
                    <a:pt x="22939" y="14129"/>
                    <a:pt x="24000" y="13789"/>
                    <a:pt x="25172" y="13753"/>
                  </a:cubicBezTo>
                  <a:cubicBezTo>
                    <a:pt x="25215" y="13752"/>
                    <a:pt x="25258" y="13752"/>
                    <a:pt x="25301" y="13752"/>
                  </a:cubicBezTo>
                  <a:close/>
                  <a:moveTo>
                    <a:pt x="8888" y="1653"/>
                  </a:moveTo>
                  <a:cubicBezTo>
                    <a:pt x="9225" y="1653"/>
                    <a:pt x="9556" y="1722"/>
                    <a:pt x="9865" y="1857"/>
                  </a:cubicBezTo>
                  <a:cubicBezTo>
                    <a:pt x="10413" y="2090"/>
                    <a:pt x="10947" y="2366"/>
                    <a:pt x="11488" y="2624"/>
                  </a:cubicBezTo>
                  <a:cubicBezTo>
                    <a:pt x="12176" y="2950"/>
                    <a:pt x="12860" y="3276"/>
                    <a:pt x="13548" y="3595"/>
                  </a:cubicBezTo>
                  <a:cubicBezTo>
                    <a:pt x="13942" y="3781"/>
                    <a:pt x="14308" y="4021"/>
                    <a:pt x="14630" y="4312"/>
                  </a:cubicBezTo>
                  <a:cubicBezTo>
                    <a:pt x="15336" y="4946"/>
                    <a:pt x="15977" y="5641"/>
                    <a:pt x="16554" y="6397"/>
                  </a:cubicBezTo>
                  <a:cubicBezTo>
                    <a:pt x="16988" y="6956"/>
                    <a:pt x="17246" y="7597"/>
                    <a:pt x="17393" y="8282"/>
                  </a:cubicBezTo>
                  <a:cubicBezTo>
                    <a:pt x="17497" y="8783"/>
                    <a:pt x="17565" y="9296"/>
                    <a:pt x="17647" y="9801"/>
                  </a:cubicBezTo>
                  <a:cubicBezTo>
                    <a:pt x="17751" y="10392"/>
                    <a:pt x="17794" y="10991"/>
                    <a:pt x="17780" y="11589"/>
                  </a:cubicBezTo>
                  <a:cubicBezTo>
                    <a:pt x="17773" y="11825"/>
                    <a:pt x="17762" y="12065"/>
                    <a:pt x="17740" y="12306"/>
                  </a:cubicBezTo>
                  <a:cubicBezTo>
                    <a:pt x="17726" y="12449"/>
                    <a:pt x="17676" y="12589"/>
                    <a:pt x="17651" y="12732"/>
                  </a:cubicBezTo>
                  <a:cubicBezTo>
                    <a:pt x="17597" y="13105"/>
                    <a:pt x="17543" y="13481"/>
                    <a:pt x="17489" y="13878"/>
                  </a:cubicBezTo>
                  <a:cubicBezTo>
                    <a:pt x="17271" y="14036"/>
                    <a:pt x="17124" y="14291"/>
                    <a:pt x="16877" y="14448"/>
                  </a:cubicBezTo>
                  <a:cubicBezTo>
                    <a:pt x="16737" y="14538"/>
                    <a:pt x="16633" y="14692"/>
                    <a:pt x="16544" y="14835"/>
                  </a:cubicBezTo>
                  <a:cubicBezTo>
                    <a:pt x="16020" y="15699"/>
                    <a:pt x="15866" y="16645"/>
                    <a:pt x="15916" y="17641"/>
                  </a:cubicBezTo>
                  <a:cubicBezTo>
                    <a:pt x="15920" y="17687"/>
                    <a:pt x="15916" y="17730"/>
                    <a:pt x="15916" y="17777"/>
                  </a:cubicBezTo>
                  <a:lnTo>
                    <a:pt x="15877" y="17795"/>
                  </a:lnTo>
                  <a:cubicBezTo>
                    <a:pt x="15852" y="17766"/>
                    <a:pt x="15827" y="17738"/>
                    <a:pt x="15805" y="17705"/>
                  </a:cubicBezTo>
                  <a:cubicBezTo>
                    <a:pt x="15648" y="17487"/>
                    <a:pt x="15476" y="17272"/>
                    <a:pt x="15340" y="17035"/>
                  </a:cubicBezTo>
                  <a:cubicBezTo>
                    <a:pt x="15243" y="16874"/>
                    <a:pt x="15178" y="16698"/>
                    <a:pt x="15143" y="16516"/>
                  </a:cubicBezTo>
                  <a:cubicBezTo>
                    <a:pt x="15071" y="16132"/>
                    <a:pt x="15031" y="15738"/>
                    <a:pt x="14981" y="15348"/>
                  </a:cubicBezTo>
                  <a:cubicBezTo>
                    <a:pt x="14899" y="14731"/>
                    <a:pt x="14784" y="14126"/>
                    <a:pt x="14515" y="13556"/>
                  </a:cubicBezTo>
                  <a:cubicBezTo>
                    <a:pt x="14168" y="12814"/>
                    <a:pt x="13627" y="12230"/>
                    <a:pt x="13011" y="11711"/>
                  </a:cubicBezTo>
                  <a:cubicBezTo>
                    <a:pt x="12376" y="11173"/>
                    <a:pt x="11667" y="10743"/>
                    <a:pt x="10957" y="10320"/>
                  </a:cubicBezTo>
                  <a:cubicBezTo>
                    <a:pt x="10570" y="10091"/>
                    <a:pt x="10191" y="9862"/>
                    <a:pt x="9814" y="9622"/>
                  </a:cubicBezTo>
                  <a:cubicBezTo>
                    <a:pt x="9327" y="9303"/>
                    <a:pt x="8890" y="8916"/>
                    <a:pt x="8514" y="8468"/>
                  </a:cubicBezTo>
                  <a:cubicBezTo>
                    <a:pt x="8435" y="8378"/>
                    <a:pt x="8370" y="8278"/>
                    <a:pt x="8324" y="8167"/>
                  </a:cubicBezTo>
                  <a:cubicBezTo>
                    <a:pt x="7930" y="7253"/>
                    <a:pt x="7715" y="6307"/>
                    <a:pt x="7819" y="5304"/>
                  </a:cubicBezTo>
                  <a:cubicBezTo>
                    <a:pt x="7844" y="5039"/>
                    <a:pt x="7887" y="4774"/>
                    <a:pt x="8062" y="4555"/>
                  </a:cubicBezTo>
                  <a:cubicBezTo>
                    <a:pt x="8145" y="4451"/>
                    <a:pt x="8145" y="4333"/>
                    <a:pt x="8116" y="4211"/>
                  </a:cubicBezTo>
                  <a:cubicBezTo>
                    <a:pt x="8062" y="3978"/>
                    <a:pt x="8001" y="3745"/>
                    <a:pt x="7951" y="3509"/>
                  </a:cubicBezTo>
                  <a:cubicBezTo>
                    <a:pt x="7876" y="3154"/>
                    <a:pt x="7837" y="2800"/>
                    <a:pt x="7937" y="2441"/>
                  </a:cubicBezTo>
                  <a:cubicBezTo>
                    <a:pt x="7973" y="2319"/>
                    <a:pt x="8016" y="2201"/>
                    <a:pt x="8073" y="2090"/>
                  </a:cubicBezTo>
                  <a:cubicBezTo>
                    <a:pt x="8216" y="1818"/>
                    <a:pt x="8449" y="1678"/>
                    <a:pt x="8750" y="1656"/>
                  </a:cubicBezTo>
                  <a:cubicBezTo>
                    <a:pt x="8796" y="1654"/>
                    <a:pt x="8842" y="1653"/>
                    <a:pt x="8888" y="1653"/>
                  </a:cubicBezTo>
                  <a:close/>
                  <a:moveTo>
                    <a:pt x="5283" y="11355"/>
                  </a:moveTo>
                  <a:cubicBezTo>
                    <a:pt x="5313" y="11355"/>
                    <a:pt x="5342" y="11355"/>
                    <a:pt x="5371" y="11356"/>
                  </a:cubicBezTo>
                  <a:cubicBezTo>
                    <a:pt x="5708" y="11363"/>
                    <a:pt x="6049" y="11417"/>
                    <a:pt x="6382" y="11463"/>
                  </a:cubicBezTo>
                  <a:cubicBezTo>
                    <a:pt x="6962" y="11542"/>
                    <a:pt x="7539" y="11639"/>
                    <a:pt x="8123" y="11721"/>
                  </a:cubicBezTo>
                  <a:cubicBezTo>
                    <a:pt x="8811" y="11811"/>
                    <a:pt x="9478" y="12033"/>
                    <a:pt x="10083" y="12377"/>
                  </a:cubicBezTo>
                  <a:cubicBezTo>
                    <a:pt x="11054" y="12929"/>
                    <a:pt x="11914" y="13660"/>
                    <a:pt x="12613" y="14534"/>
                  </a:cubicBezTo>
                  <a:cubicBezTo>
                    <a:pt x="12914" y="14914"/>
                    <a:pt x="13175" y="15326"/>
                    <a:pt x="13455" y="15724"/>
                  </a:cubicBezTo>
                  <a:cubicBezTo>
                    <a:pt x="13469" y="15756"/>
                    <a:pt x="13484" y="15788"/>
                    <a:pt x="13494" y="15824"/>
                  </a:cubicBezTo>
                  <a:cubicBezTo>
                    <a:pt x="13344" y="15846"/>
                    <a:pt x="13222" y="15860"/>
                    <a:pt x="13097" y="15881"/>
                  </a:cubicBezTo>
                  <a:cubicBezTo>
                    <a:pt x="12702" y="15953"/>
                    <a:pt x="12326" y="16100"/>
                    <a:pt x="11989" y="16322"/>
                  </a:cubicBezTo>
                  <a:cubicBezTo>
                    <a:pt x="11384" y="16720"/>
                    <a:pt x="10864" y="17229"/>
                    <a:pt x="10459" y="17827"/>
                  </a:cubicBezTo>
                  <a:cubicBezTo>
                    <a:pt x="10420" y="17888"/>
                    <a:pt x="10373" y="17945"/>
                    <a:pt x="10334" y="18006"/>
                  </a:cubicBezTo>
                  <a:cubicBezTo>
                    <a:pt x="10290" y="18016"/>
                    <a:pt x="10246" y="18020"/>
                    <a:pt x="10204" y="18020"/>
                  </a:cubicBezTo>
                  <a:cubicBezTo>
                    <a:pt x="10006" y="18020"/>
                    <a:pt x="9831" y="17927"/>
                    <a:pt x="9653" y="17859"/>
                  </a:cubicBezTo>
                  <a:cubicBezTo>
                    <a:pt x="9187" y="17680"/>
                    <a:pt x="8822" y="17358"/>
                    <a:pt x="8514" y="16971"/>
                  </a:cubicBezTo>
                  <a:cubicBezTo>
                    <a:pt x="8324" y="16734"/>
                    <a:pt x="8152" y="16476"/>
                    <a:pt x="7966" y="16236"/>
                  </a:cubicBezTo>
                  <a:cubicBezTo>
                    <a:pt x="7625" y="15799"/>
                    <a:pt x="7285" y="15362"/>
                    <a:pt x="6934" y="14936"/>
                  </a:cubicBezTo>
                  <a:cubicBezTo>
                    <a:pt x="6744" y="14703"/>
                    <a:pt x="6543" y="14484"/>
                    <a:pt x="6324" y="14276"/>
                  </a:cubicBezTo>
                  <a:cubicBezTo>
                    <a:pt x="5722" y="13703"/>
                    <a:pt x="5037" y="13420"/>
                    <a:pt x="4278" y="13420"/>
                  </a:cubicBezTo>
                  <a:cubicBezTo>
                    <a:pt x="4021" y="13420"/>
                    <a:pt x="3756" y="13452"/>
                    <a:pt x="3483" y="13517"/>
                  </a:cubicBezTo>
                  <a:cubicBezTo>
                    <a:pt x="3100" y="13606"/>
                    <a:pt x="2727" y="13739"/>
                    <a:pt x="2347" y="13832"/>
                  </a:cubicBezTo>
                  <a:cubicBezTo>
                    <a:pt x="1713" y="13990"/>
                    <a:pt x="1075" y="14129"/>
                    <a:pt x="437" y="14276"/>
                  </a:cubicBezTo>
                  <a:cubicBezTo>
                    <a:pt x="397" y="14284"/>
                    <a:pt x="357" y="14288"/>
                    <a:pt x="318" y="14288"/>
                  </a:cubicBezTo>
                  <a:cubicBezTo>
                    <a:pt x="305" y="14288"/>
                    <a:pt x="292" y="14288"/>
                    <a:pt x="280" y="14287"/>
                  </a:cubicBezTo>
                  <a:cubicBezTo>
                    <a:pt x="244" y="14287"/>
                    <a:pt x="212" y="14280"/>
                    <a:pt x="176" y="14273"/>
                  </a:cubicBezTo>
                  <a:cubicBezTo>
                    <a:pt x="83" y="14122"/>
                    <a:pt x="144" y="13986"/>
                    <a:pt x="212" y="13857"/>
                  </a:cubicBezTo>
                  <a:cubicBezTo>
                    <a:pt x="316" y="13660"/>
                    <a:pt x="484" y="13513"/>
                    <a:pt x="667" y="13388"/>
                  </a:cubicBezTo>
                  <a:cubicBezTo>
                    <a:pt x="914" y="13219"/>
                    <a:pt x="1190" y="13090"/>
                    <a:pt x="1480" y="13008"/>
                  </a:cubicBezTo>
                  <a:cubicBezTo>
                    <a:pt x="1756" y="12925"/>
                    <a:pt x="2032" y="12854"/>
                    <a:pt x="2308" y="12771"/>
                  </a:cubicBezTo>
                  <a:cubicBezTo>
                    <a:pt x="2435" y="12735"/>
                    <a:pt x="2565" y="12717"/>
                    <a:pt x="2696" y="12717"/>
                  </a:cubicBezTo>
                  <a:cubicBezTo>
                    <a:pt x="2797" y="12717"/>
                    <a:pt x="2899" y="12728"/>
                    <a:pt x="2999" y="12750"/>
                  </a:cubicBezTo>
                  <a:cubicBezTo>
                    <a:pt x="3143" y="12782"/>
                    <a:pt x="3290" y="12796"/>
                    <a:pt x="3436" y="12814"/>
                  </a:cubicBezTo>
                  <a:cubicBezTo>
                    <a:pt x="3490" y="12814"/>
                    <a:pt x="3544" y="12811"/>
                    <a:pt x="3598" y="12800"/>
                  </a:cubicBezTo>
                  <a:cubicBezTo>
                    <a:pt x="3569" y="12728"/>
                    <a:pt x="3537" y="12657"/>
                    <a:pt x="3501" y="12589"/>
                  </a:cubicBezTo>
                  <a:cubicBezTo>
                    <a:pt x="3318" y="12288"/>
                    <a:pt x="3336" y="12134"/>
                    <a:pt x="3612" y="11919"/>
                  </a:cubicBezTo>
                  <a:cubicBezTo>
                    <a:pt x="4105" y="11535"/>
                    <a:pt x="4669" y="11355"/>
                    <a:pt x="5283" y="11355"/>
                  </a:cubicBezTo>
                  <a:close/>
                  <a:moveTo>
                    <a:pt x="27484" y="9650"/>
                  </a:moveTo>
                  <a:cubicBezTo>
                    <a:pt x="27936" y="9650"/>
                    <a:pt x="28371" y="9726"/>
                    <a:pt x="28776" y="9948"/>
                  </a:cubicBezTo>
                  <a:cubicBezTo>
                    <a:pt x="28891" y="10009"/>
                    <a:pt x="29013" y="10073"/>
                    <a:pt x="29066" y="10238"/>
                  </a:cubicBezTo>
                  <a:cubicBezTo>
                    <a:pt x="28852" y="10453"/>
                    <a:pt x="28518" y="10546"/>
                    <a:pt x="28346" y="10811"/>
                  </a:cubicBezTo>
                  <a:cubicBezTo>
                    <a:pt x="28353" y="10829"/>
                    <a:pt x="28364" y="10851"/>
                    <a:pt x="28371" y="10869"/>
                  </a:cubicBezTo>
                  <a:cubicBezTo>
                    <a:pt x="28439" y="10869"/>
                    <a:pt x="28508" y="10862"/>
                    <a:pt x="28572" y="10847"/>
                  </a:cubicBezTo>
                  <a:cubicBezTo>
                    <a:pt x="28723" y="10801"/>
                    <a:pt x="28877" y="10747"/>
                    <a:pt x="29027" y="10693"/>
                  </a:cubicBezTo>
                  <a:cubicBezTo>
                    <a:pt x="29220" y="10624"/>
                    <a:pt x="29413" y="10587"/>
                    <a:pt x="29603" y="10587"/>
                  </a:cubicBezTo>
                  <a:cubicBezTo>
                    <a:pt x="29846" y="10587"/>
                    <a:pt x="30086" y="10648"/>
                    <a:pt x="30317" y="10783"/>
                  </a:cubicBezTo>
                  <a:cubicBezTo>
                    <a:pt x="30571" y="10930"/>
                    <a:pt x="30840" y="11059"/>
                    <a:pt x="31062" y="11245"/>
                  </a:cubicBezTo>
                  <a:cubicBezTo>
                    <a:pt x="31578" y="11675"/>
                    <a:pt x="32159" y="11972"/>
                    <a:pt x="32782" y="12202"/>
                  </a:cubicBezTo>
                  <a:cubicBezTo>
                    <a:pt x="33320" y="12399"/>
                    <a:pt x="33796" y="12707"/>
                    <a:pt x="34248" y="13054"/>
                  </a:cubicBezTo>
                  <a:cubicBezTo>
                    <a:pt x="34627" y="13345"/>
                    <a:pt x="34828" y="13746"/>
                    <a:pt x="34907" y="14208"/>
                  </a:cubicBezTo>
                  <a:cubicBezTo>
                    <a:pt x="34957" y="14509"/>
                    <a:pt x="34835" y="14771"/>
                    <a:pt x="34620" y="14961"/>
                  </a:cubicBezTo>
                  <a:cubicBezTo>
                    <a:pt x="34220" y="15325"/>
                    <a:pt x="33762" y="15519"/>
                    <a:pt x="33237" y="15519"/>
                  </a:cubicBezTo>
                  <a:cubicBezTo>
                    <a:pt x="33137" y="15519"/>
                    <a:pt x="33034" y="15512"/>
                    <a:pt x="32929" y="15498"/>
                  </a:cubicBezTo>
                  <a:cubicBezTo>
                    <a:pt x="32155" y="15398"/>
                    <a:pt x="31388" y="15244"/>
                    <a:pt x="30636" y="15039"/>
                  </a:cubicBezTo>
                  <a:cubicBezTo>
                    <a:pt x="30364" y="14964"/>
                    <a:pt x="30095" y="14857"/>
                    <a:pt x="29826" y="14764"/>
                  </a:cubicBezTo>
                  <a:cubicBezTo>
                    <a:pt x="29493" y="14645"/>
                    <a:pt x="29160" y="14527"/>
                    <a:pt x="28826" y="14412"/>
                  </a:cubicBezTo>
                  <a:cubicBezTo>
                    <a:pt x="28475" y="14294"/>
                    <a:pt x="28117" y="14179"/>
                    <a:pt x="27762" y="14065"/>
                  </a:cubicBezTo>
                  <a:cubicBezTo>
                    <a:pt x="26970" y="13814"/>
                    <a:pt x="26168" y="13638"/>
                    <a:pt x="25329" y="13628"/>
                  </a:cubicBezTo>
                  <a:cubicBezTo>
                    <a:pt x="25295" y="13627"/>
                    <a:pt x="25261" y="13627"/>
                    <a:pt x="25227" y="13627"/>
                  </a:cubicBezTo>
                  <a:cubicBezTo>
                    <a:pt x="24248" y="13627"/>
                    <a:pt x="23291" y="13923"/>
                    <a:pt x="22477" y="14473"/>
                  </a:cubicBezTo>
                  <a:cubicBezTo>
                    <a:pt x="22029" y="14774"/>
                    <a:pt x="21689" y="15186"/>
                    <a:pt x="21381" y="15623"/>
                  </a:cubicBezTo>
                  <a:cubicBezTo>
                    <a:pt x="21076" y="16061"/>
                    <a:pt x="20775" y="16501"/>
                    <a:pt x="20456" y="16931"/>
                  </a:cubicBezTo>
                  <a:cubicBezTo>
                    <a:pt x="20094" y="17411"/>
                    <a:pt x="19596" y="17738"/>
                    <a:pt x="19095" y="18049"/>
                  </a:cubicBezTo>
                  <a:lnTo>
                    <a:pt x="19052" y="18013"/>
                  </a:lnTo>
                  <a:lnTo>
                    <a:pt x="19052" y="18010"/>
                  </a:lnTo>
                  <a:cubicBezTo>
                    <a:pt x="19080" y="17956"/>
                    <a:pt x="19113" y="17899"/>
                    <a:pt x="19141" y="17845"/>
                  </a:cubicBezTo>
                  <a:cubicBezTo>
                    <a:pt x="19464" y="17257"/>
                    <a:pt x="19668" y="16637"/>
                    <a:pt x="19668" y="15960"/>
                  </a:cubicBezTo>
                  <a:cubicBezTo>
                    <a:pt x="19672" y="15806"/>
                    <a:pt x="19711" y="15656"/>
                    <a:pt x="19783" y="15523"/>
                  </a:cubicBezTo>
                  <a:cubicBezTo>
                    <a:pt x="19951" y="15176"/>
                    <a:pt x="20091" y="14814"/>
                    <a:pt x="20259" y="14470"/>
                  </a:cubicBezTo>
                  <a:cubicBezTo>
                    <a:pt x="20671" y="13624"/>
                    <a:pt x="21230" y="12890"/>
                    <a:pt x="21897" y="12234"/>
                  </a:cubicBezTo>
                  <a:cubicBezTo>
                    <a:pt x="22810" y="11320"/>
                    <a:pt x="23903" y="10607"/>
                    <a:pt x="25104" y="10134"/>
                  </a:cubicBezTo>
                  <a:cubicBezTo>
                    <a:pt x="25806" y="9855"/>
                    <a:pt x="26551" y="9693"/>
                    <a:pt x="27304" y="9654"/>
                  </a:cubicBezTo>
                  <a:cubicBezTo>
                    <a:pt x="27364" y="9651"/>
                    <a:pt x="27424" y="9650"/>
                    <a:pt x="27484" y="9650"/>
                  </a:cubicBezTo>
                  <a:close/>
                  <a:moveTo>
                    <a:pt x="18958" y="14501"/>
                  </a:moveTo>
                  <a:cubicBezTo>
                    <a:pt x="19116" y="14501"/>
                    <a:pt x="19249" y="14604"/>
                    <a:pt x="19342" y="14803"/>
                  </a:cubicBezTo>
                  <a:cubicBezTo>
                    <a:pt x="19521" y="15190"/>
                    <a:pt x="19560" y="15595"/>
                    <a:pt x="19543" y="16010"/>
                  </a:cubicBezTo>
                  <a:cubicBezTo>
                    <a:pt x="19503" y="16863"/>
                    <a:pt x="19234" y="17630"/>
                    <a:pt x="18665" y="18275"/>
                  </a:cubicBezTo>
                  <a:cubicBezTo>
                    <a:pt x="18521" y="18436"/>
                    <a:pt x="18331" y="18554"/>
                    <a:pt x="18163" y="18694"/>
                  </a:cubicBezTo>
                  <a:cubicBezTo>
                    <a:pt x="18131" y="18709"/>
                    <a:pt x="18099" y="18716"/>
                    <a:pt x="18063" y="18723"/>
                  </a:cubicBezTo>
                  <a:cubicBezTo>
                    <a:pt x="18116" y="18601"/>
                    <a:pt x="18145" y="18497"/>
                    <a:pt x="18202" y="18418"/>
                  </a:cubicBezTo>
                  <a:cubicBezTo>
                    <a:pt x="18600" y="17874"/>
                    <a:pt x="18736" y="17250"/>
                    <a:pt x="18726" y="16591"/>
                  </a:cubicBezTo>
                  <a:cubicBezTo>
                    <a:pt x="18722" y="16308"/>
                    <a:pt x="18693" y="16021"/>
                    <a:pt x="18665" y="15738"/>
                  </a:cubicBezTo>
                  <a:cubicBezTo>
                    <a:pt x="18636" y="15516"/>
                    <a:pt x="18557" y="15308"/>
                    <a:pt x="18432" y="15125"/>
                  </a:cubicBezTo>
                  <a:cubicBezTo>
                    <a:pt x="18331" y="14975"/>
                    <a:pt x="18360" y="14835"/>
                    <a:pt x="18500" y="14728"/>
                  </a:cubicBezTo>
                  <a:cubicBezTo>
                    <a:pt x="18554" y="14685"/>
                    <a:pt x="18604" y="14645"/>
                    <a:pt x="18661" y="14609"/>
                  </a:cubicBezTo>
                  <a:cubicBezTo>
                    <a:pt x="18766" y="14537"/>
                    <a:pt x="18866" y="14501"/>
                    <a:pt x="18958" y="14501"/>
                  </a:cubicBezTo>
                  <a:close/>
                  <a:moveTo>
                    <a:pt x="17492" y="14369"/>
                  </a:moveTo>
                  <a:cubicBezTo>
                    <a:pt x="17559" y="14369"/>
                    <a:pt x="17627" y="14376"/>
                    <a:pt x="17694" y="14391"/>
                  </a:cubicBezTo>
                  <a:cubicBezTo>
                    <a:pt x="17812" y="14416"/>
                    <a:pt x="17909" y="14502"/>
                    <a:pt x="17952" y="14617"/>
                  </a:cubicBezTo>
                  <a:cubicBezTo>
                    <a:pt x="18041" y="14835"/>
                    <a:pt x="18177" y="15018"/>
                    <a:pt x="18314" y="15204"/>
                  </a:cubicBezTo>
                  <a:cubicBezTo>
                    <a:pt x="18425" y="15365"/>
                    <a:pt x="18496" y="15545"/>
                    <a:pt x="18529" y="15735"/>
                  </a:cubicBezTo>
                  <a:cubicBezTo>
                    <a:pt x="18643" y="16401"/>
                    <a:pt x="18661" y="17064"/>
                    <a:pt x="18428" y="17709"/>
                  </a:cubicBezTo>
                  <a:cubicBezTo>
                    <a:pt x="18288" y="18099"/>
                    <a:pt x="18095" y="18468"/>
                    <a:pt x="17812" y="18773"/>
                  </a:cubicBezTo>
                  <a:cubicBezTo>
                    <a:pt x="17670" y="18930"/>
                    <a:pt x="17510" y="19099"/>
                    <a:pt x="17281" y="19099"/>
                  </a:cubicBezTo>
                  <a:cubicBezTo>
                    <a:pt x="17249" y="19099"/>
                    <a:pt x="17216" y="19095"/>
                    <a:pt x="17181" y="19088"/>
                  </a:cubicBezTo>
                  <a:cubicBezTo>
                    <a:pt x="17045" y="19063"/>
                    <a:pt x="16916" y="19013"/>
                    <a:pt x="16798" y="18938"/>
                  </a:cubicBezTo>
                  <a:cubicBezTo>
                    <a:pt x="16346" y="18623"/>
                    <a:pt x="16067" y="18207"/>
                    <a:pt x="16053" y="17637"/>
                  </a:cubicBezTo>
                  <a:cubicBezTo>
                    <a:pt x="16049" y="17497"/>
                    <a:pt x="16038" y="17358"/>
                    <a:pt x="16035" y="17250"/>
                  </a:cubicBezTo>
                  <a:cubicBezTo>
                    <a:pt x="16049" y="16344"/>
                    <a:pt x="16250" y="15520"/>
                    <a:pt x="16730" y="14771"/>
                  </a:cubicBezTo>
                  <a:cubicBezTo>
                    <a:pt x="16903" y="14516"/>
                    <a:pt x="17191" y="14369"/>
                    <a:pt x="17492" y="14369"/>
                  </a:cubicBezTo>
                  <a:close/>
                  <a:moveTo>
                    <a:pt x="21334" y="20167"/>
                  </a:moveTo>
                  <a:cubicBezTo>
                    <a:pt x="21417" y="20181"/>
                    <a:pt x="21499" y="20196"/>
                    <a:pt x="21581" y="20217"/>
                  </a:cubicBezTo>
                  <a:cubicBezTo>
                    <a:pt x="22130" y="20349"/>
                    <a:pt x="22692" y="20416"/>
                    <a:pt x="23255" y="20416"/>
                  </a:cubicBezTo>
                  <a:cubicBezTo>
                    <a:pt x="23578" y="20416"/>
                    <a:pt x="23901" y="20394"/>
                    <a:pt x="24222" y="20350"/>
                  </a:cubicBezTo>
                  <a:cubicBezTo>
                    <a:pt x="24524" y="20311"/>
                    <a:pt x="24826" y="20285"/>
                    <a:pt x="25127" y="20285"/>
                  </a:cubicBezTo>
                  <a:cubicBezTo>
                    <a:pt x="25383" y="20285"/>
                    <a:pt x="25639" y="20304"/>
                    <a:pt x="25895" y="20350"/>
                  </a:cubicBezTo>
                  <a:cubicBezTo>
                    <a:pt x="26329" y="20428"/>
                    <a:pt x="26727" y="20586"/>
                    <a:pt x="27121" y="20769"/>
                  </a:cubicBezTo>
                  <a:lnTo>
                    <a:pt x="28443" y="21389"/>
                  </a:lnTo>
                  <a:cubicBezTo>
                    <a:pt x="28490" y="21407"/>
                    <a:pt x="28529" y="21439"/>
                    <a:pt x="28561" y="21482"/>
                  </a:cubicBezTo>
                  <a:cubicBezTo>
                    <a:pt x="28515" y="21482"/>
                    <a:pt x="28472" y="21475"/>
                    <a:pt x="28425" y="21468"/>
                  </a:cubicBezTo>
                  <a:cubicBezTo>
                    <a:pt x="27597" y="21255"/>
                    <a:pt x="26757" y="21173"/>
                    <a:pt x="25912" y="21173"/>
                  </a:cubicBezTo>
                  <a:cubicBezTo>
                    <a:pt x="25573" y="21173"/>
                    <a:pt x="25233" y="21186"/>
                    <a:pt x="24892" y="21210"/>
                  </a:cubicBezTo>
                  <a:cubicBezTo>
                    <a:pt x="24690" y="21223"/>
                    <a:pt x="24488" y="21228"/>
                    <a:pt x="24285" y="21228"/>
                  </a:cubicBezTo>
                  <a:cubicBezTo>
                    <a:pt x="24167" y="21228"/>
                    <a:pt x="24050" y="21227"/>
                    <a:pt x="23932" y="21224"/>
                  </a:cubicBezTo>
                  <a:cubicBezTo>
                    <a:pt x="23459" y="21210"/>
                    <a:pt x="23018" y="21059"/>
                    <a:pt x="22595" y="20851"/>
                  </a:cubicBezTo>
                  <a:cubicBezTo>
                    <a:pt x="22180" y="20654"/>
                    <a:pt x="21768" y="20450"/>
                    <a:pt x="21356" y="20246"/>
                  </a:cubicBezTo>
                  <a:cubicBezTo>
                    <a:pt x="21341" y="20239"/>
                    <a:pt x="21331" y="20217"/>
                    <a:pt x="21320" y="20206"/>
                  </a:cubicBezTo>
                  <a:lnTo>
                    <a:pt x="21334" y="20167"/>
                  </a:lnTo>
                  <a:close/>
                  <a:moveTo>
                    <a:pt x="23983" y="16466"/>
                  </a:moveTo>
                  <a:cubicBezTo>
                    <a:pt x="24544" y="16466"/>
                    <a:pt x="25099" y="16551"/>
                    <a:pt x="25645" y="16734"/>
                  </a:cubicBezTo>
                  <a:cubicBezTo>
                    <a:pt x="26193" y="16910"/>
                    <a:pt x="26709" y="17164"/>
                    <a:pt x="27182" y="17494"/>
                  </a:cubicBezTo>
                  <a:cubicBezTo>
                    <a:pt x="27637" y="17824"/>
                    <a:pt x="28110" y="18117"/>
                    <a:pt x="28594" y="18404"/>
                  </a:cubicBezTo>
                  <a:cubicBezTo>
                    <a:pt x="29324" y="18834"/>
                    <a:pt x="29980" y="19357"/>
                    <a:pt x="30503" y="20027"/>
                  </a:cubicBezTo>
                  <a:cubicBezTo>
                    <a:pt x="30675" y="20246"/>
                    <a:pt x="30808" y="20500"/>
                    <a:pt x="30937" y="20744"/>
                  </a:cubicBezTo>
                  <a:cubicBezTo>
                    <a:pt x="31023" y="20905"/>
                    <a:pt x="31037" y="21088"/>
                    <a:pt x="31016" y="21270"/>
                  </a:cubicBezTo>
                  <a:cubicBezTo>
                    <a:pt x="30991" y="21503"/>
                    <a:pt x="30876" y="21657"/>
                    <a:pt x="30654" y="21726"/>
                  </a:cubicBezTo>
                  <a:cubicBezTo>
                    <a:pt x="30468" y="21784"/>
                    <a:pt x="30282" y="21816"/>
                    <a:pt x="30097" y="21816"/>
                  </a:cubicBezTo>
                  <a:cubicBezTo>
                    <a:pt x="29907" y="21816"/>
                    <a:pt x="29719" y="21782"/>
                    <a:pt x="29536" y="21708"/>
                  </a:cubicBezTo>
                  <a:cubicBezTo>
                    <a:pt x="28973" y="21482"/>
                    <a:pt x="28422" y="21231"/>
                    <a:pt x="27866" y="20987"/>
                  </a:cubicBezTo>
                  <a:cubicBezTo>
                    <a:pt x="27425" y="20794"/>
                    <a:pt x="26992" y="20593"/>
                    <a:pt x="26551" y="20407"/>
                  </a:cubicBezTo>
                  <a:cubicBezTo>
                    <a:pt x="26173" y="20250"/>
                    <a:pt x="25768" y="20168"/>
                    <a:pt x="25360" y="20168"/>
                  </a:cubicBezTo>
                  <a:cubicBezTo>
                    <a:pt x="25320" y="20168"/>
                    <a:pt x="25280" y="20169"/>
                    <a:pt x="25240" y="20170"/>
                  </a:cubicBezTo>
                  <a:cubicBezTo>
                    <a:pt x="24738" y="20185"/>
                    <a:pt x="24240" y="20228"/>
                    <a:pt x="23742" y="20271"/>
                  </a:cubicBezTo>
                  <a:cubicBezTo>
                    <a:pt x="23570" y="20286"/>
                    <a:pt x="23398" y="20293"/>
                    <a:pt x="23227" y="20293"/>
                  </a:cubicBezTo>
                  <a:cubicBezTo>
                    <a:pt x="22739" y="20293"/>
                    <a:pt x="22254" y="20236"/>
                    <a:pt x="21771" y="20149"/>
                  </a:cubicBezTo>
                  <a:cubicBezTo>
                    <a:pt x="21477" y="20099"/>
                    <a:pt x="21180" y="20070"/>
                    <a:pt x="20883" y="20027"/>
                  </a:cubicBezTo>
                  <a:cubicBezTo>
                    <a:pt x="20721" y="20006"/>
                    <a:pt x="20564" y="19984"/>
                    <a:pt x="20410" y="19952"/>
                  </a:cubicBezTo>
                  <a:cubicBezTo>
                    <a:pt x="20015" y="19868"/>
                    <a:pt x="19620" y="19821"/>
                    <a:pt x="19225" y="19821"/>
                  </a:cubicBezTo>
                  <a:cubicBezTo>
                    <a:pt x="18931" y="19821"/>
                    <a:pt x="18637" y="19847"/>
                    <a:pt x="18342" y="19902"/>
                  </a:cubicBezTo>
                  <a:cubicBezTo>
                    <a:pt x="18188" y="19930"/>
                    <a:pt x="18038" y="19988"/>
                    <a:pt x="17876" y="20031"/>
                  </a:cubicBezTo>
                  <a:lnTo>
                    <a:pt x="17149" y="19260"/>
                  </a:lnTo>
                  <a:cubicBezTo>
                    <a:pt x="17188" y="19242"/>
                    <a:pt x="17217" y="19221"/>
                    <a:pt x="17246" y="19221"/>
                  </a:cubicBezTo>
                  <a:cubicBezTo>
                    <a:pt x="17258" y="19222"/>
                    <a:pt x="17269" y="19222"/>
                    <a:pt x="17281" y="19222"/>
                  </a:cubicBezTo>
                  <a:cubicBezTo>
                    <a:pt x="17433" y="19222"/>
                    <a:pt x="17560" y="19157"/>
                    <a:pt x="17690" y="19074"/>
                  </a:cubicBezTo>
                  <a:cubicBezTo>
                    <a:pt x="17855" y="18967"/>
                    <a:pt x="18041" y="18898"/>
                    <a:pt x="18213" y="18798"/>
                  </a:cubicBezTo>
                  <a:cubicBezTo>
                    <a:pt x="18339" y="18723"/>
                    <a:pt x="18460" y="18640"/>
                    <a:pt x="18575" y="18554"/>
                  </a:cubicBezTo>
                  <a:cubicBezTo>
                    <a:pt x="18761" y="18422"/>
                    <a:pt x="18937" y="18275"/>
                    <a:pt x="19127" y="18160"/>
                  </a:cubicBezTo>
                  <a:cubicBezTo>
                    <a:pt x="19517" y="17924"/>
                    <a:pt x="19915" y="17705"/>
                    <a:pt x="20306" y="17480"/>
                  </a:cubicBezTo>
                  <a:cubicBezTo>
                    <a:pt x="21169" y="16992"/>
                    <a:pt x="22115" y="16670"/>
                    <a:pt x="23097" y="16534"/>
                  </a:cubicBezTo>
                  <a:cubicBezTo>
                    <a:pt x="23394" y="16489"/>
                    <a:pt x="23689" y="16466"/>
                    <a:pt x="23983" y="16466"/>
                  </a:cubicBezTo>
                  <a:close/>
                  <a:moveTo>
                    <a:pt x="15123" y="22321"/>
                  </a:moveTo>
                  <a:cubicBezTo>
                    <a:pt x="15386" y="22321"/>
                    <a:pt x="15645" y="22364"/>
                    <a:pt x="15902" y="22424"/>
                  </a:cubicBezTo>
                  <a:cubicBezTo>
                    <a:pt x="15981" y="22442"/>
                    <a:pt x="16056" y="22464"/>
                    <a:pt x="16135" y="22485"/>
                  </a:cubicBezTo>
                  <a:lnTo>
                    <a:pt x="17110" y="22740"/>
                  </a:lnTo>
                  <a:cubicBezTo>
                    <a:pt x="16884" y="22811"/>
                    <a:pt x="16705" y="22879"/>
                    <a:pt x="16522" y="22929"/>
                  </a:cubicBezTo>
                  <a:cubicBezTo>
                    <a:pt x="16257" y="22994"/>
                    <a:pt x="15988" y="23044"/>
                    <a:pt x="15719" y="23109"/>
                  </a:cubicBezTo>
                  <a:cubicBezTo>
                    <a:pt x="14666" y="23352"/>
                    <a:pt x="13745" y="23861"/>
                    <a:pt x="12889" y="24506"/>
                  </a:cubicBezTo>
                  <a:cubicBezTo>
                    <a:pt x="12749" y="24617"/>
                    <a:pt x="12602" y="24710"/>
                    <a:pt x="12444" y="24793"/>
                  </a:cubicBezTo>
                  <a:cubicBezTo>
                    <a:pt x="12455" y="24768"/>
                    <a:pt x="12466" y="24742"/>
                    <a:pt x="12477" y="24717"/>
                  </a:cubicBezTo>
                  <a:cubicBezTo>
                    <a:pt x="12681" y="24395"/>
                    <a:pt x="12878" y="24072"/>
                    <a:pt x="13082" y="23750"/>
                  </a:cubicBezTo>
                  <a:cubicBezTo>
                    <a:pt x="13215" y="23542"/>
                    <a:pt x="13337" y="23327"/>
                    <a:pt x="13491" y="23134"/>
                  </a:cubicBezTo>
                  <a:cubicBezTo>
                    <a:pt x="13824" y="22714"/>
                    <a:pt x="14250" y="22428"/>
                    <a:pt x="14791" y="22345"/>
                  </a:cubicBezTo>
                  <a:cubicBezTo>
                    <a:pt x="14903" y="22328"/>
                    <a:pt x="15013" y="22321"/>
                    <a:pt x="15123" y="22321"/>
                  </a:cubicBezTo>
                  <a:close/>
                  <a:moveTo>
                    <a:pt x="9911" y="19780"/>
                  </a:moveTo>
                  <a:cubicBezTo>
                    <a:pt x="10044" y="20285"/>
                    <a:pt x="10345" y="20704"/>
                    <a:pt x="10585" y="21156"/>
                  </a:cubicBezTo>
                  <a:cubicBezTo>
                    <a:pt x="10832" y="21618"/>
                    <a:pt x="10922" y="22148"/>
                    <a:pt x="10836" y="22668"/>
                  </a:cubicBezTo>
                  <a:cubicBezTo>
                    <a:pt x="10771" y="23066"/>
                    <a:pt x="10685" y="23463"/>
                    <a:pt x="10613" y="23861"/>
                  </a:cubicBezTo>
                  <a:cubicBezTo>
                    <a:pt x="10553" y="24212"/>
                    <a:pt x="10527" y="24563"/>
                    <a:pt x="10678" y="24900"/>
                  </a:cubicBezTo>
                  <a:cubicBezTo>
                    <a:pt x="10682" y="24911"/>
                    <a:pt x="10671" y="24925"/>
                    <a:pt x="10664" y="24950"/>
                  </a:cubicBezTo>
                  <a:cubicBezTo>
                    <a:pt x="10517" y="24843"/>
                    <a:pt x="10413" y="24685"/>
                    <a:pt x="10373" y="24510"/>
                  </a:cubicBezTo>
                  <a:cubicBezTo>
                    <a:pt x="10312" y="24277"/>
                    <a:pt x="10280" y="24040"/>
                    <a:pt x="10280" y="23800"/>
                  </a:cubicBezTo>
                  <a:cubicBezTo>
                    <a:pt x="10295" y="23474"/>
                    <a:pt x="10330" y="23152"/>
                    <a:pt x="10388" y="22829"/>
                  </a:cubicBezTo>
                  <a:cubicBezTo>
                    <a:pt x="10424" y="22639"/>
                    <a:pt x="10388" y="22439"/>
                    <a:pt x="10284" y="22274"/>
                  </a:cubicBezTo>
                  <a:cubicBezTo>
                    <a:pt x="9825" y="21525"/>
                    <a:pt x="9789" y="20701"/>
                    <a:pt x="9850" y="19859"/>
                  </a:cubicBezTo>
                  <a:cubicBezTo>
                    <a:pt x="9854" y="19834"/>
                    <a:pt x="9861" y="19809"/>
                    <a:pt x="9868" y="19783"/>
                  </a:cubicBezTo>
                  <a:lnTo>
                    <a:pt x="9911" y="19783"/>
                  </a:lnTo>
                  <a:lnTo>
                    <a:pt x="9911" y="19780"/>
                  </a:lnTo>
                  <a:close/>
                  <a:moveTo>
                    <a:pt x="13448" y="15964"/>
                  </a:moveTo>
                  <a:cubicBezTo>
                    <a:pt x="13874" y="15964"/>
                    <a:pt x="14245" y="16126"/>
                    <a:pt x="14573" y="16408"/>
                  </a:cubicBezTo>
                  <a:cubicBezTo>
                    <a:pt x="14978" y="16752"/>
                    <a:pt x="15289" y="17179"/>
                    <a:pt x="15583" y="17616"/>
                  </a:cubicBezTo>
                  <a:cubicBezTo>
                    <a:pt x="15730" y="17831"/>
                    <a:pt x="15866" y="18053"/>
                    <a:pt x="15999" y="18279"/>
                  </a:cubicBezTo>
                  <a:cubicBezTo>
                    <a:pt x="16185" y="18587"/>
                    <a:pt x="16425" y="18859"/>
                    <a:pt x="16705" y="19085"/>
                  </a:cubicBezTo>
                  <a:cubicBezTo>
                    <a:pt x="16920" y="19257"/>
                    <a:pt x="17128" y="19439"/>
                    <a:pt x="17321" y="19629"/>
                  </a:cubicBezTo>
                  <a:cubicBezTo>
                    <a:pt x="17798" y="20095"/>
                    <a:pt x="18013" y="20593"/>
                    <a:pt x="18023" y="21263"/>
                  </a:cubicBezTo>
                  <a:cubicBezTo>
                    <a:pt x="18016" y="21518"/>
                    <a:pt x="17959" y="21769"/>
                    <a:pt x="17859" y="22005"/>
                  </a:cubicBezTo>
                  <a:cubicBezTo>
                    <a:pt x="17723" y="22329"/>
                    <a:pt x="17327" y="22583"/>
                    <a:pt x="16947" y="22583"/>
                  </a:cubicBezTo>
                  <a:cubicBezTo>
                    <a:pt x="16873" y="22583"/>
                    <a:pt x="16800" y="22574"/>
                    <a:pt x="16730" y="22553"/>
                  </a:cubicBezTo>
                  <a:cubicBezTo>
                    <a:pt x="16400" y="22453"/>
                    <a:pt x="16067" y="22360"/>
                    <a:pt x="15730" y="22284"/>
                  </a:cubicBezTo>
                  <a:cubicBezTo>
                    <a:pt x="15515" y="22236"/>
                    <a:pt x="15309" y="22212"/>
                    <a:pt x="15111" y="22212"/>
                  </a:cubicBezTo>
                  <a:cubicBezTo>
                    <a:pt x="14350" y="22212"/>
                    <a:pt x="13722" y="22567"/>
                    <a:pt x="13247" y="23270"/>
                  </a:cubicBezTo>
                  <a:cubicBezTo>
                    <a:pt x="13064" y="23539"/>
                    <a:pt x="12910" y="23829"/>
                    <a:pt x="12745" y="24108"/>
                  </a:cubicBezTo>
                  <a:cubicBezTo>
                    <a:pt x="12563" y="24420"/>
                    <a:pt x="12358" y="24717"/>
                    <a:pt x="12090" y="24965"/>
                  </a:cubicBezTo>
                  <a:cubicBezTo>
                    <a:pt x="11921" y="25122"/>
                    <a:pt x="11728" y="25233"/>
                    <a:pt x="11491" y="25258"/>
                  </a:cubicBezTo>
                  <a:cubicBezTo>
                    <a:pt x="11457" y="25262"/>
                    <a:pt x="11424" y="25264"/>
                    <a:pt x="11392" y="25264"/>
                  </a:cubicBezTo>
                  <a:cubicBezTo>
                    <a:pt x="11133" y="25264"/>
                    <a:pt x="10924" y="25145"/>
                    <a:pt x="10768" y="24843"/>
                  </a:cubicBezTo>
                  <a:cubicBezTo>
                    <a:pt x="10671" y="24664"/>
                    <a:pt x="10639" y="24459"/>
                    <a:pt x="10671" y="24259"/>
                  </a:cubicBezTo>
                  <a:cubicBezTo>
                    <a:pt x="10735" y="23886"/>
                    <a:pt x="10803" y="23513"/>
                    <a:pt x="10875" y="23141"/>
                  </a:cubicBezTo>
                  <a:cubicBezTo>
                    <a:pt x="10972" y="22646"/>
                    <a:pt x="11040" y="22148"/>
                    <a:pt x="10893" y="21657"/>
                  </a:cubicBezTo>
                  <a:cubicBezTo>
                    <a:pt x="10811" y="21410"/>
                    <a:pt x="10710" y="21174"/>
                    <a:pt x="10588" y="20944"/>
                  </a:cubicBezTo>
                  <a:cubicBezTo>
                    <a:pt x="10474" y="20719"/>
                    <a:pt x="10338" y="20504"/>
                    <a:pt x="10212" y="20282"/>
                  </a:cubicBezTo>
                  <a:cubicBezTo>
                    <a:pt x="9918" y="19766"/>
                    <a:pt x="9882" y="19239"/>
                    <a:pt x="10126" y="18691"/>
                  </a:cubicBezTo>
                  <a:cubicBezTo>
                    <a:pt x="10617" y="17576"/>
                    <a:pt x="11387" y="16723"/>
                    <a:pt x="12498" y="16200"/>
                  </a:cubicBezTo>
                  <a:cubicBezTo>
                    <a:pt x="12763" y="16068"/>
                    <a:pt x="13050" y="15989"/>
                    <a:pt x="13344" y="15967"/>
                  </a:cubicBezTo>
                  <a:cubicBezTo>
                    <a:pt x="13379" y="15965"/>
                    <a:pt x="13414" y="15964"/>
                    <a:pt x="13448" y="15964"/>
                  </a:cubicBezTo>
                  <a:close/>
                  <a:moveTo>
                    <a:pt x="18038" y="20346"/>
                  </a:moveTo>
                  <a:lnTo>
                    <a:pt x="18192" y="20443"/>
                  </a:lnTo>
                  <a:cubicBezTo>
                    <a:pt x="18812" y="20812"/>
                    <a:pt x="19295" y="21321"/>
                    <a:pt x="19679" y="21926"/>
                  </a:cubicBezTo>
                  <a:cubicBezTo>
                    <a:pt x="19933" y="22320"/>
                    <a:pt x="20155" y="22729"/>
                    <a:pt x="20395" y="23130"/>
                  </a:cubicBezTo>
                  <a:cubicBezTo>
                    <a:pt x="20510" y="23316"/>
                    <a:pt x="20621" y="23506"/>
                    <a:pt x="20750" y="23685"/>
                  </a:cubicBezTo>
                  <a:cubicBezTo>
                    <a:pt x="20933" y="23943"/>
                    <a:pt x="21187" y="24141"/>
                    <a:pt x="21485" y="24255"/>
                  </a:cubicBezTo>
                  <a:cubicBezTo>
                    <a:pt x="22291" y="24542"/>
                    <a:pt x="22907" y="25079"/>
                    <a:pt x="23452" y="25717"/>
                  </a:cubicBezTo>
                  <a:cubicBezTo>
                    <a:pt x="23753" y="26072"/>
                    <a:pt x="24047" y="26430"/>
                    <a:pt x="24348" y="26788"/>
                  </a:cubicBezTo>
                  <a:cubicBezTo>
                    <a:pt x="24706" y="27215"/>
                    <a:pt x="25111" y="27591"/>
                    <a:pt x="25623" y="27831"/>
                  </a:cubicBezTo>
                  <a:cubicBezTo>
                    <a:pt x="25677" y="27856"/>
                    <a:pt x="25731" y="27888"/>
                    <a:pt x="25781" y="27921"/>
                  </a:cubicBezTo>
                  <a:cubicBezTo>
                    <a:pt x="25792" y="27928"/>
                    <a:pt x="25799" y="27939"/>
                    <a:pt x="25806" y="27949"/>
                  </a:cubicBezTo>
                  <a:lnTo>
                    <a:pt x="25799" y="27982"/>
                  </a:lnTo>
                  <a:cubicBezTo>
                    <a:pt x="25594" y="27928"/>
                    <a:pt x="25387" y="27878"/>
                    <a:pt x="25186" y="27820"/>
                  </a:cubicBezTo>
                  <a:cubicBezTo>
                    <a:pt x="24451" y="27613"/>
                    <a:pt x="23699" y="27451"/>
                    <a:pt x="22990" y="27154"/>
                  </a:cubicBezTo>
                  <a:cubicBezTo>
                    <a:pt x="22599" y="26982"/>
                    <a:pt x="22223" y="26785"/>
                    <a:pt x="21861" y="26566"/>
                  </a:cubicBezTo>
                  <a:cubicBezTo>
                    <a:pt x="21273" y="26222"/>
                    <a:pt x="20786" y="25782"/>
                    <a:pt x="20320" y="25301"/>
                  </a:cubicBezTo>
                  <a:cubicBezTo>
                    <a:pt x="19872" y="24843"/>
                    <a:pt x="19535" y="24284"/>
                    <a:pt x="19338" y="23671"/>
                  </a:cubicBezTo>
                  <a:cubicBezTo>
                    <a:pt x="19141" y="23062"/>
                    <a:pt x="18955" y="22453"/>
                    <a:pt x="18736" y="21851"/>
                  </a:cubicBezTo>
                  <a:cubicBezTo>
                    <a:pt x="18629" y="21550"/>
                    <a:pt x="18475" y="21267"/>
                    <a:pt x="18331" y="20984"/>
                  </a:cubicBezTo>
                  <a:cubicBezTo>
                    <a:pt x="18271" y="20866"/>
                    <a:pt x="18181" y="20769"/>
                    <a:pt x="18116" y="20654"/>
                  </a:cubicBezTo>
                  <a:cubicBezTo>
                    <a:pt x="18073" y="20565"/>
                    <a:pt x="18034" y="20475"/>
                    <a:pt x="18005" y="20382"/>
                  </a:cubicBezTo>
                  <a:lnTo>
                    <a:pt x="18038" y="20346"/>
                  </a:lnTo>
                  <a:close/>
                  <a:moveTo>
                    <a:pt x="19273" y="19948"/>
                  </a:moveTo>
                  <a:cubicBezTo>
                    <a:pt x="20198" y="19948"/>
                    <a:pt x="21064" y="20204"/>
                    <a:pt x="21882" y="20636"/>
                  </a:cubicBezTo>
                  <a:cubicBezTo>
                    <a:pt x="22180" y="20797"/>
                    <a:pt x="22484" y="20948"/>
                    <a:pt x="22800" y="21081"/>
                  </a:cubicBezTo>
                  <a:cubicBezTo>
                    <a:pt x="23065" y="21184"/>
                    <a:pt x="23341" y="21263"/>
                    <a:pt x="23624" y="21313"/>
                  </a:cubicBezTo>
                  <a:cubicBezTo>
                    <a:pt x="23828" y="21342"/>
                    <a:pt x="24011" y="21457"/>
                    <a:pt x="24129" y="21629"/>
                  </a:cubicBezTo>
                  <a:cubicBezTo>
                    <a:pt x="24473" y="22102"/>
                    <a:pt x="24774" y="22607"/>
                    <a:pt x="25028" y="23137"/>
                  </a:cubicBezTo>
                  <a:cubicBezTo>
                    <a:pt x="25204" y="23499"/>
                    <a:pt x="25383" y="23854"/>
                    <a:pt x="25544" y="24223"/>
                  </a:cubicBezTo>
                  <a:cubicBezTo>
                    <a:pt x="25745" y="24689"/>
                    <a:pt x="26028" y="25115"/>
                    <a:pt x="26383" y="25477"/>
                  </a:cubicBezTo>
                  <a:cubicBezTo>
                    <a:pt x="26684" y="25792"/>
                    <a:pt x="26963" y="26118"/>
                    <a:pt x="27189" y="26495"/>
                  </a:cubicBezTo>
                  <a:cubicBezTo>
                    <a:pt x="27422" y="26885"/>
                    <a:pt x="27612" y="27297"/>
                    <a:pt x="27705" y="27745"/>
                  </a:cubicBezTo>
                  <a:cubicBezTo>
                    <a:pt x="27777" y="28093"/>
                    <a:pt x="27605" y="28297"/>
                    <a:pt x="27246" y="28304"/>
                  </a:cubicBezTo>
                  <a:cubicBezTo>
                    <a:pt x="27232" y="28305"/>
                    <a:pt x="27218" y="28305"/>
                    <a:pt x="27204" y="28305"/>
                  </a:cubicBezTo>
                  <a:cubicBezTo>
                    <a:pt x="26912" y="28305"/>
                    <a:pt x="26639" y="28202"/>
                    <a:pt x="26383" y="28082"/>
                  </a:cubicBezTo>
                  <a:cubicBezTo>
                    <a:pt x="26021" y="27914"/>
                    <a:pt x="25666" y="27727"/>
                    <a:pt x="25326" y="27523"/>
                  </a:cubicBezTo>
                  <a:cubicBezTo>
                    <a:pt x="24935" y="27290"/>
                    <a:pt x="24645" y="26946"/>
                    <a:pt x="24355" y="26606"/>
                  </a:cubicBezTo>
                  <a:cubicBezTo>
                    <a:pt x="23882" y="26047"/>
                    <a:pt x="23445" y="25456"/>
                    <a:pt x="22893" y="24965"/>
                  </a:cubicBezTo>
                  <a:cubicBezTo>
                    <a:pt x="22542" y="24657"/>
                    <a:pt x="22169" y="24391"/>
                    <a:pt x="21728" y="24237"/>
                  </a:cubicBezTo>
                  <a:cubicBezTo>
                    <a:pt x="21202" y="24051"/>
                    <a:pt x="20840" y="23689"/>
                    <a:pt x="20575" y="23213"/>
                  </a:cubicBezTo>
                  <a:cubicBezTo>
                    <a:pt x="20334" y="22783"/>
                    <a:pt x="20087" y="22353"/>
                    <a:pt x="19829" y="21933"/>
                  </a:cubicBezTo>
                  <a:cubicBezTo>
                    <a:pt x="19553" y="21482"/>
                    <a:pt x="19206" y="21081"/>
                    <a:pt x="18797" y="20744"/>
                  </a:cubicBezTo>
                  <a:cubicBezTo>
                    <a:pt x="18550" y="20543"/>
                    <a:pt x="18292" y="20357"/>
                    <a:pt x="17987" y="20239"/>
                  </a:cubicBezTo>
                  <a:cubicBezTo>
                    <a:pt x="17973" y="20235"/>
                    <a:pt x="17962" y="20213"/>
                    <a:pt x="17945" y="20196"/>
                  </a:cubicBezTo>
                  <a:cubicBezTo>
                    <a:pt x="17998" y="20067"/>
                    <a:pt x="18124" y="20056"/>
                    <a:pt x="18224" y="20041"/>
                  </a:cubicBezTo>
                  <a:cubicBezTo>
                    <a:pt x="18554" y="19998"/>
                    <a:pt x="18883" y="19952"/>
                    <a:pt x="19217" y="19948"/>
                  </a:cubicBezTo>
                  <a:cubicBezTo>
                    <a:pt x="19235" y="19948"/>
                    <a:pt x="19254" y="19948"/>
                    <a:pt x="19273" y="19948"/>
                  </a:cubicBezTo>
                  <a:close/>
                  <a:moveTo>
                    <a:pt x="22186" y="0"/>
                  </a:moveTo>
                  <a:cubicBezTo>
                    <a:pt x="22117" y="0"/>
                    <a:pt x="22045" y="5"/>
                    <a:pt x="21972" y="15"/>
                  </a:cubicBezTo>
                  <a:cubicBezTo>
                    <a:pt x="21768" y="44"/>
                    <a:pt x="21567" y="101"/>
                    <a:pt x="21377" y="177"/>
                  </a:cubicBezTo>
                  <a:cubicBezTo>
                    <a:pt x="20886" y="374"/>
                    <a:pt x="20503" y="718"/>
                    <a:pt x="20173" y="1119"/>
                  </a:cubicBezTo>
                  <a:cubicBezTo>
                    <a:pt x="19722" y="1671"/>
                    <a:pt x="19274" y="2226"/>
                    <a:pt x="18830" y="2785"/>
                  </a:cubicBezTo>
                  <a:cubicBezTo>
                    <a:pt x="18543" y="3136"/>
                    <a:pt x="18314" y="3527"/>
                    <a:pt x="18142" y="3946"/>
                  </a:cubicBezTo>
                  <a:cubicBezTo>
                    <a:pt x="17973" y="4365"/>
                    <a:pt x="17805" y="4788"/>
                    <a:pt x="17665" y="5218"/>
                  </a:cubicBezTo>
                  <a:cubicBezTo>
                    <a:pt x="17482" y="5788"/>
                    <a:pt x="17332" y="6368"/>
                    <a:pt x="17292" y="6974"/>
                  </a:cubicBezTo>
                  <a:cubicBezTo>
                    <a:pt x="17285" y="7071"/>
                    <a:pt x="17274" y="7167"/>
                    <a:pt x="17264" y="7264"/>
                  </a:cubicBezTo>
                  <a:cubicBezTo>
                    <a:pt x="17214" y="7228"/>
                    <a:pt x="17171" y="7178"/>
                    <a:pt x="17142" y="7124"/>
                  </a:cubicBezTo>
                  <a:cubicBezTo>
                    <a:pt x="16973" y="6845"/>
                    <a:pt x="16823" y="6551"/>
                    <a:pt x="16629" y="6289"/>
                  </a:cubicBezTo>
                  <a:cubicBezTo>
                    <a:pt x="16092" y="5576"/>
                    <a:pt x="15486" y="4914"/>
                    <a:pt x="14824" y="4312"/>
                  </a:cubicBezTo>
                  <a:cubicBezTo>
                    <a:pt x="14429" y="3953"/>
                    <a:pt x="13982" y="3659"/>
                    <a:pt x="13494" y="3444"/>
                  </a:cubicBezTo>
                  <a:cubicBezTo>
                    <a:pt x="12867" y="3161"/>
                    <a:pt x="12251" y="2860"/>
                    <a:pt x="11631" y="2567"/>
                  </a:cubicBezTo>
                  <a:cubicBezTo>
                    <a:pt x="11069" y="2301"/>
                    <a:pt x="10520" y="2015"/>
                    <a:pt x="9947" y="1775"/>
                  </a:cubicBezTo>
                  <a:cubicBezTo>
                    <a:pt x="9617" y="1636"/>
                    <a:pt x="9264" y="1545"/>
                    <a:pt x="8898" y="1545"/>
                  </a:cubicBezTo>
                  <a:cubicBezTo>
                    <a:pt x="8838" y="1545"/>
                    <a:pt x="8778" y="1548"/>
                    <a:pt x="8718" y="1553"/>
                  </a:cubicBezTo>
                  <a:cubicBezTo>
                    <a:pt x="8378" y="1578"/>
                    <a:pt x="8123" y="1735"/>
                    <a:pt x="7969" y="2043"/>
                  </a:cubicBezTo>
                  <a:cubicBezTo>
                    <a:pt x="7811" y="2352"/>
                    <a:pt x="7722" y="2685"/>
                    <a:pt x="7768" y="3029"/>
                  </a:cubicBezTo>
                  <a:cubicBezTo>
                    <a:pt x="7815" y="3398"/>
                    <a:pt x="7897" y="3763"/>
                    <a:pt x="7976" y="4129"/>
                  </a:cubicBezTo>
                  <a:cubicBezTo>
                    <a:pt x="8009" y="4290"/>
                    <a:pt x="8030" y="4437"/>
                    <a:pt x="7905" y="4577"/>
                  </a:cubicBezTo>
                  <a:cubicBezTo>
                    <a:pt x="7854" y="4638"/>
                    <a:pt x="7822" y="4713"/>
                    <a:pt x="7808" y="4792"/>
                  </a:cubicBezTo>
                  <a:cubicBezTo>
                    <a:pt x="7754" y="5075"/>
                    <a:pt x="7690" y="5354"/>
                    <a:pt x="7675" y="5641"/>
                  </a:cubicBezTo>
                  <a:cubicBezTo>
                    <a:pt x="7625" y="6608"/>
                    <a:pt x="7872" y="7518"/>
                    <a:pt x="8277" y="8389"/>
                  </a:cubicBezTo>
                  <a:cubicBezTo>
                    <a:pt x="8833" y="9582"/>
                    <a:pt x="9553" y="10693"/>
                    <a:pt x="10424" y="11682"/>
                  </a:cubicBezTo>
                  <a:cubicBezTo>
                    <a:pt x="11065" y="12413"/>
                    <a:pt x="11756" y="13105"/>
                    <a:pt x="12434" y="13800"/>
                  </a:cubicBezTo>
                  <a:cubicBezTo>
                    <a:pt x="12839" y="14215"/>
                    <a:pt x="13243" y="14631"/>
                    <a:pt x="13587" y="15100"/>
                  </a:cubicBezTo>
                  <a:cubicBezTo>
                    <a:pt x="13731" y="15297"/>
                    <a:pt x="13856" y="15512"/>
                    <a:pt x="13982" y="15724"/>
                  </a:cubicBezTo>
                  <a:cubicBezTo>
                    <a:pt x="14017" y="15778"/>
                    <a:pt x="14025" y="15849"/>
                    <a:pt x="14046" y="15924"/>
                  </a:cubicBezTo>
                  <a:cubicBezTo>
                    <a:pt x="13759" y="15903"/>
                    <a:pt x="13727" y="15885"/>
                    <a:pt x="13598" y="15702"/>
                  </a:cubicBezTo>
                  <a:cubicBezTo>
                    <a:pt x="13355" y="15351"/>
                    <a:pt x="13125" y="14989"/>
                    <a:pt x="12867" y="14652"/>
                  </a:cubicBezTo>
                  <a:cubicBezTo>
                    <a:pt x="12212" y="13789"/>
                    <a:pt x="11405" y="13051"/>
                    <a:pt x="10488" y="12474"/>
                  </a:cubicBezTo>
                  <a:cubicBezTo>
                    <a:pt x="9771" y="12026"/>
                    <a:pt x="9019" y="11696"/>
                    <a:pt x="8166" y="11603"/>
                  </a:cubicBezTo>
                  <a:cubicBezTo>
                    <a:pt x="7829" y="11567"/>
                    <a:pt x="7496" y="11503"/>
                    <a:pt x="7159" y="11453"/>
                  </a:cubicBezTo>
                  <a:cubicBezTo>
                    <a:pt x="6686" y="11385"/>
                    <a:pt x="6210" y="11302"/>
                    <a:pt x="5733" y="11245"/>
                  </a:cubicBezTo>
                  <a:cubicBezTo>
                    <a:pt x="5591" y="11228"/>
                    <a:pt x="5449" y="11220"/>
                    <a:pt x="5310" y="11220"/>
                  </a:cubicBezTo>
                  <a:cubicBezTo>
                    <a:pt x="4755" y="11220"/>
                    <a:pt x="4227" y="11356"/>
                    <a:pt x="3737" y="11668"/>
                  </a:cubicBezTo>
                  <a:cubicBezTo>
                    <a:pt x="3605" y="11754"/>
                    <a:pt x="3483" y="11854"/>
                    <a:pt x="3372" y="11972"/>
                  </a:cubicBezTo>
                  <a:cubicBezTo>
                    <a:pt x="3236" y="12123"/>
                    <a:pt x="3211" y="12306"/>
                    <a:pt x="3293" y="12495"/>
                  </a:cubicBezTo>
                  <a:cubicBezTo>
                    <a:pt x="3315" y="12546"/>
                    <a:pt x="3329" y="12599"/>
                    <a:pt x="3354" y="12671"/>
                  </a:cubicBezTo>
                  <a:cubicBezTo>
                    <a:pt x="3275" y="12660"/>
                    <a:pt x="3229" y="12657"/>
                    <a:pt x="3186" y="12649"/>
                  </a:cubicBezTo>
                  <a:cubicBezTo>
                    <a:pt x="3022" y="12615"/>
                    <a:pt x="2859" y="12596"/>
                    <a:pt x="2697" y="12596"/>
                  </a:cubicBezTo>
                  <a:cubicBezTo>
                    <a:pt x="2477" y="12596"/>
                    <a:pt x="2259" y="12630"/>
                    <a:pt x="2043" y="12707"/>
                  </a:cubicBezTo>
                  <a:cubicBezTo>
                    <a:pt x="1842" y="12778"/>
                    <a:pt x="1631" y="12821"/>
                    <a:pt x="1430" y="12890"/>
                  </a:cubicBezTo>
                  <a:cubicBezTo>
                    <a:pt x="1247" y="12950"/>
                    <a:pt x="1068" y="13019"/>
                    <a:pt x="892" y="13101"/>
                  </a:cubicBezTo>
                  <a:cubicBezTo>
                    <a:pt x="642" y="13219"/>
                    <a:pt x="419" y="13384"/>
                    <a:pt x="240" y="13592"/>
                  </a:cubicBezTo>
                  <a:cubicBezTo>
                    <a:pt x="101" y="13746"/>
                    <a:pt x="18" y="13947"/>
                    <a:pt x="11" y="14154"/>
                  </a:cubicBezTo>
                  <a:cubicBezTo>
                    <a:pt x="0" y="14316"/>
                    <a:pt x="65" y="14394"/>
                    <a:pt x="226" y="14402"/>
                  </a:cubicBezTo>
                  <a:cubicBezTo>
                    <a:pt x="240" y="14402"/>
                    <a:pt x="253" y="14402"/>
                    <a:pt x="267" y="14402"/>
                  </a:cubicBezTo>
                  <a:cubicBezTo>
                    <a:pt x="360" y="14402"/>
                    <a:pt x="451" y="14392"/>
                    <a:pt x="545" y="14373"/>
                  </a:cubicBezTo>
                  <a:cubicBezTo>
                    <a:pt x="906" y="14303"/>
                    <a:pt x="1273" y="14267"/>
                    <a:pt x="1640" y="14267"/>
                  </a:cubicBezTo>
                  <a:cubicBezTo>
                    <a:pt x="1946" y="14267"/>
                    <a:pt x="2252" y="14292"/>
                    <a:pt x="2555" y="14341"/>
                  </a:cubicBezTo>
                  <a:cubicBezTo>
                    <a:pt x="3239" y="14455"/>
                    <a:pt x="3935" y="14552"/>
                    <a:pt x="4569" y="14878"/>
                  </a:cubicBezTo>
                  <a:cubicBezTo>
                    <a:pt x="4830" y="15011"/>
                    <a:pt x="5106" y="15108"/>
                    <a:pt x="5375" y="15226"/>
                  </a:cubicBezTo>
                  <a:cubicBezTo>
                    <a:pt x="6285" y="15627"/>
                    <a:pt x="7106" y="16168"/>
                    <a:pt x="7872" y="16799"/>
                  </a:cubicBezTo>
                  <a:cubicBezTo>
                    <a:pt x="8259" y="17118"/>
                    <a:pt x="8664" y="17411"/>
                    <a:pt x="9083" y="17687"/>
                  </a:cubicBezTo>
                  <a:cubicBezTo>
                    <a:pt x="9302" y="17834"/>
                    <a:pt x="9556" y="17924"/>
                    <a:pt x="9804" y="18028"/>
                  </a:cubicBezTo>
                  <a:cubicBezTo>
                    <a:pt x="9933" y="18081"/>
                    <a:pt x="10076" y="18107"/>
                    <a:pt x="10230" y="18150"/>
                  </a:cubicBezTo>
                  <a:cubicBezTo>
                    <a:pt x="10198" y="18221"/>
                    <a:pt x="10176" y="18275"/>
                    <a:pt x="10151" y="18329"/>
                  </a:cubicBezTo>
                  <a:cubicBezTo>
                    <a:pt x="10087" y="18472"/>
                    <a:pt x="10004" y="18615"/>
                    <a:pt x="9958" y="18766"/>
                  </a:cubicBezTo>
                  <a:cubicBezTo>
                    <a:pt x="9746" y="19432"/>
                    <a:pt x="9646" y="20117"/>
                    <a:pt x="9710" y="20819"/>
                  </a:cubicBezTo>
                  <a:cubicBezTo>
                    <a:pt x="9753" y="21313"/>
                    <a:pt x="9839" y="21801"/>
                    <a:pt x="10112" y="22231"/>
                  </a:cubicBezTo>
                  <a:cubicBezTo>
                    <a:pt x="10266" y="22471"/>
                    <a:pt x="10287" y="22718"/>
                    <a:pt x="10237" y="22994"/>
                  </a:cubicBezTo>
                  <a:cubicBezTo>
                    <a:pt x="10155" y="23427"/>
                    <a:pt x="10097" y="23865"/>
                    <a:pt x="10180" y="24305"/>
                  </a:cubicBezTo>
                  <a:cubicBezTo>
                    <a:pt x="10230" y="24588"/>
                    <a:pt x="10345" y="24843"/>
                    <a:pt x="10553" y="25043"/>
                  </a:cubicBezTo>
                  <a:cubicBezTo>
                    <a:pt x="10791" y="25271"/>
                    <a:pt x="11071" y="25410"/>
                    <a:pt x="11380" y="25410"/>
                  </a:cubicBezTo>
                  <a:cubicBezTo>
                    <a:pt x="11456" y="25410"/>
                    <a:pt x="11534" y="25402"/>
                    <a:pt x="11613" y="25384"/>
                  </a:cubicBezTo>
                  <a:cubicBezTo>
                    <a:pt x="11868" y="25327"/>
                    <a:pt x="12104" y="25194"/>
                    <a:pt x="12337" y="25058"/>
                  </a:cubicBezTo>
                  <a:cubicBezTo>
                    <a:pt x="12573" y="24918"/>
                    <a:pt x="12788" y="24746"/>
                    <a:pt x="13007" y="24581"/>
                  </a:cubicBezTo>
                  <a:cubicBezTo>
                    <a:pt x="13595" y="24148"/>
                    <a:pt x="14214" y="23771"/>
                    <a:pt x="14895" y="23503"/>
                  </a:cubicBezTo>
                  <a:cubicBezTo>
                    <a:pt x="15386" y="23306"/>
                    <a:pt x="15906" y="23209"/>
                    <a:pt x="16418" y="23084"/>
                  </a:cubicBezTo>
                  <a:cubicBezTo>
                    <a:pt x="16690" y="23019"/>
                    <a:pt x="16956" y="22929"/>
                    <a:pt x="17210" y="22815"/>
                  </a:cubicBezTo>
                  <a:cubicBezTo>
                    <a:pt x="17679" y="22593"/>
                    <a:pt x="17995" y="22224"/>
                    <a:pt x="18091" y="21697"/>
                  </a:cubicBezTo>
                  <a:cubicBezTo>
                    <a:pt x="18134" y="21464"/>
                    <a:pt x="18145" y="21224"/>
                    <a:pt x="18170" y="20980"/>
                  </a:cubicBezTo>
                  <a:cubicBezTo>
                    <a:pt x="18231" y="21052"/>
                    <a:pt x="18288" y="21131"/>
                    <a:pt x="18335" y="21213"/>
                  </a:cubicBezTo>
                  <a:cubicBezTo>
                    <a:pt x="18432" y="21403"/>
                    <a:pt x="18518" y="21597"/>
                    <a:pt x="18593" y="21797"/>
                  </a:cubicBezTo>
                  <a:cubicBezTo>
                    <a:pt x="18797" y="22403"/>
                    <a:pt x="18998" y="23015"/>
                    <a:pt x="19191" y="23621"/>
                  </a:cubicBezTo>
                  <a:cubicBezTo>
                    <a:pt x="19385" y="24227"/>
                    <a:pt x="19675" y="24775"/>
                    <a:pt x="20102" y="25251"/>
                  </a:cubicBezTo>
                  <a:cubicBezTo>
                    <a:pt x="20596" y="25803"/>
                    <a:pt x="21144" y="26294"/>
                    <a:pt x="21782" y="26677"/>
                  </a:cubicBezTo>
                  <a:cubicBezTo>
                    <a:pt x="22115" y="26871"/>
                    <a:pt x="22459" y="27050"/>
                    <a:pt x="22814" y="27211"/>
                  </a:cubicBezTo>
                  <a:cubicBezTo>
                    <a:pt x="23412" y="27487"/>
                    <a:pt x="24057" y="27638"/>
                    <a:pt x="24695" y="27810"/>
                  </a:cubicBezTo>
                  <a:cubicBezTo>
                    <a:pt x="25422" y="28007"/>
                    <a:pt x="26150" y="28200"/>
                    <a:pt x="26877" y="28387"/>
                  </a:cubicBezTo>
                  <a:cubicBezTo>
                    <a:pt x="26983" y="28418"/>
                    <a:pt x="27092" y="28434"/>
                    <a:pt x="27203" y="28434"/>
                  </a:cubicBezTo>
                  <a:cubicBezTo>
                    <a:pt x="27279" y="28434"/>
                    <a:pt x="27356" y="28426"/>
                    <a:pt x="27433" y="28412"/>
                  </a:cubicBezTo>
                  <a:cubicBezTo>
                    <a:pt x="27680" y="28354"/>
                    <a:pt x="27820" y="28186"/>
                    <a:pt x="27830" y="27931"/>
                  </a:cubicBezTo>
                  <a:cubicBezTo>
                    <a:pt x="27841" y="27734"/>
                    <a:pt x="27787" y="27548"/>
                    <a:pt x="27726" y="27365"/>
                  </a:cubicBezTo>
                  <a:cubicBezTo>
                    <a:pt x="27490" y="26667"/>
                    <a:pt x="27096" y="26032"/>
                    <a:pt x="26576" y="25513"/>
                  </a:cubicBezTo>
                  <a:cubicBezTo>
                    <a:pt x="26157" y="25079"/>
                    <a:pt x="25820" y="24574"/>
                    <a:pt x="25584" y="24026"/>
                  </a:cubicBezTo>
                  <a:cubicBezTo>
                    <a:pt x="25182" y="23130"/>
                    <a:pt x="24763" y="22241"/>
                    <a:pt x="24158" y="21460"/>
                  </a:cubicBezTo>
                  <a:cubicBezTo>
                    <a:pt x="24147" y="21432"/>
                    <a:pt x="24140" y="21403"/>
                    <a:pt x="24136" y="21374"/>
                  </a:cubicBezTo>
                  <a:cubicBezTo>
                    <a:pt x="24641" y="21353"/>
                    <a:pt x="25132" y="21328"/>
                    <a:pt x="25627" y="21313"/>
                  </a:cubicBezTo>
                  <a:cubicBezTo>
                    <a:pt x="25763" y="21309"/>
                    <a:pt x="25898" y="21306"/>
                    <a:pt x="26034" y="21306"/>
                  </a:cubicBezTo>
                  <a:cubicBezTo>
                    <a:pt x="26717" y="21306"/>
                    <a:pt x="27398" y="21369"/>
                    <a:pt x="28070" y="21525"/>
                  </a:cubicBezTo>
                  <a:cubicBezTo>
                    <a:pt x="28472" y="21622"/>
                    <a:pt x="28869" y="21726"/>
                    <a:pt x="29274" y="21826"/>
                  </a:cubicBezTo>
                  <a:cubicBezTo>
                    <a:pt x="29525" y="21891"/>
                    <a:pt x="29780" y="21937"/>
                    <a:pt x="30039" y="21937"/>
                  </a:cubicBezTo>
                  <a:cubicBezTo>
                    <a:pt x="30080" y="21937"/>
                    <a:pt x="30122" y="21936"/>
                    <a:pt x="30163" y="21933"/>
                  </a:cubicBezTo>
                  <a:cubicBezTo>
                    <a:pt x="30356" y="21923"/>
                    <a:pt x="30546" y="21890"/>
                    <a:pt x="30733" y="21837"/>
                  </a:cubicBezTo>
                  <a:cubicBezTo>
                    <a:pt x="30944" y="21776"/>
                    <a:pt x="31073" y="21618"/>
                    <a:pt x="31123" y="21396"/>
                  </a:cubicBezTo>
                  <a:cubicBezTo>
                    <a:pt x="31177" y="21174"/>
                    <a:pt x="31163" y="20941"/>
                    <a:pt x="31080" y="20726"/>
                  </a:cubicBezTo>
                  <a:cubicBezTo>
                    <a:pt x="30973" y="20446"/>
                    <a:pt x="30819" y="20185"/>
                    <a:pt x="30625" y="19955"/>
                  </a:cubicBezTo>
                  <a:cubicBezTo>
                    <a:pt x="30041" y="19235"/>
                    <a:pt x="29328" y="18673"/>
                    <a:pt x="28533" y="18207"/>
                  </a:cubicBezTo>
                  <a:cubicBezTo>
                    <a:pt x="28232" y="18031"/>
                    <a:pt x="27931" y="17859"/>
                    <a:pt x="27651" y="17655"/>
                  </a:cubicBezTo>
                  <a:cubicBezTo>
                    <a:pt x="27035" y="17211"/>
                    <a:pt x="26390" y="16831"/>
                    <a:pt x="25663" y="16605"/>
                  </a:cubicBezTo>
                  <a:cubicBezTo>
                    <a:pt x="25119" y="16434"/>
                    <a:pt x="24571" y="16323"/>
                    <a:pt x="24011" y="16323"/>
                  </a:cubicBezTo>
                  <a:cubicBezTo>
                    <a:pt x="23833" y="16323"/>
                    <a:pt x="23654" y="16334"/>
                    <a:pt x="23473" y="16358"/>
                  </a:cubicBezTo>
                  <a:cubicBezTo>
                    <a:pt x="23280" y="16383"/>
                    <a:pt x="23083" y="16394"/>
                    <a:pt x="22886" y="16412"/>
                  </a:cubicBezTo>
                  <a:cubicBezTo>
                    <a:pt x="22882" y="16397"/>
                    <a:pt x="22875" y="16383"/>
                    <a:pt x="22871" y="16369"/>
                  </a:cubicBezTo>
                  <a:cubicBezTo>
                    <a:pt x="22936" y="16329"/>
                    <a:pt x="23004" y="16286"/>
                    <a:pt x="23072" y="16254"/>
                  </a:cubicBezTo>
                  <a:cubicBezTo>
                    <a:pt x="24275" y="15683"/>
                    <a:pt x="25530" y="15344"/>
                    <a:pt x="26872" y="15344"/>
                  </a:cubicBezTo>
                  <a:cubicBezTo>
                    <a:pt x="26893" y="15344"/>
                    <a:pt x="26914" y="15344"/>
                    <a:pt x="26935" y="15344"/>
                  </a:cubicBezTo>
                  <a:cubicBezTo>
                    <a:pt x="28006" y="15351"/>
                    <a:pt x="29059" y="15516"/>
                    <a:pt x="30116" y="15641"/>
                  </a:cubicBezTo>
                  <a:cubicBezTo>
                    <a:pt x="30775" y="15723"/>
                    <a:pt x="31431" y="15787"/>
                    <a:pt x="32094" y="15787"/>
                  </a:cubicBezTo>
                  <a:cubicBezTo>
                    <a:pt x="32160" y="15787"/>
                    <a:pt x="32226" y="15786"/>
                    <a:pt x="32291" y="15785"/>
                  </a:cubicBezTo>
                  <a:cubicBezTo>
                    <a:pt x="32847" y="15770"/>
                    <a:pt x="33395" y="15713"/>
                    <a:pt x="33925" y="15527"/>
                  </a:cubicBezTo>
                  <a:cubicBezTo>
                    <a:pt x="34230" y="15416"/>
                    <a:pt x="34509" y="15265"/>
                    <a:pt x="34739" y="15029"/>
                  </a:cubicBezTo>
                  <a:cubicBezTo>
                    <a:pt x="34979" y="14781"/>
                    <a:pt x="35090" y="14480"/>
                    <a:pt x="35025" y="14133"/>
                  </a:cubicBezTo>
                  <a:cubicBezTo>
                    <a:pt x="34932" y="13653"/>
                    <a:pt x="34713" y="13244"/>
                    <a:pt x="34316" y="12940"/>
                  </a:cubicBezTo>
                  <a:cubicBezTo>
                    <a:pt x="33825" y="12567"/>
                    <a:pt x="33305" y="12248"/>
                    <a:pt x="32721" y="12033"/>
                  </a:cubicBezTo>
                  <a:cubicBezTo>
                    <a:pt x="32195" y="11840"/>
                    <a:pt x="31697" y="11592"/>
                    <a:pt x="31263" y="11223"/>
                  </a:cubicBezTo>
                  <a:cubicBezTo>
                    <a:pt x="30962" y="10969"/>
                    <a:pt x="30618" y="10776"/>
                    <a:pt x="30260" y="10607"/>
                  </a:cubicBezTo>
                  <a:cubicBezTo>
                    <a:pt x="30052" y="10504"/>
                    <a:pt x="29827" y="10452"/>
                    <a:pt x="29599" y="10452"/>
                  </a:cubicBezTo>
                  <a:cubicBezTo>
                    <a:pt x="29462" y="10452"/>
                    <a:pt x="29324" y="10471"/>
                    <a:pt x="29188" y="10510"/>
                  </a:cubicBezTo>
                  <a:cubicBezTo>
                    <a:pt x="29102" y="10532"/>
                    <a:pt x="29013" y="10550"/>
                    <a:pt x="28923" y="10575"/>
                  </a:cubicBezTo>
                  <a:lnTo>
                    <a:pt x="28909" y="10539"/>
                  </a:lnTo>
                  <a:cubicBezTo>
                    <a:pt x="28966" y="10496"/>
                    <a:pt x="29024" y="10453"/>
                    <a:pt x="29077" y="10410"/>
                  </a:cubicBezTo>
                  <a:cubicBezTo>
                    <a:pt x="29221" y="10288"/>
                    <a:pt x="29235" y="10148"/>
                    <a:pt x="29099" y="10016"/>
                  </a:cubicBezTo>
                  <a:cubicBezTo>
                    <a:pt x="29016" y="9937"/>
                    <a:pt x="28923" y="9873"/>
                    <a:pt x="28823" y="9819"/>
                  </a:cubicBezTo>
                  <a:cubicBezTo>
                    <a:pt x="28486" y="9650"/>
                    <a:pt x="28121" y="9550"/>
                    <a:pt x="27748" y="9529"/>
                  </a:cubicBezTo>
                  <a:cubicBezTo>
                    <a:pt x="27643" y="9521"/>
                    <a:pt x="27539" y="9517"/>
                    <a:pt x="27436" y="9517"/>
                  </a:cubicBezTo>
                  <a:cubicBezTo>
                    <a:pt x="26903" y="9517"/>
                    <a:pt x="26383" y="9612"/>
                    <a:pt x="25867" y="9747"/>
                  </a:cubicBezTo>
                  <a:cubicBezTo>
                    <a:pt x="25025" y="9966"/>
                    <a:pt x="24247" y="10331"/>
                    <a:pt x="23513" y="10783"/>
                  </a:cubicBezTo>
                  <a:cubicBezTo>
                    <a:pt x="23448" y="10822"/>
                    <a:pt x="23380" y="10858"/>
                    <a:pt x="23316" y="10894"/>
                  </a:cubicBezTo>
                  <a:cubicBezTo>
                    <a:pt x="23308" y="10883"/>
                    <a:pt x="23301" y="10872"/>
                    <a:pt x="23294" y="10862"/>
                  </a:cubicBezTo>
                  <a:cubicBezTo>
                    <a:pt x="23330" y="10815"/>
                    <a:pt x="23366" y="10765"/>
                    <a:pt x="23402" y="10722"/>
                  </a:cubicBezTo>
                  <a:cubicBezTo>
                    <a:pt x="23534" y="10546"/>
                    <a:pt x="23681" y="10378"/>
                    <a:pt x="23803" y="10199"/>
                  </a:cubicBezTo>
                  <a:cubicBezTo>
                    <a:pt x="24294" y="9482"/>
                    <a:pt x="24684" y="8704"/>
                    <a:pt x="24964" y="7880"/>
                  </a:cubicBezTo>
                  <a:cubicBezTo>
                    <a:pt x="25236" y="7103"/>
                    <a:pt x="25448" y="6311"/>
                    <a:pt x="25473" y="5483"/>
                  </a:cubicBezTo>
                  <a:cubicBezTo>
                    <a:pt x="25516" y="4057"/>
                    <a:pt x="25161" y="2764"/>
                    <a:pt x="24154" y="1696"/>
                  </a:cubicBezTo>
                  <a:cubicBezTo>
                    <a:pt x="23950" y="1481"/>
                    <a:pt x="23774" y="1234"/>
                    <a:pt x="23591" y="997"/>
                  </a:cubicBezTo>
                  <a:cubicBezTo>
                    <a:pt x="23459" y="829"/>
                    <a:pt x="23341" y="650"/>
                    <a:pt x="23205" y="485"/>
                  </a:cubicBezTo>
                  <a:cubicBezTo>
                    <a:pt x="22927" y="165"/>
                    <a:pt x="22585" y="0"/>
                    <a:pt x="22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4"/>
          <p:cNvGrpSpPr/>
          <p:nvPr/>
        </p:nvGrpSpPr>
        <p:grpSpPr>
          <a:xfrm rot="4304789">
            <a:off x="2536165" y="1283197"/>
            <a:ext cx="203851" cy="486631"/>
            <a:chOff x="1275325" y="1951450"/>
            <a:chExt cx="129200" cy="308425"/>
          </a:xfrm>
        </p:grpSpPr>
        <p:sp>
          <p:nvSpPr>
            <p:cNvPr id="1270" name="Google Shape;1270;p44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44"/>
          <p:cNvGrpSpPr/>
          <p:nvPr/>
        </p:nvGrpSpPr>
        <p:grpSpPr>
          <a:xfrm rot="-4304789" flipH="1">
            <a:off x="3360265" y="2968172"/>
            <a:ext cx="203851" cy="486631"/>
            <a:chOff x="1275325" y="1951450"/>
            <a:chExt cx="129200" cy="308425"/>
          </a:xfrm>
        </p:grpSpPr>
        <p:sp>
          <p:nvSpPr>
            <p:cNvPr id="1278" name="Google Shape;1278;p44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30496" r="13633"/>
          <a:stretch/>
        </p:blipFill>
        <p:spPr>
          <a:xfrm>
            <a:off x="1576171" y="831441"/>
            <a:ext cx="6281225" cy="3574952"/>
          </a:xfrm>
          <a:prstGeom prst="rect">
            <a:avLst/>
          </a:prstGeom>
        </p:spPr>
      </p:pic>
      <p:grpSp>
        <p:nvGrpSpPr>
          <p:cNvPr id="1290" name="Google Shape;1290;p45"/>
          <p:cNvGrpSpPr/>
          <p:nvPr/>
        </p:nvGrpSpPr>
        <p:grpSpPr>
          <a:xfrm>
            <a:off x="1111176" y="461217"/>
            <a:ext cx="1360456" cy="1301622"/>
            <a:chOff x="1725200" y="3614200"/>
            <a:chExt cx="1624425" cy="1554175"/>
          </a:xfrm>
        </p:grpSpPr>
        <p:sp>
          <p:nvSpPr>
            <p:cNvPr id="1291" name="Google Shape;1291;p45"/>
            <p:cNvSpPr/>
            <p:nvPr/>
          </p:nvSpPr>
          <p:spPr>
            <a:xfrm>
              <a:off x="2013275" y="4416975"/>
              <a:ext cx="62650" cy="183050"/>
            </a:xfrm>
            <a:custGeom>
              <a:avLst/>
              <a:gdLst/>
              <a:ahLst/>
              <a:cxnLst/>
              <a:rect l="l" t="t" r="r" b="b"/>
              <a:pathLst>
                <a:path w="2506" h="7322" extrusionOk="0">
                  <a:moveTo>
                    <a:pt x="19" y="1"/>
                  </a:moveTo>
                  <a:cubicBezTo>
                    <a:pt x="8" y="65"/>
                    <a:pt x="1" y="80"/>
                    <a:pt x="4" y="87"/>
                  </a:cubicBezTo>
                  <a:cubicBezTo>
                    <a:pt x="11" y="105"/>
                    <a:pt x="22" y="123"/>
                    <a:pt x="33" y="140"/>
                  </a:cubicBezTo>
                  <a:cubicBezTo>
                    <a:pt x="337" y="495"/>
                    <a:pt x="531" y="911"/>
                    <a:pt x="710" y="1334"/>
                  </a:cubicBezTo>
                  <a:cubicBezTo>
                    <a:pt x="1172" y="2416"/>
                    <a:pt x="1488" y="3541"/>
                    <a:pt x="1799" y="4670"/>
                  </a:cubicBezTo>
                  <a:cubicBezTo>
                    <a:pt x="2043" y="5551"/>
                    <a:pt x="2269" y="6436"/>
                    <a:pt x="2505" y="7321"/>
                  </a:cubicBezTo>
                  <a:cubicBezTo>
                    <a:pt x="2473" y="7077"/>
                    <a:pt x="2426" y="6837"/>
                    <a:pt x="2369" y="6601"/>
                  </a:cubicBezTo>
                  <a:cubicBezTo>
                    <a:pt x="2097" y="5540"/>
                    <a:pt x="1832" y="4476"/>
                    <a:pt x="1541" y="3423"/>
                  </a:cubicBezTo>
                  <a:cubicBezTo>
                    <a:pt x="1301" y="2563"/>
                    <a:pt x="1025" y="1713"/>
                    <a:pt x="631" y="911"/>
                  </a:cubicBezTo>
                  <a:cubicBezTo>
                    <a:pt x="506" y="660"/>
                    <a:pt x="348" y="427"/>
                    <a:pt x="198" y="194"/>
                  </a:cubicBezTo>
                  <a:cubicBezTo>
                    <a:pt x="158" y="130"/>
                    <a:pt x="94" y="8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2343275" y="4588075"/>
              <a:ext cx="119975" cy="121950"/>
            </a:xfrm>
            <a:custGeom>
              <a:avLst/>
              <a:gdLst/>
              <a:ahLst/>
              <a:cxnLst/>
              <a:rect l="l" t="t" r="r" b="b"/>
              <a:pathLst>
                <a:path w="4799" h="4878" extrusionOk="0">
                  <a:moveTo>
                    <a:pt x="4799" y="0"/>
                  </a:moveTo>
                  <a:lnTo>
                    <a:pt x="4799" y="0"/>
                  </a:lnTo>
                  <a:cubicBezTo>
                    <a:pt x="3279" y="1692"/>
                    <a:pt x="1764" y="3383"/>
                    <a:pt x="1" y="4877"/>
                  </a:cubicBezTo>
                  <a:cubicBezTo>
                    <a:pt x="5" y="4877"/>
                    <a:pt x="9" y="4877"/>
                    <a:pt x="13" y="4877"/>
                  </a:cubicBezTo>
                  <a:cubicBezTo>
                    <a:pt x="174" y="4877"/>
                    <a:pt x="272" y="4810"/>
                    <a:pt x="363" y="4723"/>
                  </a:cubicBezTo>
                  <a:cubicBezTo>
                    <a:pt x="757" y="4354"/>
                    <a:pt x="1158" y="3996"/>
                    <a:pt x="1542" y="3619"/>
                  </a:cubicBezTo>
                  <a:cubicBezTo>
                    <a:pt x="2509" y="2666"/>
                    <a:pt x="3419" y="1667"/>
                    <a:pt x="4293" y="631"/>
                  </a:cubicBezTo>
                  <a:cubicBezTo>
                    <a:pt x="4465" y="427"/>
                    <a:pt x="4630" y="212"/>
                    <a:pt x="4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1893150" y="4801175"/>
              <a:ext cx="162800" cy="27425"/>
            </a:xfrm>
            <a:custGeom>
              <a:avLst/>
              <a:gdLst/>
              <a:ahLst/>
              <a:cxnLst/>
              <a:rect l="l" t="t" r="r" b="b"/>
              <a:pathLst>
                <a:path w="6512" h="1097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51"/>
                    <a:pt x="108" y="87"/>
                    <a:pt x="173" y="108"/>
                  </a:cubicBezTo>
                  <a:cubicBezTo>
                    <a:pt x="699" y="287"/>
                    <a:pt x="1223" y="484"/>
                    <a:pt x="1753" y="646"/>
                  </a:cubicBezTo>
                  <a:cubicBezTo>
                    <a:pt x="2423" y="846"/>
                    <a:pt x="3104" y="1000"/>
                    <a:pt x="3799" y="1061"/>
                  </a:cubicBezTo>
                  <a:cubicBezTo>
                    <a:pt x="4085" y="1085"/>
                    <a:pt x="4372" y="1096"/>
                    <a:pt x="4658" y="1096"/>
                  </a:cubicBezTo>
                  <a:cubicBezTo>
                    <a:pt x="4944" y="1096"/>
                    <a:pt x="5230" y="1085"/>
                    <a:pt x="5515" y="1061"/>
                  </a:cubicBezTo>
                  <a:cubicBezTo>
                    <a:pt x="5766" y="1036"/>
                    <a:pt x="6017" y="990"/>
                    <a:pt x="6264" y="943"/>
                  </a:cubicBezTo>
                  <a:cubicBezTo>
                    <a:pt x="6350" y="922"/>
                    <a:pt x="6432" y="896"/>
                    <a:pt x="6511" y="861"/>
                  </a:cubicBezTo>
                  <a:lnTo>
                    <a:pt x="6493" y="800"/>
                  </a:lnTo>
                  <a:cubicBezTo>
                    <a:pt x="6450" y="807"/>
                    <a:pt x="6404" y="811"/>
                    <a:pt x="6361" y="814"/>
                  </a:cubicBezTo>
                  <a:cubicBezTo>
                    <a:pt x="5977" y="864"/>
                    <a:pt x="5598" y="914"/>
                    <a:pt x="5214" y="957"/>
                  </a:cubicBezTo>
                  <a:cubicBezTo>
                    <a:pt x="5030" y="980"/>
                    <a:pt x="4845" y="989"/>
                    <a:pt x="4661" y="989"/>
                  </a:cubicBezTo>
                  <a:cubicBezTo>
                    <a:pt x="4433" y="989"/>
                    <a:pt x="4206" y="975"/>
                    <a:pt x="3978" y="957"/>
                  </a:cubicBezTo>
                  <a:cubicBezTo>
                    <a:pt x="3673" y="929"/>
                    <a:pt x="3365" y="914"/>
                    <a:pt x="3068" y="861"/>
                  </a:cubicBezTo>
                  <a:cubicBezTo>
                    <a:pt x="2061" y="667"/>
                    <a:pt x="1076" y="395"/>
                    <a:pt x="115" y="37"/>
                  </a:cubicBezTo>
                  <a:cubicBezTo>
                    <a:pt x="80" y="22"/>
                    <a:pt x="40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1989625" y="4510500"/>
              <a:ext cx="82350" cy="180175"/>
            </a:xfrm>
            <a:custGeom>
              <a:avLst/>
              <a:gdLst/>
              <a:ahLst/>
              <a:cxnLst/>
              <a:rect l="l" t="t" r="r" b="b"/>
              <a:pathLst>
                <a:path w="3294" h="7207" extrusionOk="0">
                  <a:moveTo>
                    <a:pt x="1" y="1"/>
                  </a:moveTo>
                  <a:lnTo>
                    <a:pt x="1" y="1"/>
                  </a:lnTo>
                  <a:cubicBezTo>
                    <a:pt x="481" y="2218"/>
                    <a:pt x="1348" y="4332"/>
                    <a:pt x="2563" y="6249"/>
                  </a:cubicBezTo>
                  <a:cubicBezTo>
                    <a:pt x="2778" y="6590"/>
                    <a:pt x="3000" y="6923"/>
                    <a:pt x="3294" y="7206"/>
                  </a:cubicBezTo>
                  <a:cubicBezTo>
                    <a:pt x="3032" y="6748"/>
                    <a:pt x="2713" y="6335"/>
                    <a:pt x="2444" y="5873"/>
                  </a:cubicBezTo>
                  <a:cubicBezTo>
                    <a:pt x="2179" y="5411"/>
                    <a:pt x="1910" y="4952"/>
                    <a:pt x="1667" y="4479"/>
                  </a:cubicBezTo>
                  <a:cubicBezTo>
                    <a:pt x="1423" y="4003"/>
                    <a:pt x="1197" y="3519"/>
                    <a:pt x="997" y="3028"/>
                  </a:cubicBezTo>
                  <a:cubicBezTo>
                    <a:pt x="796" y="2537"/>
                    <a:pt x="624" y="2032"/>
                    <a:pt x="459" y="1527"/>
                  </a:cubicBezTo>
                  <a:cubicBezTo>
                    <a:pt x="295" y="1022"/>
                    <a:pt x="151" y="50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2242250" y="4526975"/>
              <a:ext cx="91375" cy="155900"/>
            </a:xfrm>
            <a:custGeom>
              <a:avLst/>
              <a:gdLst/>
              <a:ahLst/>
              <a:cxnLst/>
              <a:rect l="l" t="t" r="r" b="b"/>
              <a:pathLst>
                <a:path w="3655" h="6236" extrusionOk="0">
                  <a:moveTo>
                    <a:pt x="3655" y="1"/>
                  </a:moveTo>
                  <a:lnTo>
                    <a:pt x="3655" y="1"/>
                  </a:lnTo>
                  <a:cubicBezTo>
                    <a:pt x="3641" y="37"/>
                    <a:pt x="3626" y="72"/>
                    <a:pt x="3608" y="105"/>
                  </a:cubicBezTo>
                  <a:cubicBezTo>
                    <a:pt x="3049" y="1438"/>
                    <a:pt x="2426" y="2742"/>
                    <a:pt x="1666" y="3974"/>
                  </a:cubicBezTo>
                  <a:cubicBezTo>
                    <a:pt x="1211" y="4709"/>
                    <a:pt x="710" y="5404"/>
                    <a:pt x="118" y="6035"/>
                  </a:cubicBezTo>
                  <a:cubicBezTo>
                    <a:pt x="72" y="6081"/>
                    <a:pt x="0" y="6124"/>
                    <a:pt x="29" y="6235"/>
                  </a:cubicBezTo>
                  <a:cubicBezTo>
                    <a:pt x="97" y="6171"/>
                    <a:pt x="154" y="6128"/>
                    <a:pt x="201" y="6074"/>
                  </a:cubicBezTo>
                  <a:cubicBezTo>
                    <a:pt x="401" y="5845"/>
                    <a:pt x="616" y="5623"/>
                    <a:pt x="806" y="5383"/>
                  </a:cubicBezTo>
                  <a:cubicBezTo>
                    <a:pt x="1390" y="4630"/>
                    <a:pt x="1906" y="3824"/>
                    <a:pt x="2340" y="2975"/>
                  </a:cubicBezTo>
                  <a:cubicBezTo>
                    <a:pt x="2841" y="2015"/>
                    <a:pt x="3318" y="1040"/>
                    <a:pt x="36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2086725" y="4888800"/>
              <a:ext cx="79300" cy="126775"/>
            </a:xfrm>
            <a:custGeom>
              <a:avLst/>
              <a:gdLst/>
              <a:ahLst/>
              <a:cxnLst/>
              <a:rect l="l" t="t" r="r" b="b"/>
              <a:pathLst>
                <a:path w="3172" h="5071" extrusionOk="0">
                  <a:moveTo>
                    <a:pt x="3172" y="0"/>
                  </a:moveTo>
                  <a:lnTo>
                    <a:pt x="3172" y="0"/>
                  </a:lnTo>
                  <a:cubicBezTo>
                    <a:pt x="3129" y="32"/>
                    <a:pt x="3100" y="75"/>
                    <a:pt x="3082" y="125"/>
                  </a:cubicBezTo>
                  <a:cubicBezTo>
                    <a:pt x="2910" y="530"/>
                    <a:pt x="2756" y="942"/>
                    <a:pt x="2559" y="1337"/>
                  </a:cubicBezTo>
                  <a:cubicBezTo>
                    <a:pt x="2276" y="1913"/>
                    <a:pt x="1954" y="2469"/>
                    <a:pt x="1545" y="2978"/>
                  </a:cubicBezTo>
                  <a:cubicBezTo>
                    <a:pt x="1201" y="3400"/>
                    <a:pt x="900" y="3859"/>
                    <a:pt x="578" y="4300"/>
                  </a:cubicBezTo>
                  <a:cubicBezTo>
                    <a:pt x="391" y="4554"/>
                    <a:pt x="191" y="4801"/>
                    <a:pt x="1" y="5049"/>
                  </a:cubicBezTo>
                  <a:lnTo>
                    <a:pt x="22" y="5070"/>
                  </a:lnTo>
                  <a:cubicBezTo>
                    <a:pt x="83" y="5006"/>
                    <a:pt x="151" y="4945"/>
                    <a:pt x="205" y="4873"/>
                  </a:cubicBezTo>
                  <a:cubicBezTo>
                    <a:pt x="728" y="4210"/>
                    <a:pt x="1258" y="3551"/>
                    <a:pt x="1771" y="2881"/>
                  </a:cubicBezTo>
                  <a:cubicBezTo>
                    <a:pt x="2122" y="2411"/>
                    <a:pt x="2427" y="1906"/>
                    <a:pt x="2670" y="1372"/>
                  </a:cubicBezTo>
                  <a:cubicBezTo>
                    <a:pt x="2849" y="982"/>
                    <a:pt x="2996" y="573"/>
                    <a:pt x="3154" y="172"/>
                  </a:cubicBezTo>
                  <a:cubicBezTo>
                    <a:pt x="3168" y="115"/>
                    <a:pt x="3172" y="57"/>
                    <a:pt x="31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1955225" y="4594350"/>
              <a:ext cx="90225" cy="127050"/>
            </a:xfrm>
            <a:custGeom>
              <a:avLst/>
              <a:gdLst/>
              <a:ahLst/>
              <a:cxnLst/>
              <a:rect l="l" t="t" r="r" b="b"/>
              <a:pathLst>
                <a:path w="3609" h="5082" extrusionOk="0">
                  <a:moveTo>
                    <a:pt x="19" y="0"/>
                  </a:moveTo>
                  <a:lnTo>
                    <a:pt x="1" y="4"/>
                  </a:lnTo>
                  <a:cubicBezTo>
                    <a:pt x="148" y="337"/>
                    <a:pt x="291" y="674"/>
                    <a:pt x="449" y="1000"/>
                  </a:cubicBezTo>
                  <a:cubicBezTo>
                    <a:pt x="911" y="1953"/>
                    <a:pt x="1416" y="2885"/>
                    <a:pt x="2093" y="3709"/>
                  </a:cubicBezTo>
                  <a:cubicBezTo>
                    <a:pt x="2470" y="4171"/>
                    <a:pt x="2874" y="4601"/>
                    <a:pt x="3358" y="4956"/>
                  </a:cubicBezTo>
                  <a:cubicBezTo>
                    <a:pt x="3430" y="5002"/>
                    <a:pt x="3505" y="5045"/>
                    <a:pt x="3584" y="5081"/>
                  </a:cubicBezTo>
                  <a:lnTo>
                    <a:pt x="3609" y="5042"/>
                  </a:lnTo>
                  <a:cubicBezTo>
                    <a:pt x="3584" y="5010"/>
                    <a:pt x="3552" y="4981"/>
                    <a:pt x="3519" y="4952"/>
                  </a:cubicBezTo>
                  <a:cubicBezTo>
                    <a:pt x="3147" y="4683"/>
                    <a:pt x="2803" y="4375"/>
                    <a:pt x="2495" y="4035"/>
                  </a:cubicBezTo>
                  <a:cubicBezTo>
                    <a:pt x="1868" y="3351"/>
                    <a:pt x="1334" y="2587"/>
                    <a:pt x="911" y="1763"/>
                  </a:cubicBezTo>
                  <a:cubicBezTo>
                    <a:pt x="606" y="1179"/>
                    <a:pt x="316" y="588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1733700" y="4775750"/>
              <a:ext cx="126600" cy="57250"/>
            </a:xfrm>
            <a:custGeom>
              <a:avLst/>
              <a:gdLst/>
              <a:ahLst/>
              <a:cxnLst/>
              <a:rect l="l" t="t" r="r" b="b"/>
              <a:pathLst>
                <a:path w="5064" h="2290" extrusionOk="0">
                  <a:moveTo>
                    <a:pt x="29" y="0"/>
                  </a:moveTo>
                  <a:lnTo>
                    <a:pt x="1" y="36"/>
                  </a:lnTo>
                  <a:cubicBezTo>
                    <a:pt x="33" y="75"/>
                    <a:pt x="72" y="115"/>
                    <a:pt x="112" y="154"/>
                  </a:cubicBezTo>
                  <a:cubicBezTo>
                    <a:pt x="653" y="620"/>
                    <a:pt x="1266" y="1000"/>
                    <a:pt x="1921" y="1276"/>
                  </a:cubicBezTo>
                  <a:cubicBezTo>
                    <a:pt x="2688" y="1598"/>
                    <a:pt x="3473" y="1874"/>
                    <a:pt x="4272" y="2107"/>
                  </a:cubicBezTo>
                  <a:cubicBezTo>
                    <a:pt x="4533" y="2182"/>
                    <a:pt x="4799" y="2229"/>
                    <a:pt x="5064" y="2290"/>
                  </a:cubicBezTo>
                  <a:cubicBezTo>
                    <a:pt x="4691" y="2164"/>
                    <a:pt x="4318" y="2060"/>
                    <a:pt x="3949" y="1931"/>
                  </a:cubicBezTo>
                  <a:cubicBezTo>
                    <a:pt x="3347" y="1716"/>
                    <a:pt x="2749" y="1498"/>
                    <a:pt x="2154" y="1265"/>
                  </a:cubicBezTo>
                  <a:cubicBezTo>
                    <a:pt x="1488" y="1003"/>
                    <a:pt x="868" y="638"/>
                    <a:pt x="316" y="183"/>
                  </a:cubicBezTo>
                  <a:cubicBezTo>
                    <a:pt x="230" y="115"/>
                    <a:pt x="148" y="22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2282275" y="4905975"/>
              <a:ext cx="80550" cy="103600"/>
            </a:xfrm>
            <a:custGeom>
              <a:avLst/>
              <a:gdLst/>
              <a:ahLst/>
              <a:cxnLst/>
              <a:rect l="l" t="t" r="r" b="b"/>
              <a:pathLst>
                <a:path w="3222" h="4144" extrusionOk="0">
                  <a:moveTo>
                    <a:pt x="51" y="1"/>
                  </a:moveTo>
                  <a:lnTo>
                    <a:pt x="1" y="15"/>
                  </a:lnTo>
                  <a:cubicBezTo>
                    <a:pt x="15" y="91"/>
                    <a:pt x="37" y="162"/>
                    <a:pt x="65" y="234"/>
                  </a:cubicBezTo>
                  <a:cubicBezTo>
                    <a:pt x="259" y="599"/>
                    <a:pt x="424" y="983"/>
                    <a:pt x="653" y="1323"/>
                  </a:cubicBezTo>
                  <a:cubicBezTo>
                    <a:pt x="1362" y="2362"/>
                    <a:pt x="2222" y="3276"/>
                    <a:pt x="3161" y="4114"/>
                  </a:cubicBezTo>
                  <a:cubicBezTo>
                    <a:pt x="3179" y="4129"/>
                    <a:pt x="3200" y="4136"/>
                    <a:pt x="3222" y="4143"/>
                  </a:cubicBezTo>
                  <a:cubicBezTo>
                    <a:pt x="2760" y="3649"/>
                    <a:pt x="2305" y="3172"/>
                    <a:pt x="1857" y="2685"/>
                  </a:cubicBezTo>
                  <a:cubicBezTo>
                    <a:pt x="1158" y="1918"/>
                    <a:pt x="542" y="1094"/>
                    <a:pt x="126" y="130"/>
                  </a:cubicBezTo>
                  <a:cubicBezTo>
                    <a:pt x="105" y="87"/>
                    <a:pt x="80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2337200" y="4855275"/>
              <a:ext cx="124250" cy="45275"/>
            </a:xfrm>
            <a:custGeom>
              <a:avLst/>
              <a:gdLst/>
              <a:ahLst/>
              <a:cxnLst/>
              <a:rect l="l" t="t" r="r" b="b"/>
              <a:pathLst>
                <a:path w="4970" h="1811" extrusionOk="0">
                  <a:moveTo>
                    <a:pt x="7" y="1"/>
                  </a:moveTo>
                  <a:cubicBezTo>
                    <a:pt x="4" y="22"/>
                    <a:pt x="4" y="44"/>
                    <a:pt x="0" y="65"/>
                  </a:cubicBezTo>
                  <a:cubicBezTo>
                    <a:pt x="853" y="266"/>
                    <a:pt x="1688" y="528"/>
                    <a:pt x="2508" y="847"/>
                  </a:cubicBezTo>
                  <a:cubicBezTo>
                    <a:pt x="3332" y="1162"/>
                    <a:pt x="4149" y="1491"/>
                    <a:pt x="4970" y="1810"/>
                  </a:cubicBezTo>
                  <a:cubicBezTo>
                    <a:pt x="4895" y="1760"/>
                    <a:pt x="4816" y="1714"/>
                    <a:pt x="4733" y="1674"/>
                  </a:cubicBezTo>
                  <a:cubicBezTo>
                    <a:pt x="3913" y="1273"/>
                    <a:pt x="3064" y="947"/>
                    <a:pt x="2207" y="628"/>
                  </a:cubicBezTo>
                  <a:cubicBezTo>
                    <a:pt x="1552" y="388"/>
                    <a:pt x="896" y="159"/>
                    <a:pt x="208" y="19"/>
                  </a:cubicBezTo>
                  <a:cubicBezTo>
                    <a:pt x="140" y="8"/>
                    <a:pt x="75" y="5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2275750" y="4672375"/>
              <a:ext cx="94425" cy="81350"/>
            </a:xfrm>
            <a:custGeom>
              <a:avLst/>
              <a:gdLst/>
              <a:ahLst/>
              <a:cxnLst/>
              <a:rect l="l" t="t" r="r" b="b"/>
              <a:pathLst>
                <a:path w="3777" h="3254" extrusionOk="0">
                  <a:moveTo>
                    <a:pt x="3752" y="0"/>
                  </a:moveTo>
                  <a:cubicBezTo>
                    <a:pt x="3716" y="32"/>
                    <a:pt x="3673" y="65"/>
                    <a:pt x="3637" y="97"/>
                  </a:cubicBezTo>
                  <a:cubicBezTo>
                    <a:pt x="3368" y="355"/>
                    <a:pt x="3103" y="620"/>
                    <a:pt x="2831" y="871"/>
                  </a:cubicBezTo>
                  <a:cubicBezTo>
                    <a:pt x="2215" y="1430"/>
                    <a:pt x="1605" y="1992"/>
                    <a:pt x="975" y="2537"/>
                  </a:cubicBezTo>
                  <a:cubicBezTo>
                    <a:pt x="710" y="2763"/>
                    <a:pt x="398" y="2935"/>
                    <a:pt x="111" y="3132"/>
                  </a:cubicBezTo>
                  <a:cubicBezTo>
                    <a:pt x="72" y="3157"/>
                    <a:pt x="36" y="3186"/>
                    <a:pt x="0" y="3214"/>
                  </a:cubicBezTo>
                  <a:lnTo>
                    <a:pt x="25" y="3254"/>
                  </a:lnTo>
                  <a:cubicBezTo>
                    <a:pt x="151" y="3243"/>
                    <a:pt x="258" y="3178"/>
                    <a:pt x="362" y="3114"/>
                  </a:cubicBezTo>
                  <a:cubicBezTo>
                    <a:pt x="724" y="2892"/>
                    <a:pt x="1043" y="2619"/>
                    <a:pt x="1362" y="2340"/>
                  </a:cubicBezTo>
                  <a:cubicBezTo>
                    <a:pt x="2129" y="1652"/>
                    <a:pt x="2899" y="960"/>
                    <a:pt x="3608" y="208"/>
                  </a:cubicBezTo>
                  <a:cubicBezTo>
                    <a:pt x="3666" y="147"/>
                    <a:pt x="3719" y="86"/>
                    <a:pt x="3777" y="25"/>
                  </a:cubicBezTo>
                  <a:lnTo>
                    <a:pt x="375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2174075" y="4879200"/>
              <a:ext cx="29500" cy="125800"/>
            </a:xfrm>
            <a:custGeom>
              <a:avLst/>
              <a:gdLst/>
              <a:ahLst/>
              <a:cxnLst/>
              <a:rect l="l" t="t" r="r" b="b"/>
              <a:pathLst>
                <a:path w="1180" h="5032" extrusionOk="0">
                  <a:moveTo>
                    <a:pt x="979" y="1"/>
                  </a:moveTo>
                  <a:cubicBezTo>
                    <a:pt x="1007" y="151"/>
                    <a:pt x="1043" y="287"/>
                    <a:pt x="1050" y="420"/>
                  </a:cubicBezTo>
                  <a:cubicBezTo>
                    <a:pt x="1093" y="1194"/>
                    <a:pt x="1004" y="1964"/>
                    <a:pt x="789" y="2709"/>
                  </a:cubicBezTo>
                  <a:cubicBezTo>
                    <a:pt x="559" y="3494"/>
                    <a:pt x="291" y="4265"/>
                    <a:pt x="0" y="5031"/>
                  </a:cubicBezTo>
                  <a:cubicBezTo>
                    <a:pt x="7" y="5021"/>
                    <a:pt x="18" y="5013"/>
                    <a:pt x="25" y="5003"/>
                  </a:cubicBezTo>
                  <a:cubicBezTo>
                    <a:pt x="50" y="4952"/>
                    <a:pt x="72" y="4906"/>
                    <a:pt x="93" y="4859"/>
                  </a:cubicBezTo>
                  <a:cubicBezTo>
                    <a:pt x="602" y="3713"/>
                    <a:pt x="1043" y="2545"/>
                    <a:pt x="1151" y="1283"/>
                  </a:cubicBezTo>
                  <a:cubicBezTo>
                    <a:pt x="1179" y="925"/>
                    <a:pt x="1140" y="567"/>
                    <a:pt x="1118" y="208"/>
                  </a:cubicBezTo>
                  <a:cubicBezTo>
                    <a:pt x="1115" y="133"/>
                    <a:pt x="1100" y="33"/>
                    <a:pt x="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2206775" y="4530300"/>
              <a:ext cx="44450" cy="124275"/>
            </a:xfrm>
            <a:custGeom>
              <a:avLst/>
              <a:gdLst/>
              <a:ahLst/>
              <a:cxnLst/>
              <a:rect l="l" t="t" r="r" b="b"/>
              <a:pathLst>
                <a:path w="1778" h="4971" extrusionOk="0">
                  <a:moveTo>
                    <a:pt x="1767" y="0"/>
                  </a:moveTo>
                  <a:lnTo>
                    <a:pt x="1767" y="0"/>
                  </a:lnTo>
                  <a:cubicBezTo>
                    <a:pt x="1534" y="785"/>
                    <a:pt x="1294" y="1627"/>
                    <a:pt x="1032" y="2476"/>
                  </a:cubicBezTo>
                  <a:cubicBezTo>
                    <a:pt x="771" y="3322"/>
                    <a:pt x="416" y="4135"/>
                    <a:pt x="0" y="4970"/>
                  </a:cubicBezTo>
                  <a:cubicBezTo>
                    <a:pt x="247" y="4820"/>
                    <a:pt x="731" y="3723"/>
                    <a:pt x="1115" y="2509"/>
                  </a:cubicBezTo>
                  <a:cubicBezTo>
                    <a:pt x="1491" y="1330"/>
                    <a:pt x="1777" y="18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2229600" y="4363775"/>
              <a:ext cx="12125" cy="110025"/>
            </a:xfrm>
            <a:custGeom>
              <a:avLst/>
              <a:gdLst/>
              <a:ahLst/>
              <a:cxnLst/>
              <a:rect l="l" t="t" r="r" b="b"/>
              <a:pathLst>
                <a:path w="485" h="4401" extrusionOk="0">
                  <a:moveTo>
                    <a:pt x="402" y="0"/>
                  </a:moveTo>
                  <a:lnTo>
                    <a:pt x="327" y="15"/>
                  </a:lnTo>
                  <a:cubicBezTo>
                    <a:pt x="320" y="68"/>
                    <a:pt x="320" y="126"/>
                    <a:pt x="327" y="180"/>
                  </a:cubicBezTo>
                  <a:cubicBezTo>
                    <a:pt x="399" y="699"/>
                    <a:pt x="345" y="1219"/>
                    <a:pt x="302" y="1735"/>
                  </a:cubicBezTo>
                  <a:cubicBezTo>
                    <a:pt x="273" y="2064"/>
                    <a:pt x="230" y="2394"/>
                    <a:pt x="194" y="2724"/>
                  </a:cubicBezTo>
                  <a:cubicBezTo>
                    <a:pt x="162" y="3028"/>
                    <a:pt x="123" y="3333"/>
                    <a:pt x="90" y="3634"/>
                  </a:cubicBezTo>
                  <a:cubicBezTo>
                    <a:pt x="58" y="3888"/>
                    <a:pt x="30" y="4146"/>
                    <a:pt x="1" y="4400"/>
                  </a:cubicBezTo>
                  <a:cubicBezTo>
                    <a:pt x="90" y="4024"/>
                    <a:pt x="169" y="3644"/>
                    <a:pt x="227" y="3261"/>
                  </a:cubicBezTo>
                  <a:cubicBezTo>
                    <a:pt x="291" y="2799"/>
                    <a:pt x="334" y="2337"/>
                    <a:pt x="399" y="1878"/>
                  </a:cubicBezTo>
                  <a:cubicBezTo>
                    <a:pt x="463" y="1394"/>
                    <a:pt x="485" y="907"/>
                    <a:pt x="463" y="423"/>
                  </a:cubicBezTo>
                  <a:cubicBezTo>
                    <a:pt x="452" y="280"/>
                    <a:pt x="431" y="14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2177475" y="4422900"/>
              <a:ext cx="14525" cy="158400"/>
            </a:xfrm>
            <a:custGeom>
              <a:avLst/>
              <a:gdLst/>
              <a:ahLst/>
              <a:cxnLst/>
              <a:rect l="l" t="t" r="r" b="b"/>
              <a:pathLst>
                <a:path w="581" h="6336" extrusionOk="0">
                  <a:moveTo>
                    <a:pt x="545" y="0"/>
                  </a:moveTo>
                  <a:cubicBezTo>
                    <a:pt x="524" y="681"/>
                    <a:pt x="516" y="1326"/>
                    <a:pt x="477" y="1985"/>
                  </a:cubicBezTo>
                  <a:cubicBezTo>
                    <a:pt x="441" y="2641"/>
                    <a:pt x="384" y="3293"/>
                    <a:pt x="309" y="3949"/>
                  </a:cubicBezTo>
                  <a:cubicBezTo>
                    <a:pt x="237" y="4608"/>
                    <a:pt x="133" y="5264"/>
                    <a:pt x="43" y="5920"/>
                  </a:cubicBezTo>
                  <a:cubicBezTo>
                    <a:pt x="29" y="6056"/>
                    <a:pt x="15" y="6195"/>
                    <a:pt x="0" y="6328"/>
                  </a:cubicBezTo>
                  <a:lnTo>
                    <a:pt x="18" y="6335"/>
                  </a:lnTo>
                  <a:cubicBezTo>
                    <a:pt x="61" y="6099"/>
                    <a:pt x="108" y="5866"/>
                    <a:pt x="144" y="5629"/>
                  </a:cubicBezTo>
                  <a:cubicBezTo>
                    <a:pt x="219" y="5110"/>
                    <a:pt x="287" y="4590"/>
                    <a:pt x="352" y="4071"/>
                  </a:cubicBezTo>
                  <a:cubicBezTo>
                    <a:pt x="420" y="3497"/>
                    <a:pt x="502" y="2924"/>
                    <a:pt x="538" y="2347"/>
                  </a:cubicBezTo>
                  <a:cubicBezTo>
                    <a:pt x="577" y="1691"/>
                    <a:pt x="570" y="1029"/>
                    <a:pt x="581" y="373"/>
                  </a:cubicBezTo>
                  <a:cubicBezTo>
                    <a:pt x="577" y="247"/>
                    <a:pt x="563" y="122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2423450" y="4487400"/>
              <a:ext cx="55475" cy="87700"/>
            </a:xfrm>
            <a:custGeom>
              <a:avLst/>
              <a:gdLst/>
              <a:ahLst/>
              <a:cxnLst/>
              <a:rect l="l" t="t" r="r" b="b"/>
              <a:pathLst>
                <a:path w="2219" h="3508" extrusionOk="0">
                  <a:moveTo>
                    <a:pt x="2147" y="0"/>
                  </a:moveTo>
                  <a:cubicBezTo>
                    <a:pt x="1660" y="1326"/>
                    <a:pt x="807" y="2401"/>
                    <a:pt x="1" y="3508"/>
                  </a:cubicBezTo>
                  <a:cubicBezTo>
                    <a:pt x="44" y="3465"/>
                    <a:pt x="94" y="3426"/>
                    <a:pt x="133" y="3375"/>
                  </a:cubicBezTo>
                  <a:cubicBezTo>
                    <a:pt x="818" y="2609"/>
                    <a:pt x="1412" y="1767"/>
                    <a:pt x="1903" y="864"/>
                  </a:cubicBezTo>
                  <a:cubicBezTo>
                    <a:pt x="2018" y="663"/>
                    <a:pt x="2090" y="437"/>
                    <a:pt x="2179" y="222"/>
                  </a:cubicBezTo>
                  <a:cubicBezTo>
                    <a:pt x="2219" y="151"/>
                    <a:pt x="2208" y="57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2273425" y="4455400"/>
              <a:ext cx="35850" cy="117825"/>
            </a:xfrm>
            <a:custGeom>
              <a:avLst/>
              <a:gdLst/>
              <a:ahLst/>
              <a:cxnLst/>
              <a:rect l="l" t="t" r="r" b="b"/>
              <a:pathLst>
                <a:path w="1434" h="4713" extrusionOk="0">
                  <a:moveTo>
                    <a:pt x="1405" y="1"/>
                  </a:moveTo>
                  <a:cubicBezTo>
                    <a:pt x="1218" y="1649"/>
                    <a:pt x="577" y="3150"/>
                    <a:pt x="0" y="4713"/>
                  </a:cubicBezTo>
                  <a:cubicBezTo>
                    <a:pt x="18" y="4691"/>
                    <a:pt x="36" y="4666"/>
                    <a:pt x="54" y="4641"/>
                  </a:cubicBezTo>
                  <a:cubicBezTo>
                    <a:pt x="577" y="3505"/>
                    <a:pt x="1010" y="2334"/>
                    <a:pt x="1301" y="1115"/>
                  </a:cubicBezTo>
                  <a:cubicBezTo>
                    <a:pt x="1380" y="786"/>
                    <a:pt x="1394" y="445"/>
                    <a:pt x="1433" y="108"/>
                  </a:cubicBezTo>
                  <a:cubicBezTo>
                    <a:pt x="1430" y="73"/>
                    <a:pt x="1419" y="33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2125700" y="5030050"/>
              <a:ext cx="60500" cy="76375"/>
            </a:xfrm>
            <a:custGeom>
              <a:avLst/>
              <a:gdLst/>
              <a:ahLst/>
              <a:cxnLst/>
              <a:rect l="l" t="t" r="r" b="b"/>
              <a:pathLst>
                <a:path w="2420" h="3055" extrusionOk="0">
                  <a:moveTo>
                    <a:pt x="2398" y="1"/>
                  </a:moveTo>
                  <a:cubicBezTo>
                    <a:pt x="2376" y="36"/>
                    <a:pt x="2351" y="72"/>
                    <a:pt x="2326" y="108"/>
                  </a:cubicBezTo>
                  <a:cubicBezTo>
                    <a:pt x="2039" y="570"/>
                    <a:pt x="1760" y="1040"/>
                    <a:pt x="1462" y="1498"/>
                  </a:cubicBezTo>
                  <a:cubicBezTo>
                    <a:pt x="1129" y="2018"/>
                    <a:pt x="710" y="2484"/>
                    <a:pt x="226" y="2871"/>
                  </a:cubicBezTo>
                  <a:cubicBezTo>
                    <a:pt x="158" y="2928"/>
                    <a:pt x="86" y="2978"/>
                    <a:pt x="0" y="3043"/>
                  </a:cubicBezTo>
                  <a:cubicBezTo>
                    <a:pt x="29" y="3051"/>
                    <a:pt x="55" y="3055"/>
                    <a:pt x="78" y="3055"/>
                  </a:cubicBezTo>
                  <a:cubicBezTo>
                    <a:pt x="165" y="3055"/>
                    <a:pt x="223" y="3005"/>
                    <a:pt x="276" y="2960"/>
                  </a:cubicBezTo>
                  <a:cubicBezTo>
                    <a:pt x="481" y="2788"/>
                    <a:pt x="692" y="2627"/>
                    <a:pt x="871" y="2430"/>
                  </a:cubicBezTo>
                  <a:cubicBezTo>
                    <a:pt x="1495" y="1738"/>
                    <a:pt x="1982" y="954"/>
                    <a:pt x="2380" y="112"/>
                  </a:cubicBezTo>
                  <a:cubicBezTo>
                    <a:pt x="2398" y="79"/>
                    <a:pt x="2408" y="44"/>
                    <a:pt x="2419" y="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2092650" y="4559675"/>
              <a:ext cx="9425" cy="100900"/>
            </a:xfrm>
            <a:custGeom>
              <a:avLst/>
              <a:gdLst/>
              <a:ahLst/>
              <a:cxnLst/>
              <a:rect l="l" t="t" r="r" b="b"/>
              <a:pathLst>
                <a:path w="377" h="4036" extrusionOk="0">
                  <a:moveTo>
                    <a:pt x="0" y="1"/>
                  </a:moveTo>
                  <a:cubicBezTo>
                    <a:pt x="7" y="158"/>
                    <a:pt x="22" y="316"/>
                    <a:pt x="40" y="474"/>
                  </a:cubicBezTo>
                  <a:cubicBezTo>
                    <a:pt x="90" y="943"/>
                    <a:pt x="144" y="1412"/>
                    <a:pt x="190" y="1882"/>
                  </a:cubicBezTo>
                  <a:cubicBezTo>
                    <a:pt x="212" y="2108"/>
                    <a:pt x="219" y="2333"/>
                    <a:pt x="244" y="2559"/>
                  </a:cubicBezTo>
                  <a:cubicBezTo>
                    <a:pt x="291" y="3010"/>
                    <a:pt x="255" y="3466"/>
                    <a:pt x="133" y="3903"/>
                  </a:cubicBezTo>
                  <a:cubicBezTo>
                    <a:pt x="122" y="3946"/>
                    <a:pt x="119" y="3992"/>
                    <a:pt x="115" y="4035"/>
                  </a:cubicBezTo>
                  <a:cubicBezTo>
                    <a:pt x="230" y="4028"/>
                    <a:pt x="248" y="3949"/>
                    <a:pt x="262" y="3881"/>
                  </a:cubicBezTo>
                  <a:cubicBezTo>
                    <a:pt x="305" y="3627"/>
                    <a:pt x="377" y="3369"/>
                    <a:pt x="369" y="3114"/>
                  </a:cubicBezTo>
                  <a:cubicBezTo>
                    <a:pt x="359" y="2623"/>
                    <a:pt x="301" y="2136"/>
                    <a:pt x="262" y="1642"/>
                  </a:cubicBezTo>
                  <a:cubicBezTo>
                    <a:pt x="215" y="1090"/>
                    <a:pt x="126" y="53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2308700" y="5039450"/>
              <a:ext cx="64525" cy="66600"/>
            </a:xfrm>
            <a:custGeom>
              <a:avLst/>
              <a:gdLst/>
              <a:ahLst/>
              <a:cxnLst/>
              <a:rect l="l" t="t" r="r" b="b"/>
              <a:pathLst>
                <a:path w="2581" h="266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62"/>
                    <a:pt x="69" y="126"/>
                    <a:pt x="105" y="187"/>
                  </a:cubicBezTo>
                  <a:cubicBezTo>
                    <a:pt x="578" y="940"/>
                    <a:pt x="1158" y="1617"/>
                    <a:pt x="1828" y="2197"/>
                  </a:cubicBezTo>
                  <a:cubicBezTo>
                    <a:pt x="2011" y="2358"/>
                    <a:pt x="2222" y="2487"/>
                    <a:pt x="2427" y="2627"/>
                  </a:cubicBezTo>
                  <a:cubicBezTo>
                    <a:pt x="2466" y="2645"/>
                    <a:pt x="2509" y="2656"/>
                    <a:pt x="2552" y="2663"/>
                  </a:cubicBezTo>
                  <a:cubicBezTo>
                    <a:pt x="2563" y="2645"/>
                    <a:pt x="2570" y="2627"/>
                    <a:pt x="2581" y="2609"/>
                  </a:cubicBezTo>
                  <a:cubicBezTo>
                    <a:pt x="1524" y="1929"/>
                    <a:pt x="760" y="97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1944925" y="4670675"/>
              <a:ext cx="96050" cy="70225"/>
            </a:xfrm>
            <a:custGeom>
              <a:avLst/>
              <a:gdLst/>
              <a:ahLst/>
              <a:cxnLst/>
              <a:rect l="l" t="t" r="r" b="b"/>
              <a:pathLst>
                <a:path w="3842" h="2809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25"/>
                    <a:pt x="8" y="50"/>
                    <a:pt x="26" y="68"/>
                  </a:cubicBezTo>
                  <a:cubicBezTo>
                    <a:pt x="678" y="760"/>
                    <a:pt x="1395" y="1390"/>
                    <a:pt x="2165" y="1953"/>
                  </a:cubicBezTo>
                  <a:cubicBezTo>
                    <a:pt x="2434" y="2146"/>
                    <a:pt x="2745" y="2286"/>
                    <a:pt x="3007" y="2490"/>
                  </a:cubicBezTo>
                  <a:cubicBezTo>
                    <a:pt x="3226" y="2662"/>
                    <a:pt x="3484" y="2691"/>
                    <a:pt x="3716" y="2802"/>
                  </a:cubicBezTo>
                  <a:cubicBezTo>
                    <a:pt x="3727" y="2807"/>
                    <a:pt x="3739" y="2808"/>
                    <a:pt x="3752" y="2808"/>
                  </a:cubicBezTo>
                  <a:cubicBezTo>
                    <a:pt x="3777" y="2808"/>
                    <a:pt x="3805" y="2802"/>
                    <a:pt x="3831" y="2802"/>
                  </a:cubicBezTo>
                  <a:cubicBezTo>
                    <a:pt x="3835" y="2784"/>
                    <a:pt x="3838" y="2766"/>
                    <a:pt x="3842" y="2752"/>
                  </a:cubicBezTo>
                  <a:cubicBezTo>
                    <a:pt x="3566" y="2705"/>
                    <a:pt x="3340" y="2566"/>
                    <a:pt x="3111" y="2426"/>
                  </a:cubicBezTo>
                  <a:cubicBezTo>
                    <a:pt x="2774" y="2214"/>
                    <a:pt x="2419" y="2028"/>
                    <a:pt x="2093" y="1799"/>
                  </a:cubicBezTo>
                  <a:cubicBezTo>
                    <a:pt x="1384" y="1297"/>
                    <a:pt x="750" y="706"/>
                    <a:pt x="126" y="108"/>
                  </a:cubicBezTo>
                  <a:cubicBezTo>
                    <a:pt x="87" y="68"/>
                    <a:pt x="44" y="36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2141275" y="4430425"/>
              <a:ext cx="8625" cy="98475"/>
            </a:xfrm>
            <a:custGeom>
              <a:avLst/>
              <a:gdLst/>
              <a:ahLst/>
              <a:cxnLst/>
              <a:rect l="l" t="t" r="r" b="b"/>
              <a:pathLst>
                <a:path w="345" h="3939" extrusionOk="0">
                  <a:moveTo>
                    <a:pt x="345" y="0"/>
                  </a:moveTo>
                  <a:lnTo>
                    <a:pt x="345" y="0"/>
                  </a:lnTo>
                  <a:cubicBezTo>
                    <a:pt x="101" y="355"/>
                    <a:pt x="1" y="2612"/>
                    <a:pt x="148" y="3938"/>
                  </a:cubicBezTo>
                  <a:cubicBezTo>
                    <a:pt x="166" y="2623"/>
                    <a:pt x="198" y="130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1886625" y="4508900"/>
              <a:ext cx="34950" cy="94975"/>
            </a:xfrm>
            <a:custGeom>
              <a:avLst/>
              <a:gdLst/>
              <a:ahLst/>
              <a:cxnLst/>
              <a:rect l="l" t="t" r="r" b="b"/>
              <a:pathLst>
                <a:path w="1398" h="3799" extrusionOk="0">
                  <a:moveTo>
                    <a:pt x="50" y="0"/>
                  </a:moveTo>
                  <a:cubicBezTo>
                    <a:pt x="18" y="43"/>
                    <a:pt x="0" y="93"/>
                    <a:pt x="4" y="147"/>
                  </a:cubicBezTo>
                  <a:cubicBezTo>
                    <a:pt x="43" y="408"/>
                    <a:pt x="68" y="674"/>
                    <a:pt x="133" y="932"/>
                  </a:cubicBezTo>
                  <a:cubicBezTo>
                    <a:pt x="319" y="1698"/>
                    <a:pt x="641" y="2411"/>
                    <a:pt x="1000" y="3114"/>
                  </a:cubicBezTo>
                  <a:cubicBezTo>
                    <a:pt x="1122" y="3347"/>
                    <a:pt x="1265" y="3569"/>
                    <a:pt x="1398" y="3798"/>
                  </a:cubicBezTo>
                  <a:cubicBezTo>
                    <a:pt x="824" y="2569"/>
                    <a:pt x="201" y="1376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1928725" y="5040000"/>
              <a:ext cx="65050" cy="73200"/>
            </a:xfrm>
            <a:custGeom>
              <a:avLst/>
              <a:gdLst/>
              <a:ahLst/>
              <a:cxnLst/>
              <a:rect l="l" t="t" r="r" b="b"/>
              <a:pathLst>
                <a:path w="2602" h="2928" extrusionOk="0">
                  <a:moveTo>
                    <a:pt x="2602" y="0"/>
                  </a:moveTo>
                  <a:lnTo>
                    <a:pt x="2602" y="0"/>
                  </a:lnTo>
                  <a:cubicBezTo>
                    <a:pt x="2569" y="22"/>
                    <a:pt x="2537" y="43"/>
                    <a:pt x="2508" y="68"/>
                  </a:cubicBezTo>
                  <a:cubicBezTo>
                    <a:pt x="1806" y="678"/>
                    <a:pt x="1179" y="1358"/>
                    <a:pt x="566" y="2057"/>
                  </a:cubicBezTo>
                  <a:cubicBezTo>
                    <a:pt x="401" y="2250"/>
                    <a:pt x="247" y="2451"/>
                    <a:pt x="108" y="2663"/>
                  </a:cubicBezTo>
                  <a:cubicBezTo>
                    <a:pt x="58" y="2734"/>
                    <a:pt x="36" y="2824"/>
                    <a:pt x="0" y="2906"/>
                  </a:cubicBezTo>
                  <a:lnTo>
                    <a:pt x="50" y="2928"/>
                  </a:lnTo>
                  <a:cubicBezTo>
                    <a:pt x="778" y="1846"/>
                    <a:pt x="1731" y="957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1821575" y="4681875"/>
              <a:ext cx="77525" cy="38900"/>
            </a:xfrm>
            <a:custGeom>
              <a:avLst/>
              <a:gdLst/>
              <a:ahLst/>
              <a:cxnLst/>
              <a:rect l="l" t="t" r="r" b="b"/>
              <a:pathLst>
                <a:path w="3101" h="1556" extrusionOk="0">
                  <a:moveTo>
                    <a:pt x="67" y="0"/>
                  </a:moveTo>
                  <a:cubicBezTo>
                    <a:pt x="32" y="0"/>
                    <a:pt x="1" y="12"/>
                    <a:pt x="1" y="57"/>
                  </a:cubicBezTo>
                  <a:cubicBezTo>
                    <a:pt x="1094" y="462"/>
                    <a:pt x="2079" y="1043"/>
                    <a:pt x="3100" y="1555"/>
                  </a:cubicBezTo>
                  <a:cubicBezTo>
                    <a:pt x="2928" y="1440"/>
                    <a:pt x="2760" y="1322"/>
                    <a:pt x="2588" y="1215"/>
                  </a:cubicBezTo>
                  <a:cubicBezTo>
                    <a:pt x="1932" y="799"/>
                    <a:pt x="1237" y="466"/>
                    <a:pt x="538" y="133"/>
                  </a:cubicBezTo>
                  <a:cubicBezTo>
                    <a:pt x="409" y="68"/>
                    <a:pt x="262" y="43"/>
                    <a:pt x="119" y="7"/>
                  </a:cubicBezTo>
                  <a:cubicBezTo>
                    <a:pt x="103" y="4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2426600" y="4645850"/>
              <a:ext cx="70075" cy="63100"/>
            </a:xfrm>
            <a:custGeom>
              <a:avLst/>
              <a:gdLst/>
              <a:ahLst/>
              <a:cxnLst/>
              <a:rect l="l" t="t" r="r" b="b"/>
              <a:pathLst>
                <a:path w="2803" h="2524" extrusionOk="0">
                  <a:moveTo>
                    <a:pt x="2752" y="1"/>
                  </a:moveTo>
                  <a:cubicBezTo>
                    <a:pt x="2480" y="309"/>
                    <a:pt x="2218" y="635"/>
                    <a:pt x="1928" y="921"/>
                  </a:cubicBezTo>
                  <a:cubicBezTo>
                    <a:pt x="1627" y="1222"/>
                    <a:pt x="1297" y="1498"/>
                    <a:pt x="971" y="1767"/>
                  </a:cubicBezTo>
                  <a:cubicBezTo>
                    <a:pt x="652" y="2029"/>
                    <a:pt x="323" y="2272"/>
                    <a:pt x="0" y="2523"/>
                  </a:cubicBezTo>
                  <a:cubicBezTo>
                    <a:pt x="197" y="2426"/>
                    <a:pt x="387" y="2312"/>
                    <a:pt x="566" y="2183"/>
                  </a:cubicBezTo>
                  <a:cubicBezTo>
                    <a:pt x="1236" y="1688"/>
                    <a:pt x="1899" y="1183"/>
                    <a:pt x="2437" y="538"/>
                  </a:cubicBezTo>
                  <a:cubicBezTo>
                    <a:pt x="2566" y="380"/>
                    <a:pt x="2680" y="208"/>
                    <a:pt x="2802" y="47"/>
                  </a:cubicBezTo>
                  <a:lnTo>
                    <a:pt x="275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2306925" y="4898275"/>
              <a:ext cx="80825" cy="59775"/>
            </a:xfrm>
            <a:custGeom>
              <a:avLst/>
              <a:gdLst/>
              <a:ahLst/>
              <a:cxnLst/>
              <a:rect l="l" t="t" r="r" b="b"/>
              <a:pathLst>
                <a:path w="3233" h="2391" extrusionOk="0">
                  <a:moveTo>
                    <a:pt x="0" y="1"/>
                  </a:moveTo>
                  <a:cubicBezTo>
                    <a:pt x="283" y="571"/>
                    <a:pt x="2143" y="1893"/>
                    <a:pt x="3232" y="2391"/>
                  </a:cubicBezTo>
                  <a:cubicBezTo>
                    <a:pt x="3089" y="2308"/>
                    <a:pt x="2942" y="2233"/>
                    <a:pt x="2802" y="2147"/>
                  </a:cubicBezTo>
                  <a:cubicBezTo>
                    <a:pt x="2655" y="2058"/>
                    <a:pt x="2508" y="1950"/>
                    <a:pt x="2372" y="1857"/>
                  </a:cubicBezTo>
                  <a:cubicBezTo>
                    <a:pt x="2232" y="1764"/>
                    <a:pt x="2093" y="1674"/>
                    <a:pt x="1953" y="1581"/>
                  </a:cubicBezTo>
                  <a:cubicBezTo>
                    <a:pt x="1817" y="1488"/>
                    <a:pt x="1684" y="1395"/>
                    <a:pt x="1544" y="1294"/>
                  </a:cubicBezTo>
                  <a:cubicBezTo>
                    <a:pt x="1405" y="1190"/>
                    <a:pt x="1261" y="1083"/>
                    <a:pt x="1132" y="979"/>
                  </a:cubicBezTo>
                  <a:cubicBezTo>
                    <a:pt x="1000" y="875"/>
                    <a:pt x="878" y="775"/>
                    <a:pt x="745" y="660"/>
                  </a:cubicBezTo>
                  <a:cubicBezTo>
                    <a:pt x="616" y="545"/>
                    <a:pt x="491" y="427"/>
                    <a:pt x="362" y="309"/>
                  </a:cubicBezTo>
                  <a:cubicBezTo>
                    <a:pt x="244" y="205"/>
                    <a:pt x="147" y="6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2348300" y="4493925"/>
              <a:ext cx="24575" cy="81825"/>
            </a:xfrm>
            <a:custGeom>
              <a:avLst/>
              <a:gdLst/>
              <a:ahLst/>
              <a:cxnLst/>
              <a:rect l="l" t="t" r="r" b="b"/>
              <a:pathLst>
                <a:path w="983" h="3273" extrusionOk="0">
                  <a:moveTo>
                    <a:pt x="871" y="1"/>
                  </a:moveTo>
                  <a:cubicBezTo>
                    <a:pt x="764" y="1147"/>
                    <a:pt x="359" y="2204"/>
                    <a:pt x="0" y="3272"/>
                  </a:cubicBezTo>
                  <a:cubicBezTo>
                    <a:pt x="40" y="3200"/>
                    <a:pt x="83" y="3125"/>
                    <a:pt x="119" y="3050"/>
                  </a:cubicBezTo>
                  <a:cubicBezTo>
                    <a:pt x="348" y="2555"/>
                    <a:pt x="538" y="2043"/>
                    <a:pt x="688" y="1520"/>
                  </a:cubicBezTo>
                  <a:cubicBezTo>
                    <a:pt x="810" y="1104"/>
                    <a:pt x="914" y="685"/>
                    <a:pt x="950" y="255"/>
                  </a:cubicBezTo>
                  <a:cubicBezTo>
                    <a:pt x="957" y="165"/>
                    <a:pt x="982" y="62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2221200" y="4773950"/>
              <a:ext cx="24200" cy="84325"/>
            </a:xfrm>
            <a:custGeom>
              <a:avLst/>
              <a:gdLst/>
              <a:ahLst/>
              <a:cxnLst/>
              <a:rect l="l" t="t" r="r" b="b"/>
              <a:pathLst>
                <a:path w="968" h="3373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19"/>
                    <a:pt x="93" y="237"/>
                    <a:pt x="154" y="352"/>
                  </a:cubicBezTo>
                  <a:cubicBezTo>
                    <a:pt x="369" y="803"/>
                    <a:pt x="595" y="1247"/>
                    <a:pt x="710" y="1742"/>
                  </a:cubicBezTo>
                  <a:cubicBezTo>
                    <a:pt x="799" y="2132"/>
                    <a:pt x="864" y="2527"/>
                    <a:pt x="767" y="2924"/>
                  </a:cubicBezTo>
                  <a:cubicBezTo>
                    <a:pt x="731" y="3078"/>
                    <a:pt x="674" y="3225"/>
                    <a:pt x="624" y="3372"/>
                  </a:cubicBezTo>
                  <a:cubicBezTo>
                    <a:pt x="763" y="3329"/>
                    <a:pt x="799" y="3215"/>
                    <a:pt x="835" y="3103"/>
                  </a:cubicBezTo>
                  <a:cubicBezTo>
                    <a:pt x="967" y="2724"/>
                    <a:pt x="939" y="2340"/>
                    <a:pt x="864" y="1957"/>
                  </a:cubicBezTo>
                  <a:cubicBezTo>
                    <a:pt x="731" y="1283"/>
                    <a:pt x="412" y="681"/>
                    <a:pt x="75" y="90"/>
                  </a:cubicBezTo>
                  <a:cubicBezTo>
                    <a:pt x="50" y="58"/>
                    <a:pt x="29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1856875" y="4875975"/>
              <a:ext cx="88625" cy="8850"/>
            </a:xfrm>
            <a:custGeom>
              <a:avLst/>
              <a:gdLst/>
              <a:ahLst/>
              <a:cxnLst/>
              <a:rect l="l" t="t" r="r" b="b"/>
              <a:pathLst>
                <a:path w="3545" h="354" extrusionOk="0">
                  <a:moveTo>
                    <a:pt x="3544" y="1"/>
                  </a:moveTo>
                  <a:lnTo>
                    <a:pt x="3544" y="1"/>
                  </a:lnTo>
                  <a:cubicBezTo>
                    <a:pt x="2696" y="104"/>
                    <a:pt x="1852" y="247"/>
                    <a:pt x="999" y="247"/>
                  </a:cubicBezTo>
                  <a:cubicBezTo>
                    <a:pt x="670" y="247"/>
                    <a:pt x="340" y="225"/>
                    <a:pt x="8" y="173"/>
                  </a:cubicBezTo>
                  <a:lnTo>
                    <a:pt x="1" y="219"/>
                  </a:lnTo>
                  <a:cubicBezTo>
                    <a:pt x="36" y="244"/>
                    <a:pt x="72" y="262"/>
                    <a:pt x="112" y="273"/>
                  </a:cubicBezTo>
                  <a:cubicBezTo>
                    <a:pt x="355" y="305"/>
                    <a:pt x="602" y="345"/>
                    <a:pt x="846" y="352"/>
                  </a:cubicBezTo>
                  <a:cubicBezTo>
                    <a:pt x="891" y="353"/>
                    <a:pt x="937" y="353"/>
                    <a:pt x="982" y="353"/>
                  </a:cubicBezTo>
                  <a:cubicBezTo>
                    <a:pt x="1569" y="353"/>
                    <a:pt x="2149" y="270"/>
                    <a:pt x="2731" y="183"/>
                  </a:cubicBezTo>
                  <a:cubicBezTo>
                    <a:pt x="3003" y="144"/>
                    <a:pt x="3272" y="62"/>
                    <a:pt x="3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2421850" y="4853675"/>
              <a:ext cx="71775" cy="37100"/>
            </a:xfrm>
            <a:custGeom>
              <a:avLst/>
              <a:gdLst/>
              <a:ahLst/>
              <a:cxnLst/>
              <a:rect l="l" t="t" r="r" b="b"/>
              <a:pathLst>
                <a:path w="2871" h="1484" extrusionOk="0">
                  <a:moveTo>
                    <a:pt x="0" y="0"/>
                  </a:moveTo>
                  <a:cubicBezTo>
                    <a:pt x="22" y="15"/>
                    <a:pt x="47" y="29"/>
                    <a:pt x="68" y="40"/>
                  </a:cubicBezTo>
                  <a:cubicBezTo>
                    <a:pt x="871" y="398"/>
                    <a:pt x="1663" y="774"/>
                    <a:pt x="2397" y="1262"/>
                  </a:cubicBezTo>
                  <a:cubicBezTo>
                    <a:pt x="2505" y="1330"/>
                    <a:pt x="2616" y="1391"/>
                    <a:pt x="2727" y="1448"/>
                  </a:cubicBezTo>
                  <a:cubicBezTo>
                    <a:pt x="2766" y="1466"/>
                    <a:pt x="2809" y="1477"/>
                    <a:pt x="2852" y="1484"/>
                  </a:cubicBezTo>
                  <a:cubicBezTo>
                    <a:pt x="2860" y="1470"/>
                    <a:pt x="2867" y="1452"/>
                    <a:pt x="2870" y="1437"/>
                  </a:cubicBezTo>
                  <a:cubicBezTo>
                    <a:pt x="1985" y="825"/>
                    <a:pt x="1043" y="3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2453725" y="4930250"/>
              <a:ext cx="64700" cy="40975"/>
            </a:xfrm>
            <a:custGeom>
              <a:avLst/>
              <a:gdLst/>
              <a:ahLst/>
              <a:cxnLst/>
              <a:rect l="l" t="t" r="r" b="b"/>
              <a:pathLst>
                <a:path w="2588" h="1639" extrusionOk="0">
                  <a:moveTo>
                    <a:pt x="15" y="1"/>
                  </a:moveTo>
                  <a:cubicBezTo>
                    <a:pt x="8" y="12"/>
                    <a:pt x="4" y="19"/>
                    <a:pt x="1" y="26"/>
                  </a:cubicBezTo>
                  <a:lnTo>
                    <a:pt x="2588" y="1638"/>
                  </a:lnTo>
                  <a:cubicBezTo>
                    <a:pt x="2588" y="1492"/>
                    <a:pt x="2491" y="1452"/>
                    <a:pt x="2423" y="1409"/>
                  </a:cubicBezTo>
                  <a:cubicBezTo>
                    <a:pt x="1843" y="1051"/>
                    <a:pt x="1266" y="693"/>
                    <a:pt x="682" y="345"/>
                  </a:cubicBezTo>
                  <a:cubicBezTo>
                    <a:pt x="467" y="216"/>
                    <a:pt x="237" y="116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2177750" y="4808350"/>
              <a:ext cx="10050" cy="76450"/>
            </a:xfrm>
            <a:custGeom>
              <a:avLst/>
              <a:gdLst/>
              <a:ahLst/>
              <a:cxnLst/>
              <a:rect l="l" t="t" r="r" b="b"/>
              <a:pathLst>
                <a:path w="402" h="3058" extrusionOk="0">
                  <a:moveTo>
                    <a:pt x="140" y="0"/>
                  </a:moveTo>
                  <a:cubicBezTo>
                    <a:pt x="115" y="47"/>
                    <a:pt x="108" y="97"/>
                    <a:pt x="118" y="144"/>
                  </a:cubicBezTo>
                  <a:cubicBezTo>
                    <a:pt x="212" y="713"/>
                    <a:pt x="262" y="1290"/>
                    <a:pt x="273" y="1867"/>
                  </a:cubicBezTo>
                  <a:cubicBezTo>
                    <a:pt x="276" y="2279"/>
                    <a:pt x="247" y="2684"/>
                    <a:pt x="0" y="3053"/>
                  </a:cubicBezTo>
                  <a:cubicBezTo>
                    <a:pt x="16" y="3056"/>
                    <a:pt x="30" y="3058"/>
                    <a:pt x="43" y="3058"/>
                  </a:cubicBezTo>
                  <a:cubicBezTo>
                    <a:pt x="139" y="3058"/>
                    <a:pt x="173" y="2983"/>
                    <a:pt x="204" y="2917"/>
                  </a:cubicBezTo>
                  <a:cubicBezTo>
                    <a:pt x="316" y="2684"/>
                    <a:pt x="376" y="2426"/>
                    <a:pt x="380" y="2168"/>
                  </a:cubicBezTo>
                  <a:cubicBezTo>
                    <a:pt x="402" y="1695"/>
                    <a:pt x="351" y="1226"/>
                    <a:pt x="290" y="756"/>
                  </a:cubicBezTo>
                  <a:cubicBezTo>
                    <a:pt x="258" y="502"/>
                    <a:pt x="190" y="255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2011400" y="4610200"/>
              <a:ext cx="53950" cy="83425"/>
            </a:xfrm>
            <a:custGeom>
              <a:avLst/>
              <a:gdLst/>
              <a:ahLst/>
              <a:cxnLst/>
              <a:rect l="l" t="t" r="r" b="b"/>
              <a:pathLst>
                <a:path w="2158" h="3337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47"/>
                    <a:pt x="40" y="94"/>
                    <a:pt x="61" y="140"/>
                  </a:cubicBezTo>
                  <a:cubicBezTo>
                    <a:pt x="402" y="764"/>
                    <a:pt x="721" y="1402"/>
                    <a:pt x="1082" y="2014"/>
                  </a:cubicBezTo>
                  <a:cubicBezTo>
                    <a:pt x="1315" y="2401"/>
                    <a:pt x="1609" y="2752"/>
                    <a:pt x="1882" y="3114"/>
                  </a:cubicBezTo>
                  <a:cubicBezTo>
                    <a:pt x="1950" y="3193"/>
                    <a:pt x="2025" y="3268"/>
                    <a:pt x="2107" y="3336"/>
                  </a:cubicBezTo>
                  <a:lnTo>
                    <a:pt x="2157" y="3293"/>
                  </a:lnTo>
                  <a:cubicBezTo>
                    <a:pt x="1240" y="2326"/>
                    <a:pt x="631" y="1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843350" y="4868550"/>
              <a:ext cx="73750" cy="4625"/>
            </a:xfrm>
            <a:custGeom>
              <a:avLst/>
              <a:gdLst/>
              <a:ahLst/>
              <a:cxnLst/>
              <a:rect l="l" t="t" r="r" b="b"/>
              <a:pathLst>
                <a:path w="2950" h="185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389" y="50"/>
                    <a:pt x="1825" y="75"/>
                    <a:pt x="1260" y="75"/>
                  </a:cubicBezTo>
                  <a:cubicBezTo>
                    <a:pt x="844" y="75"/>
                    <a:pt x="427" y="61"/>
                    <a:pt x="11" y="32"/>
                  </a:cubicBezTo>
                  <a:cubicBezTo>
                    <a:pt x="8" y="58"/>
                    <a:pt x="4" y="83"/>
                    <a:pt x="0" y="111"/>
                  </a:cubicBezTo>
                  <a:cubicBezTo>
                    <a:pt x="250" y="170"/>
                    <a:pt x="503" y="185"/>
                    <a:pt x="757" y="185"/>
                  </a:cubicBezTo>
                  <a:cubicBezTo>
                    <a:pt x="995" y="185"/>
                    <a:pt x="1234" y="172"/>
                    <a:pt x="1473" y="172"/>
                  </a:cubicBezTo>
                  <a:cubicBezTo>
                    <a:pt x="1971" y="172"/>
                    <a:pt x="2466" y="115"/>
                    <a:pt x="2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2320800" y="4723700"/>
              <a:ext cx="55025" cy="34250"/>
            </a:xfrm>
            <a:custGeom>
              <a:avLst/>
              <a:gdLst/>
              <a:ahLst/>
              <a:cxnLst/>
              <a:rect l="l" t="t" r="r" b="b"/>
              <a:pathLst>
                <a:path w="2201" h="1370" extrusionOk="0">
                  <a:moveTo>
                    <a:pt x="2064" y="0"/>
                  </a:moveTo>
                  <a:cubicBezTo>
                    <a:pt x="2000" y="0"/>
                    <a:pt x="1932" y="11"/>
                    <a:pt x="1871" y="33"/>
                  </a:cubicBezTo>
                  <a:cubicBezTo>
                    <a:pt x="1599" y="136"/>
                    <a:pt x="1333" y="248"/>
                    <a:pt x="1108" y="448"/>
                  </a:cubicBezTo>
                  <a:cubicBezTo>
                    <a:pt x="936" y="602"/>
                    <a:pt x="728" y="713"/>
                    <a:pt x="549" y="857"/>
                  </a:cubicBezTo>
                  <a:cubicBezTo>
                    <a:pt x="359" y="1007"/>
                    <a:pt x="183" y="1179"/>
                    <a:pt x="0" y="1340"/>
                  </a:cubicBezTo>
                  <a:lnTo>
                    <a:pt x="26" y="1369"/>
                  </a:lnTo>
                  <a:cubicBezTo>
                    <a:pt x="51" y="1351"/>
                    <a:pt x="76" y="1337"/>
                    <a:pt x="101" y="1319"/>
                  </a:cubicBezTo>
                  <a:cubicBezTo>
                    <a:pt x="484" y="1011"/>
                    <a:pt x="886" y="731"/>
                    <a:pt x="1305" y="480"/>
                  </a:cubicBezTo>
                  <a:cubicBezTo>
                    <a:pt x="1455" y="391"/>
                    <a:pt x="1602" y="287"/>
                    <a:pt x="1763" y="212"/>
                  </a:cubicBezTo>
                  <a:cubicBezTo>
                    <a:pt x="1889" y="147"/>
                    <a:pt x="2029" y="111"/>
                    <a:pt x="2201" y="54"/>
                  </a:cubicBezTo>
                  <a:cubicBezTo>
                    <a:pt x="2132" y="25"/>
                    <a:pt x="2097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2049925" y="4428000"/>
              <a:ext cx="31100" cy="69450"/>
            </a:xfrm>
            <a:custGeom>
              <a:avLst/>
              <a:gdLst/>
              <a:ahLst/>
              <a:cxnLst/>
              <a:rect l="l" t="t" r="r" b="b"/>
              <a:pathLst>
                <a:path w="1244" h="2778" extrusionOk="0">
                  <a:moveTo>
                    <a:pt x="36" y="0"/>
                  </a:moveTo>
                  <a:lnTo>
                    <a:pt x="0" y="29"/>
                  </a:lnTo>
                  <a:cubicBezTo>
                    <a:pt x="599" y="857"/>
                    <a:pt x="874" y="1824"/>
                    <a:pt x="1243" y="2777"/>
                  </a:cubicBezTo>
                  <a:cubicBezTo>
                    <a:pt x="1243" y="2745"/>
                    <a:pt x="1243" y="2709"/>
                    <a:pt x="1240" y="2677"/>
                  </a:cubicBezTo>
                  <a:cubicBezTo>
                    <a:pt x="1064" y="2003"/>
                    <a:pt x="828" y="1344"/>
                    <a:pt x="530" y="714"/>
                  </a:cubicBezTo>
                  <a:cubicBezTo>
                    <a:pt x="434" y="520"/>
                    <a:pt x="323" y="330"/>
                    <a:pt x="197" y="147"/>
                  </a:cubicBezTo>
                  <a:cubicBezTo>
                    <a:pt x="161" y="90"/>
                    <a:pt x="93" y="51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2363000" y="4762400"/>
              <a:ext cx="68550" cy="16600"/>
            </a:xfrm>
            <a:custGeom>
              <a:avLst/>
              <a:gdLst/>
              <a:ahLst/>
              <a:cxnLst/>
              <a:rect l="l" t="t" r="r" b="b"/>
              <a:pathLst>
                <a:path w="2742" h="664" extrusionOk="0">
                  <a:moveTo>
                    <a:pt x="2730" y="0"/>
                  </a:moveTo>
                  <a:cubicBezTo>
                    <a:pt x="2512" y="72"/>
                    <a:pt x="2297" y="151"/>
                    <a:pt x="2075" y="215"/>
                  </a:cubicBezTo>
                  <a:cubicBezTo>
                    <a:pt x="1845" y="280"/>
                    <a:pt x="1613" y="341"/>
                    <a:pt x="1380" y="394"/>
                  </a:cubicBezTo>
                  <a:cubicBezTo>
                    <a:pt x="1154" y="448"/>
                    <a:pt x="928" y="495"/>
                    <a:pt x="699" y="527"/>
                  </a:cubicBezTo>
                  <a:cubicBezTo>
                    <a:pt x="466" y="556"/>
                    <a:pt x="233" y="556"/>
                    <a:pt x="4" y="566"/>
                  </a:cubicBezTo>
                  <a:lnTo>
                    <a:pt x="0" y="609"/>
                  </a:lnTo>
                  <a:cubicBezTo>
                    <a:pt x="43" y="631"/>
                    <a:pt x="93" y="649"/>
                    <a:pt x="143" y="656"/>
                  </a:cubicBezTo>
                  <a:cubicBezTo>
                    <a:pt x="210" y="661"/>
                    <a:pt x="277" y="664"/>
                    <a:pt x="345" y="664"/>
                  </a:cubicBezTo>
                  <a:cubicBezTo>
                    <a:pt x="423" y="664"/>
                    <a:pt x="502" y="660"/>
                    <a:pt x="581" y="652"/>
                  </a:cubicBezTo>
                  <a:cubicBezTo>
                    <a:pt x="1215" y="563"/>
                    <a:pt x="1835" y="398"/>
                    <a:pt x="2426" y="161"/>
                  </a:cubicBezTo>
                  <a:cubicBezTo>
                    <a:pt x="2533" y="118"/>
                    <a:pt x="2637" y="65"/>
                    <a:pt x="2741" y="15"/>
                  </a:cubicBezTo>
                  <a:lnTo>
                    <a:pt x="273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2013825" y="4955075"/>
              <a:ext cx="50800" cy="44550"/>
            </a:xfrm>
            <a:custGeom>
              <a:avLst/>
              <a:gdLst/>
              <a:ahLst/>
              <a:cxnLst/>
              <a:rect l="l" t="t" r="r" b="b"/>
              <a:pathLst>
                <a:path w="2032" h="1782" extrusionOk="0">
                  <a:moveTo>
                    <a:pt x="2017" y="1"/>
                  </a:moveTo>
                  <a:cubicBezTo>
                    <a:pt x="1964" y="8"/>
                    <a:pt x="1906" y="22"/>
                    <a:pt x="1856" y="44"/>
                  </a:cubicBezTo>
                  <a:cubicBezTo>
                    <a:pt x="1716" y="122"/>
                    <a:pt x="1584" y="212"/>
                    <a:pt x="1458" y="309"/>
                  </a:cubicBezTo>
                  <a:cubicBezTo>
                    <a:pt x="996" y="692"/>
                    <a:pt x="566" y="1111"/>
                    <a:pt x="172" y="1563"/>
                  </a:cubicBezTo>
                  <a:cubicBezTo>
                    <a:pt x="140" y="1599"/>
                    <a:pt x="111" y="1634"/>
                    <a:pt x="83" y="1670"/>
                  </a:cubicBezTo>
                  <a:cubicBezTo>
                    <a:pt x="54" y="1710"/>
                    <a:pt x="29" y="1745"/>
                    <a:pt x="0" y="1781"/>
                  </a:cubicBezTo>
                  <a:cubicBezTo>
                    <a:pt x="670" y="1190"/>
                    <a:pt x="1251" y="506"/>
                    <a:pt x="2032" y="51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2052525" y="4761850"/>
              <a:ext cx="26350" cy="68375"/>
            </a:xfrm>
            <a:custGeom>
              <a:avLst/>
              <a:gdLst/>
              <a:ahLst/>
              <a:cxnLst/>
              <a:rect l="l" t="t" r="r" b="b"/>
              <a:pathLst>
                <a:path w="1054" h="2735" extrusionOk="0">
                  <a:moveTo>
                    <a:pt x="1053" y="1"/>
                  </a:moveTo>
                  <a:cubicBezTo>
                    <a:pt x="297" y="793"/>
                    <a:pt x="0" y="2011"/>
                    <a:pt x="412" y="2735"/>
                  </a:cubicBezTo>
                  <a:cubicBezTo>
                    <a:pt x="401" y="2670"/>
                    <a:pt x="391" y="2606"/>
                    <a:pt x="376" y="2545"/>
                  </a:cubicBezTo>
                  <a:cubicBezTo>
                    <a:pt x="265" y="2115"/>
                    <a:pt x="283" y="1667"/>
                    <a:pt x="423" y="1248"/>
                  </a:cubicBezTo>
                  <a:cubicBezTo>
                    <a:pt x="548" y="857"/>
                    <a:pt x="745" y="502"/>
                    <a:pt x="960" y="158"/>
                  </a:cubicBezTo>
                  <a:cubicBezTo>
                    <a:pt x="993" y="105"/>
                    <a:pt x="1021" y="54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2122750" y="4739200"/>
              <a:ext cx="10675" cy="66025"/>
            </a:xfrm>
            <a:custGeom>
              <a:avLst/>
              <a:gdLst/>
              <a:ahLst/>
              <a:cxnLst/>
              <a:rect l="l" t="t" r="r" b="b"/>
              <a:pathLst>
                <a:path w="427" h="2641" extrusionOk="0">
                  <a:moveTo>
                    <a:pt x="427" y="0"/>
                  </a:moveTo>
                  <a:cubicBezTo>
                    <a:pt x="283" y="190"/>
                    <a:pt x="161" y="391"/>
                    <a:pt x="122" y="613"/>
                  </a:cubicBezTo>
                  <a:cubicBezTo>
                    <a:pt x="29" y="1100"/>
                    <a:pt x="0" y="1595"/>
                    <a:pt x="36" y="2086"/>
                  </a:cubicBezTo>
                  <a:cubicBezTo>
                    <a:pt x="47" y="2272"/>
                    <a:pt x="86" y="2455"/>
                    <a:pt x="111" y="2641"/>
                  </a:cubicBezTo>
                  <a:cubicBezTo>
                    <a:pt x="22" y="1749"/>
                    <a:pt x="129" y="846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984700" y="4811300"/>
              <a:ext cx="66050" cy="6575"/>
            </a:xfrm>
            <a:custGeom>
              <a:avLst/>
              <a:gdLst/>
              <a:ahLst/>
              <a:cxnLst/>
              <a:rect l="l" t="t" r="r" b="b"/>
              <a:pathLst>
                <a:path w="2642" h="263" extrusionOk="0">
                  <a:moveTo>
                    <a:pt x="1" y="1"/>
                  </a:moveTo>
                  <a:cubicBezTo>
                    <a:pt x="591" y="151"/>
                    <a:pt x="1183" y="262"/>
                    <a:pt x="1783" y="262"/>
                  </a:cubicBezTo>
                  <a:cubicBezTo>
                    <a:pt x="2067" y="262"/>
                    <a:pt x="2353" y="237"/>
                    <a:pt x="2641" y="180"/>
                  </a:cubicBezTo>
                  <a:cubicBezTo>
                    <a:pt x="2641" y="158"/>
                    <a:pt x="2641" y="133"/>
                    <a:pt x="2641" y="115"/>
                  </a:cubicBezTo>
                  <a:cubicBezTo>
                    <a:pt x="2348" y="130"/>
                    <a:pt x="2054" y="155"/>
                    <a:pt x="1760" y="155"/>
                  </a:cubicBezTo>
                  <a:cubicBezTo>
                    <a:pt x="1466" y="155"/>
                    <a:pt x="1179" y="137"/>
                    <a:pt x="886" y="112"/>
                  </a:cubicBezTo>
                  <a:cubicBezTo>
                    <a:pt x="588" y="83"/>
                    <a:pt x="294" y="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079300" y="4867925"/>
              <a:ext cx="39250" cy="47675"/>
            </a:xfrm>
            <a:custGeom>
              <a:avLst/>
              <a:gdLst/>
              <a:ahLst/>
              <a:cxnLst/>
              <a:rect l="l" t="t" r="r" b="b"/>
              <a:pathLst>
                <a:path w="1570" h="1907" extrusionOk="0">
                  <a:moveTo>
                    <a:pt x="1516" y="0"/>
                  </a:moveTo>
                  <a:cubicBezTo>
                    <a:pt x="1222" y="831"/>
                    <a:pt x="570" y="1333"/>
                    <a:pt x="0" y="1906"/>
                  </a:cubicBezTo>
                  <a:cubicBezTo>
                    <a:pt x="481" y="1602"/>
                    <a:pt x="903" y="1215"/>
                    <a:pt x="1244" y="760"/>
                  </a:cubicBezTo>
                  <a:cubicBezTo>
                    <a:pt x="1362" y="606"/>
                    <a:pt x="1437" y="416"/>
                    <a:pt x="1527" y="237"/>
                  </a:cubicBezTo>
                  <a:cubicBezTo>
                    <a:pt x="1570" y="161"/>
                    <a:pt x="1566" y="68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1949050" y="4951750"/>
              <a:ext cx="44900" cy="41425"/>
            </a:xfrm>
            <a:custGeom>
              <a:avLst/>
              <a:gdLst/>
              <a:ahLst/>
              <a:cxnLst/>
              <a:rect l="l" t="t" r="r" b="b"/>
              <a:pathLst>
                <a:path w="1796" h="1657" extrusionOk="0">
                  <a:moveTo>
                    <a:pt x="1796" y="1"/>
                  </a:moveTo>
                  <a:lnTo>
                    <a:pt x="1796" y="1"/>
                  </a:lnTo>
                  <a:cubicBezTo>
                    <a:pt x="1240" y="341"/>
                    <a:pt x="746" y="761"/>
                    <a:pt x="276" y="1212"/>
                  </a:cubicBezTo>
                  <a:cubicBezTo>
                    <a:pt x="190" y="1298"/>
                    <a:pt x="115" y="1391"/>
                    <a:pt x="47" y="1488"/>
                  </a:cubicBezTo>
                  <a:cubicBezTo>
                    <a:pt x="18" y="1535"/>
                    <a:pt x="15" y="1599"/>
                    <a:pt x="1" y="1656"/>
                  </a:cubicBezTo>
                  <a:cubicBezTo>
                    <a:pt x="538" y="1022"/>
                    <a:pt x="1208" y="560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1997325" y="4887625"/>
              <a:ext cx="59425" cy="7275"/>
            </a:xfrm>
            <a:custGeom>
              <a:avLst/>
              <a:gdLst/>
              <a:ahLst/>
              <a:cxnLst/>
              <a:rect l="l" t="t" r="r" b="b"/>
              <a:pathLst>
                <a:path w="2377" h="291" extrusionOk="0">
                  <a:moveTo>
                    <a:pt x="2376" y="0"/>
                  </a:moveTo>
                  <a:lnTo>
                    <a:pt x="2376" y="0"/>
                  </a:lnTo>
                  <a:cubicBezTo>
                    <a:pt x="2018" y="54"/>
                    <a:pt x="1667" y="126"/>
                    <a:pt x="1316" y="165"/>
                  </a:cubicBezTo>
                  <a:cubicBezTo>
                    <a:pt x="1167" y="181"/>
                    <a:pt x="1017" y="193"/>
                    <a:pt x="868" y="193"/>
                  </a:cubicBezTo>
                  <a:cubicBezTo>
                    <a:pt x="634" y="193"/>
                    <a:pt x="401" y="163"/>
                    <a:pt x="173" y="69"/>
                  </a:cubicBezTo>
                  <a:cubicBezTo>
                    <a:pt x="123" y="51"/>
                    <a:pt x="69" y="36"/>
                    <a:pt x="15" y="29"/>
                  </a:cubicBezTo>
                  <a:lnTo>
                    <a:pt x="1" y="65"/>
                  </a:lnTo>
                  <a:cubicBezTo>
                    <a:pt x="30" y="94"/>
                    <a:pt x="65" y="119"/>
                    <a:pt x="101" y="140"/>
                  </a:cubicBezTo>
                  <a:cubicBezTo>
                    <a:pt x="284" y="237"/>
                    <a:pt x="485" y="291"/>
                    <a:pt x="692" y="291"/>
                  </a:cubicBezTo>
                  <a:cubicBezTo>
                    <a:pt x="958" y="291"/>
                    <a:pt x="1223" y="273"/>
                    <a:pt x="1488" y="244"/>
                  </a:cubicBezTo>
                  <a:cubicBezTo>
                    <a:pt x="1792" y="201"/>
                    <a:pt x="2093" y="137"/>
                    <a:pt x="23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771250" y="4726025"/>
              <a:ext cx="44350" cy="28150"/>
            </a:xfrm>
            <a:custGeom>
              <a:avLst/>
              <a:gdLst/>
              <a:ahLst/>
              <a:cxnLst/>
              <a:rect l="l" t="t" r="r" b="b"/>
              <a:pathLst>
                <a:path w="1774" h="1126" extrusionOk="0">
                  <a:moveTo>
                    <a:pt x="36" y="0"/>
                  </a:moveTo>
                  <a:lnTo>
                    <a:pt x="0" y="26"/>
                  </a:lnTo>
                  <a:cubicBezTo>
                    <a:pt x="7" y="54"/>
                    <a:pt x="7" y="94"/>
                    <a:pt x="25" y="112"/>
                  </a:cubicBezTo>
                  <a:cubicBezTo>
                    <a:pt x="548" y="552"/>
                    <a:pt x="1150" y="857"/>
                    <a:pt x="1774" y="1126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2150325" y="4889600"/>
              <a:ext cx="24850" cy="59675"/>
            </a:xfrm>
            <a:custGeom>
              <a:avLst/>
              <a:gdLst/>
              <a:ahLst/>
              <a:cxnLst/>
              <a:rect l="l" t="t" r="r" b="b"/>
              <a:pathLst>
                <a:path w="994" h="2387" extrusionOk="0">
                  <a:moveTo>
                    <a:pt x="950" y="0"/>
                  </a:moveTo>
                  <a:cubicBezTo>
                    <a:pt x="739" y="839"/>
                    <a:pt x="330" y="1591"/>
                    <a:pt x="1" y="2387"/>
                  </a:cubicBezTo>
                  <a:cubicBezTo>
                    <a:pt x="47" y="2308"/>
                    <a:pt x="98" y="2233"/>
                    <a:pt x="141" y="2150"/>
                  </a:cubicBezTo>
                  <a:cubicBezTo>
                    <a:pt x="356" y="1702"/>
                    <a:pt x="574" y="1251"/>
                    <a:pt x="778" y="796"/>
                  </a:cubicBezTo>
                  <a:cubicBezTo>
                    <a:pt x="864" y="602"/>
                    <a:pt x="914" y="394"/>
                    <a:pt x="975" y="190"/>
                  </a:cubicBezTo>
                  <a:cubicBezTo>
                    <a:pt x="986" y="133"/>
                    <a:pt x="993" y="72"/>
                    <a:pt x="993" y="11"/>
                  </a:cubicBezTo>
                  <a:lnTo>
                    <a:pt x="9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2274400" y="4736325"/>
              <a:ext cx="38000" cy="26550"/>
            </a:xfrm>
            <a:custGeom>
              <a:avLst/>
              <a:gdLst/>
              <a:ahLst/>
              <a:cxnLst/>
              <a:rect l="l" t="t" r="r" b="b"/>
              <a:pathLst>
                <a:path w="1520" h="1062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444" y="44"/>
                    <a:pt x="1358" y="72"/>
                    <a:pt x="1298" y="130"/>
                  </a:cubicBezTo>
                  <a:cubicBezTo>
                    <a:pt x="975" y="420"/>
                    <a:pt x="602" y="638"/>
                    <a:pt x="226" y="853"/>
                  </a:cubicBezTo>
                  <a:cubicBezTo>
                    <a:pt x="169" y="886"/>
                    <a:pt x="111" y="921"/>
                    <a:pt x="58" y="961"/>
                  </a:cubicBezTo>
                  <a:cubicBezTo>
                    <a:pt x="33" y="989"/>
                    <a:pt x="15" y="1025"/>
                    <a:pt x="0" y="1061"/>
                  </a:cubicBezTo>
                  <a:cubicBezTo>
                    <a:pt x="567" y="778"/>
                    <a:pt x="1143" y="53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947525" y="5080750"/>
              <a:ext cx="36575" cy="38000"/>
            </a:xfrm>
            <a:custGeom>
              <a:avLst/>
              <a:gdLst/>
              <a:ahLst/>
              <a:cxnLst/>
              <a:rect l="l" t="t" r="r" b="b"/>
              <a:pathLst>
                <a:path w="1463" h="1520" extrusionOk="0">
                  <a:moveTo>
                    <a:pt x="1463" y="1"/>
                  </a:moveTo>
                  <a:lnTo>
                    <a:pt x="1" y="1520"/>
                  </a:lnTo>
                  <a:cubicBezTo>
                    <a:pt x="241" y="1488"/>
                    <a:pt x="1022" y="68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2245025" y="4364675"/>
              <a:ext cx="4500" cy="51525"/>
            </a:xfrm>
            <a:custGeom>
              <a:avLst/>
              <a:gdLst/>
              <a:ahLst/>
              <a:cxnLst/>
              <a:rect l="l" t="t" r="r" b="b"/>
              <a:pathLst>
                <a:path w="180" h="2061" extrusionOk="0">
                  <a:moveTo>
                    <a:pt x="0" y="0"/>
                  </a:moveTo>
                  <a:lnTo>
                    <a:pt x="0" y="2060"/>
                  </a:lnTo>
                  <a:cubicBezTo>
                    <a:pt x="172" y="1294"/>
                    <a:pt x="179" y="3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2008800" y="4672550"/>
              <a:ext cx="39450" cy="42125"/>
            </a:xfrm>
            <a:custGeom>
              <a:avLst/>
              <a:gdLst/>
              <a:ahLst/>
              <a:cxnLst/>
              <a:rect l="l" t="t" r="r" b="b"/>
              <a:pathLst>
                <a:path w="1578" h="1685" extrusionOk="0">
                  <a:moveTo>
                    <a:pt x="18" y="0"/>
                  </a:moveTo>
                  <a:cubicBezTo>
                    <a:pt x="4" y="22"/>
                    <a:pt x="0" y="29"/>
                    <a:pt x="0" y="29"/>
                  </a:cubicBezTo>
                  <a:cubicBezTo>
                    <a:pt x="387" y="606"/>
                    <a:pt x="850" y="1125"/>
                    <a:pt x="1376" y="1577"/>
                  </a:cubicBezTo>
                  <a:cubicBezTo>
                    <a:pt x="1430" y="1616"/>
                    <a:pt x="1487" y="1652"/>
                    <a:pt x="1548" y="1684"/>
                  </a:cubicBezTo>
                  <a:lnTo>
                    <a:pt x="1577" y="1645"/>
                  </a:lnTo>
                  <a:cubicBezTo>
                    <a:pt x="993" y="1158"/>
                    <a:pt x="499" y="59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2169775" y="4717075"/>
              <a:ext cx="40050" cy="21700"/>
            </a:xfrm>
            <a:custGeom>
              <a:avLst/>
              <a:gdLst/>
              <a:ahLst/>
              <a:cxnLst/>
              <a:rect l="l" t="t" r="r" b="b"/>
              <a:pathLst>
                <a:path w="1602" h="868" extrusionOk="0">
                  <a:moveTo>
                    <a:pt x="171" y="1"/>
                  </a:moveTo>
                  <a:cubicBezTo>
                    <a:pt x="103" y="1"/>
                    <a:pt x="38" y="33"/>
                    <a:pt x="0" y="90"/>
                  </a:cubicBezTo>
                  <a:cubicBezTo>
                    <a:pt x="631" y="151"/>
                    <a:pt x="1104" y="495"/>
                    <a:pt x="1566" y="867"/>
                  </a:cubicBezTo>
                  <a:lnTo>
                    <a:pt x="1602" y="817"/>
                  </a:lnTo>
                  <a:cubicBezTo>
                    <a:pt x="1455" y="695"/>
                    <a:pt x="1323" y="556"/>
                    <a:pt x="1168" y="448"/>
                  </a:cubicBezTo>
                  <a:cubicBezTo>
                    <a:pt x="989" y="333"/>
                    <a:pt x="807" y="226"/>
                    <a:pt x="613" y="136"/>
                  </a:cubicBezTo>
                  <a:cubicBezTo>
                    <a:pt x="491" y="83"/>
                    <a:pt x="366" y="43"/>
                    <a:pt x="237" y="11"/>
                  </a:cubicBezTo>
                  <a:cubicBezTo>
                    <a:pt x="215" y="4"/>
                    <a:pt x="19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2196475" y="4680550"/>
              <a:ext cx="50725" cy="9675"/>
            </a:xfrm>
            <a:custGeom>
              <a:avLst/>
              <a:gdLst/>
              <a:ahLst/>
              <a:cxnLst/>
              <a:rect l="l" t="t" r="r" b="b"/>
              <a:pathLst>
                <a:path w="2029" h="387" extrusionOk="0">
                  <a:moveTo>
                    <a:pt x="1233" y="0"/>
                  </a:moveTo>
                  <a:cubicBezTo>
                    <a:pt x="1031" y="0"/>
                    <a:pt x="832" y="36"/>
                    <a:pt x="638" y="89"/>
                  </a:cubicBezTo>
                  <a:cubicBezTo>
                    <a:pt x="409" y="153"/>
                    <a:pt x="186" y="229"/>
                    <a:pt x="0" y="386"/>
                  </a:cubicBezTo>
                  <a:cubicBezTo>
                    <a:pt x="179" y="325"/>
                    <a:pt x="355" y="261"/>
                    <a:pt x="538" y="204"/>
                  </a:cubicBezTo>
                  <a:cubicBezTo>
                    <a:pt x="758" y="133"/>
                    <a:pt x="977" y="90"/>
                    <a:pt x="1194" y="90"/>
                  </a:cubicBezTo>
                  <a:cubicBezTo>
                    <a:pt x="1441" y="90"/>
                    <a:pt x="1685" y="147"/>
                    <a:pt x="1924" y="282"/>
                  </a:cubicBezTo>
                  <a:cubicBezTo>
                    <a:pt x="1956" y="297"/>
                    <a:pt x="1992" y="307"/>
                    <a:pt x="2028" y="318"/>
                  </a:cubicBezTo>
                  <a:cubicBezTo>
                    <a:pt x="1860" y="161"/>
                    <a:pt x="1673" y="46"/>
                    <a:pt x="1444" y="14"/>
                  </a:cubicBezTo>
                  <a:cubicBezTo>
                    <a:pt x="1373" y="4"/>
                    <a:pt x="1303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2485625" y="4936450"/>
              <a:ext cx="40875" cy="27875"/>
            </a:xfrm>
            <a:custGeom>
              <a:avLst/>
              <a:gdLst/>
              <a:ahLst/>
              <a:cxnLst/>
              <a:rect l="l" t="t" r="r" b="b"/>
              <a:pathLst>
                <a:path w="1635" h="1115" extrusionOk="0">
                  <a:moveTo>
                    <a:pt x="0" y="0"/>
                  </a:moveTo>
                  <a:lnTo>
                    <a:pt x="1588" y="1115"/>
                  </a:lnTo>
                  <a:cubicBezTo>
                    <a:pt x="1634" y="1029"/>
                    <a:pt x="1559" y="975"/>
                    <a:pt x="1498" y="932"/>
                  </a:cubicBezTo>
                  <a:cubicBezTo>
                    <a:pt x="1032" y="570"/>
                    <a:pt x="531" y="25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2146575" y="4748325"/>
              <a:ext cx="7275" cy="47500"/>
            </a:xfrm>
            <a:custGeom>
              <a:avLst/>
              <a:gdLst/>
              <a:ahLst/>
              <a:cxnLst/>
              <a:rect l="l" t="t" r="r" b="b"/>
              <a:pathLst>
                <a:path w="291" h="1900" extrusionOk="0">
                  <a:moveTo>
                    <a:pt x="291" y="1"/>
                  </a:moveTo>
                  <a:lnTo>
                    <a:pt x="291" y="1"/>
                  </a:lnTo>
                  <a:cubicBezTo>
                    <a:pt x="58" y="216"/>
                    <a:pt x="0" y="1344"/>
                    <a:pt x="194" y="1900"/>
                  </a:cubicBezTo>
                  <a:cubicBezTo>
                    <a:pt x="104" y="1233"/>
                    <a:pt x="201" y="617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2255850" y="4903825"/>
              <a:ext cx="14375" cy="49750"/>
            </a:xfrm>
            <a:custGeom>
              <a:avLst/>
              <a:gdLst/>
              <a:ahLst/>
              <a:cxnLst/>
              <a:rect l="l" t="t" r="r" b="b"/>
              <a:pathLst>
                <a:path w="575" h="1990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41"/>
                    <a:pt x="384" y="1724"/>
                    <a:pt x="574" y="1990"/>
                  </a:cubicBezTo>
                  <a:cubicBezTo>
                    <a:pt x="488" y="1653"/>
                    <a:pt x="395" y="1316"/>
                    <a:pt x="316" y="990"/>
                  </a:cubicBezTo>
                  <a:cubicBezTo>
                    <a:pt x="234" y="660"/>
                    <a:pt x="162" y="327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2117275" y="5070450"/>
              <a:ext cx="34150" cy="33625"/>
            </a:xfrm>
            <a:custGeom>
              <a:avLst/>
              <a:gdLst/>
              <a:ahLst/>
              <a:cxnLst/>
              <a:rect l="l" t="t" r="r" b="b"/>
              <a:pathLst>
                <a:path w="1366" h="1345" extrusionOk="0">
                  <a:moveTo>
                    <a:pt x="1366" y="1"/>
                  </a:moveTo>
                  <a:lnTo>
                    <a:pt x="1366" y="1"/>
                  </a:lnTo>
                  <a:cubicBezTo>
                    <a:pt x="961" y="477"/>
                    <a:pt x="502" y="911"/>
                    <a:pt x="1" y="1287"/>
                  </a:cubicBezTo>
                  <a:lnTo>
                    <a:pt x="51" y="1344"/>
                  </a:lnTo>
                  <a:cubicBezTo>
                    <a:pt x="603" y="1011"/>
                    <a:pt x="1015" y="538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2242950" y="4804225"/>
              <a:ext cx="10875" cy="46700"/>
            </a:xfrm>
            <a:custGeom>
              <a:avLst/>
              <a:gdLst/>
              <a:ahLst/>
              <a:cxnLst/>
              <a:rect l="l" t="t" r="r" b="b"/>
              <a:pathLst>
                <a:path w="435" h="1868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309"/>
                    <a:pt x="130" y="610"/>
                    <a:pt x="183" y="911"/>
                  </a:cubicBezTo>
                  <a:cubicBezTo>
                    <a:pt x="237" y="1226"/>
                    <a:pt x="183" y="1541"/>
                    <a:pt x="101" y="1867"/>
                  </a:cubicBezTo>
                  <a:cubicBezTo>
                    <a:pt x="434" y="1606"/>
                    <a:pt x="273" y="5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1945375" y="4956775"/>
              <a:ext cx="27525" cy="25725"/>
            </a:xfrm>
            <a:custGeom>
              <a:avLst/>
              <a:gdLst/>
              <a:ahLst/>
              <a:cxnLst/>
              <a:rect l="l" t="t" r="r" b="b"/>
              <a:pathLst>
                <a:path w="1101" h="1029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814" y="151"/>
                    <a:pt x="552" y="337"/>
                    <a:pt x="323" y="563"/>
                  </a:cubicBezTo>
                  <a:cubicBezTo>
                    <a:pt x="219" y="667"/>
                    <a:pt x="119" y="775"/>
                    <a:pt x="26" y="886"/>
                  </a:cubicBezTo>
                  <a:cubicBezTo>
                    <a:pt x="8" y="907"/>
                    <a:pt x="15" y="950"/>
                    <a:pt x="1" y="1029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2312475" y="4895050"/>
              <a:ext cx="42400" cy="29600"/>
            </a:xfrm>
            <a:custGeom>
              <a:avLst/>
              <a:gdLst/>
              <a:ahLst/>
              <a:cxnLst/>
              <a:rect l="l" t="t" r="r" b="b"/>
              <a:pathLst>
                <a:path w="1696" h="1184" extrusionOk="0">
                  <a:moveTo>
                    <a:pt x="0" y="1"/>
                  </a:moveTo>
                  <a:cubicBezTo>
                    <a:pt x="144" y="244"/>
                    <a:pt x="1204" y="979"/>
                    <a:pt x="1695" y="118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2254700" y="4838975"/>
              <a:ext cx="42575" cy="4075"/>
            </a:xfrm>
            <a:custGeom>
              <a:avLst/>
              <a:gdLst/>
              <a:ahLst/>
              <a:cxnLst/>
              <a:rect l="l" t="t" r="r" b="b"/>
              <a:pathLst>
                <a:path w="1703" h="163" extrusionOk="0">
                  <a:moveTo>
                    <a:pt x="1702" y="1"/>
                  </a:moveTo>
                  <a:lnTo>
                    <a:pt x="0" y="80"/>
                  </a:lnTo>
                  <a:cubicBezTo>
                    <a:pt x="93" y="137"/>
                    <a:pt x="310" y="163"/>
                    <a:pt x="565" y="163"/>
                  </a:cubicBezTo>
                  <a:cubicBezTo>
                    <a:pt x="960" y="163"/>
                    <a:pt x="1447" y="10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2200850" y="4599275"/>
              <a:ext cx="16875" cy="51175"/>
            </a:xfrm>
            <a:custGeom>
              <a:avLst/>
              <a:gdLst/>
              <a:ahLst/>
              <a:cxnLst/>
              <a:rect l="l" t="t" r="r" b="b"/>
              <a:pathLst>
                <a:path w="675" h="2047" extrusionOk="0">
                  <a:moveTo>
                    <a:pt x="674" y="0"/>
                  </a:moveTo>
                  <a:lnTo>
                    <a:pt x="674" y="0"/>
                  </a:lnTo>
                  <a:cubicBezTo>
                    <a:pt x="631" y="137"/>
                    <a:pt x="592" y="266"/>
                    <a:pt x="545" y="405"/>
                  </a:cubicBezTo>
                  <a:cubicBezTo>
                    <a:pt x="502" y="545"/>
                    <a:pt x="463" y="685"/>
                    <a:pt x="416" y="824"/>
                  </a:cubicBezTo>
                  <a:cubicBezTo>
                    <a:pt x="373" y="961"/>
                    <a:pt x="327" y="1100"/>
                    <a:pt x="277" y="1237"/>
                  </a:cubicBezTo>
                  <a:cubicBezTo>
                    <a:pt x="230" y="1376"/>
                    <a:pt x="180" y="1512"/>
                    <a:pt x="137" y="1652"/>
                  </a:cubicBezTo>
                  <a:cubicBezTo>
                    <a:pt x="97" y="1781"/>
                    <a:pt x="1" y="1896"/>
                    <a:pt x="26" y="2046"/>
                  </a:cubicBezTo>
                  <a:cubicBezTo>
                    <a:pt x="337" y="1394"/>
                    <a:pt x="527" y="706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2071675" y="4717500"/>
              <a:ext cx="32100" cy="14450"/>
            </a:xfrm>
            <a:custGeom>
              <a:avLst/>
              <a:gdLst/>
              <a:ahLst/>
              <a:cxnLst/>
              <a:rect l="l" t="t" r="r" b="b"/>
              <a:pathLst>
                <a:path w="1284" h="578" extrusionOk="0">
                  <a:moveTo>
                    <a:pt x="1059" y="1"/>
                  </a:moveTo>
                  <a:cubicBezTo>
                    <a:pt x="718" y="1"/>
                    <a:pt x="269" y="235"/>
                    <a:pt x="1" y="578"/>
                  </a:cubicBezTo>
                  <a:cubicBezTo>
                    <a:pt x="216" y="456"/>
                    <a:pt x="416" y="352"/>
                    <a:pt x="614" y="234"/>
                  </a:cubicBezTo>
                  <a:cubicBezTo>
                    <a:pt x="818" y="109"/>
                    <a:pt x="1058" y="98"/>
                    <a:pt x="1284" y="44"/>
                  </a:cubicBezTo>
                  <a:cubicBezTo>
                    <a:pt x="1218" y="15"/>
                    <a:pt x="1141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2132150" y="4674150"/>
              <a:ext cx="19650" cy="31300"/>
            </a:xfrm>
            <a:custGeom>
              <a:avLst/>
              <a:gdLst/>
              <a:ahLst/>
              <a:cxnLst/>
              <a:rect l="l" t="t" r="r" b="b"/>
              <a:pathLst>
                <a:path w="786" h="1252" extrusionOk="0">
                  <a:moveTo>
                    <a:pt x="0" y="1"/>
                  </a:moveTo>
                  <a:lnTo>
                    <a:pt x="749" y="1251"/>
                  </a:lnTo>
                  <a:cubicBezTo>
                    <a:pt x="756" y="1244"/>
                    <a:pt x="785" y="1230"/>
                    <a:pt x="785" y="1219"/>
                  </a:cubicBezTo>
                  <a:cubicBezTo>
                    <a:pt x="785" y="1165"/>
                    <a:pt x="778" y="1115"/>
                    <a:pt x="760" y="1065"/>
                  </a:cubicBezTo>
                  <a:cubicBezTo>
                    <a:pt x="577" y="664"/>
                    <a:pt x="305" y="3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2323125" y="5075200"/>
              <a:ext cx="29225" cy="26450"/>
            </a:xfrm>
            <a:custGeom>
              <a:avLst/>
              <a:gdLst/>
              <a:ahLst/>
              <a:cxnLst/>
              <a:rect l="l" t="t" r="r" b="b"/>
              <a:pathLst>
                <a:path w="1169" h="1058" extrusionOk="0">
                  <a:moveTo>
                    <a:pt x="1" y="0"/>
                  </a:moveTo>
                  <a:cubicBezTo>
                    <a:pt x="330" y="491"/>
                    <a:pt x="921" y="1025"/>
                    <a:pt x="1169" y="10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2169500" y="4679450"/>
              <a:ext cx="23150" cy="24200"/>
            </a:xfrm>
            <a:custGeom>
              <a:avLst/>
              <a:gdLst/>
              <a:ahLst/>
              <a:cxnLst/>
              <a:rect l="l" t="t" r="r" b="b"/>
              <a:pathLst>
                <a:path w="926" h="968" extrusionOk="0">
                  <a:moveTo>
                    <a:pt x="925" y="0"/>
                  </a:moveTo>
                  <a:lnTo>
                    <a:pt x="925" y="0"/>
                  </a:lnTo>
                  <a:cubicBezTo>
                    <a:pt x="502" y="169"/>
                    <a:pt x="4" y="681"/>
                    <a:pt x="1" y="968"/>
                  </a:cubicBezTo>
                  <a:cubicBezTo>
                    <a:pt x="251" y="599"/>
                    <a:pt x="588" y="308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2107150" y="4868275"/>
              <a:ext cx="17325" cy="30575"/>
            </a:xfrm>
            <a:custGeom>
              <a:avLst/>
              <a:gdLst/>
              <a:ahLst/>
              <a:cxnLst/>
              <a:rect l="l" t="t" r="r" b="b"/>
              <a:pathLst>
                <a:path w="693" h="1223" extrusionOk="0">
                  <a:moveTo>
                    <a:pt x="628" y="0"/>
                  </a:moveTo>
                  <a:cubicBezTo>
                    <a:pt x="531" y="466"/>
                    <a:pt x="248" y="835"/>
                    <a:pt x="1" y="1222"/>
                  </a:cubicBezTo>
                  <a:cubicBezTo>
                    <a:pt x="312" y="954"/>
                    <a:pt x="545" y="606"/>
                    <a:pt x="674" y="219"/>
                  </a:cubicBezTo>
                  <a:cubicBezTo>
                    <a:pt x="692" y="155"/>
                    <a:pt x="674" y="76"/>
                    <a:pt x="674" y="4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2081450" y="4867475"/>
              <a:ext cx="26000" cy="19275"/>
            </a:xfrm>
            <a:custGeom>
              <a:avLst/>
              <a:gdLst/>
              <a:ahLst/>
              <a:cxnLst/>
              <a:rect l="l" t="t" r="r" b="b"/>
              <a:pathLst>
                <a:path w="1040" h="771" extrusionOk="0">
                  <a:moveTo>
                    <a:pt x="1011" y="0"/>
                  </a:moveTo>
                  <a:lnTo>
                    <a:pt x="0" y="771"/>
                  </a:lnTo>
                  <a:cubicBezTo>
                    <a:pt x="362" y="649"/>
                    <a:pt x="685" y="437"/>
                    <a:pt x="943" y="161"/>
                  </a:cubicBezTo>
                  <a:cubicBezTo>
                    <a:pt x="982" y="115"/>
                    <a:pt x="1039" y="68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2191450" y="4477625"/>
              <a:ext cx="6300" cy="54300"/>
            </a:xfrm>
            <a:custGeom>
              <a:avLst/>
              <a:gdLst/>
              <a:ahLst/>
              <a:cxnLst/>
              <a:rect l="l" t="t" r="r" b="b"/>
              <a:pathLst>
                <a:path w="252" h="2172" extrusionOk="0">
                  <a:moveTo>
                    <a:pt x="223" y="1"/>
                  </a:moveTo>
                  <a:lnTo>
                    <a:pt x="223" y="1"/>
                  </a:lnTo>
                  <a:cubicBezTo>
                    <a:pt x="183" y="362"/>
                    <a:pt x="158" y="728"/>
                    <a:pt x="122" y="1090"/>
                  </a:cubicBezTo>
                  <a:cubicBezTo>
                    <a:pt x="90" y="1452"/>
                    <a:pt x="40" y="1810"/>
                    <a:pt x="0" y="2172"/>
                  </a:cubicBezTo>
                  <a:cubicBezTo>
                    <a:pt x="129" y="1452"/>
                    <a:pt x="251" y="73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2439125" y="4970300"/>
              <a:ext cx="26375" cy="18650"/>
            </a:xfrm>
            <a:custGeom>
              <a:avLst/>
              <a:gdLst/>
              <a:ahLst/>
              <a:cxnLst/>
              <a:rect l="l" t="t" r="r" b="b"/>
              <a:pathLst>
                <a:path w="1055" h="746" extrusionOk="0">
                  <a:moveTo>
                    <a:pt x="1" y="1"/>
                  </a:moveTo>
                  <a:lnTo>
                    <a:pt x="1054" y="746"/>
                  </a:lnTo>
                  <a:cubicBezTo>
                    <a:pt x="1011" y="545"/>
                    <a:pt x="545" y="2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1893075" y="4498400"/>
              <a:ext cx="8700" cy="37475"/>
            </a:xfrm>
            <a:custGeom>
              <a:avLst/>
              <a:gdLst/>
              <a:ahLst/>
              <a:cxnLst/>
              <a:rect l="l" t="t" r="r" b="b"/>
              <a:pathLst>
                <a:path w="348" h="1499" extrusionOk="0">
                  <a:moveTo>
                    <a:pt x="47" y="1"/>
                  </a:moveTo>
                  <a:lnTo>
                    <a:pt x="0" y="12"/>
                  </a:lnTo>
                  <a:cubicBezTo>
                    <a:pt x="18" y="528"/>
                    <a:pt x="176" y="1015"/>
                    <a:pt x="348" y="149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2457050" y="4483725"/>
              <a:ext cx="13900" cy="30825"/>
            </a:xfrm>
            <a:custGeom>
              <a:avLst/>
              <a:gdLst/>
              <a:ahLst/>
              <a:cxnLst/>
              <a:rect l="l" t="t" r="r" b="b"/>
              <a:pathLst>
                <a:path w="556" h="1233" extrusionOk="0">
                  <a:moveTo>
                    <a:pt x="520" y="0"/>
                  </a:moveTo>
                  <a:lnTo>
                    <a:pt x="0" y="1233"/>
                  </a:lnTo>
                  <a:cubicBezTo>
                    <a:pt x="255" y="907"/>
                    <a:pt x="441" y="530"/>
                    <a:pt x="549" y="133"/>
                  </a:cubicBezTo>
                  <a:cubicBezTo>
                    <a:pt x="556" y="108"/>
                    <a:pt x="538" y="75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2047225" y="4767775"/>
              <a:ext cx="14550" cy="35125"/>
            </a:xfrm>
            <a:custGeom>
              <a:avLst/>
              <a:gdLst/>
              <a:ahLst/>
              <a:cxnLst/>
              <a:rect l="l" t="t" r="r" b="b"/>
              <a:pathLst>
                <a:path w="582" h="1405" extrusionOk="0">
                  <a:moveTo>
                    <a:pt x="581" y="0"/>
                  </a:moveTo>
                  <a:lnTo>
                    <a:pt x="581" y="0"/>
                  </a:lnTo>
                  <a:cubicBezTo>
                    <a:pt x="226" y="452"/>
                    <a:pt x="1" y="1154"/>
                    <a:pt x="144" y="1405"/>
                  </a:cubicBezTo>
                  <a:cubicBezTo>
                    <a:pt x="144" y="882"/>
                    <a:pt x="395" y="462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2012925" y="4898025"/>
              <a:ext cx="33600" cy="4050"/>
            </a:xfrm>
            <a:custGeom>
              <a:avLst/>
              <a:gdLst/>
              <a:ahLst/>
              <a:cxnLst/>
              <a:rect l="l" t="t" r="r" b="b"/>
              <a:pathLst>
                <a:path w="1344" h="162" extrusionOk="0">
                  <a:moveTo>
                    <a:pt x="1344" y="0"/>
                  </a:moveTo>
                  <a:cubicBezTo>
                    <a:pt x="1118" y="22"/>
                    <a:pt x="889" y="57"/>
                    <a:pt x="670" y="68"/>
                  </a:cubicBezTo>
                  <a:cubicBezTo>
                    <a:pt x="597" y="72"/>
                    <a:pt x="525" y="73"/>
                    <a:pt x="451" y="73"/>
                  </a:cubicBezTo>
                  <a:cubicBezTo>
                    <a:pt x="304" y="73"/>
                    <a:pt x="156" y="68"/>
                    <a:pt x="0" y="68"/>
                  </a:cubicBezTo>
                  <a:cubicBezTo>
                    <a:pt x="88" y="131"/>
                    <a:pt x="271" y="162"/>
                    <a:pt x="485" y="162"/>
                  </a:cubicBezTo>
                  <a:cubicBezTo>
                    <a:pt x="771" y="162"/>
                    <a:pt x="1110" y="107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2359950" y="4784800"/>
              <a:ext cx="32350" cy="2975"/>
            </a:xfrm>
            <a:custGeom>
              <a:avLst/>
              <a:gdLst/>
              <a:ahLst/>
              <a:cxnLst/>
              <a:rect l="l" t="t" r="r" b="b"/>
              <a:pathLst>
                <a:path w="1294" h="119" extrusionOk="0">
                  <a:moveTo>
                    <a:pt x="4" y="0"/>
                  </a:moveTo>
                  <a:lnTo>
                    <a:pt x="0" y="47"/>
                  </a:lnTo>
                  <a:cubicBezTo>
                    <a:pt x="81" y="95"/>
                    <a:pt x="240" y="118"/>
                    <a:pt x="433" y="118"/>
                  </a:cubicBezTo>
                  <a:cubicBezTo>
                    <a:pt x="694" y="118"/>
                    <a:pt x="1018" y="76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2347225" y="4737125"/>
              <a:ext cx="26275" cy="12400"/>
            </a:xfrm>
            <a:custGeom>
              <a:avLst/>
              <a:gdLst/>
              <a:ahLst/>
              <a:cxnLst/>
              <a:rect l="l" t="t" r="r" b="b"/>
              <a:pathLst>
                <a:path w="1051" h="496" extrusionOk="0">
                  <a:moveTo>
                    <a:pt x="1007" y="1"/>
                  </a:moveTo>
                  <a:cubicBezTo>
                    <a:pt x="975" y="1"/>
                    <a:pt x="943" y="4"/>
                    <a:pt x="911" y="12"/>
                  </a:cubicBezTo>
                  <a:cubicBezTo>
                    <a:pt x="613" y="76"/>
                    <a:pt x="362" y="227"/>
                    <a:pt x="115" y="388"/>
                  </a:cubicBezTo>
                  <a:cubicBezTo>
                    <a:pt x="76" y="416"/>
                    <a:pt x="40" y="449"/>
                    <a:pt x="0" y="477"/>
                  </a:cubicBezTo>
                  <a:lnTo>
                    <a:pt x="15" y="495"/>
                  </a:lnTo>
                  <a:lnTo>
                    <a:pt x="1050" y="22"/>
                  </a:lnTo>
                  <a:cubicBezTo>
                    <a:pt x="1029" y="12"/>
                    <a:pt x="1018" y="1"/>
                    <a:pt x="100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2059675" y="4429875"/>
              <a:ext cx="14900" cy="27075"/>
            </a:xfrm>
            <a:custGeom>
              <a:avLst/>
              <a:gdLst/>
              <a:ahLst/>
              <a:cxnLst/>
              <a:rect l="l" t="t" r="r" b="b"/>
              <a:pathLst>
                <a:path w="596" h="1083" extrusionOk="0">
                  <a:moveTo>
                    <a:pt x="33" y="1"/>
                  </a:moveTo>
                  <a:lnTo>
                    <a:pt x="1" y="22"/>
                  </a:lnTo>
                  <a:lnTo>
                    <a:pt x="595" y="1083"/>
                  </a:lnTo>
                  <a:cubicBezTo>
                    <a:pt x="459" y="696"/>
                    <a:pt x="287" y="323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2135650" y="4692875"/>
              <a:ext cx="13000" cy="18925"/>
            </a:xfrm>
            <a:custGeom>
              <a:avLst/>
              <a:gdLst/>
              <a:ahLst/>
              <a:cxnLst/>
              <a:rect l="l" t="t" r="r" b="b"/>
              <a:pathLst>
                <a:path w="520" h="757" extrusionOk="0">
                  <a:moveTo>
                    <a:pt x="0" y="1"/>
                  </a:moveTo>
                  <a:lnTo>
                    <a:pt x="0" y="1"/>
                  </a:lnTo>
                  <a:cubicBezTo>
                    <a:pt x="161" y="255"/>
                    <a:pt x="323" y="506"/>
                    <a:pt x="480" y="757"/>
                  </a:cubicBezTo>
                  <a:lnTo>
                    <a:pt x="520" y="735"/>
                  </a:lnTo>
                  <a:cubicBezTo>
                    <a:pt x="498" y="531"/>
                    <a:pt x="244" y="16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2260150" y="4829300"/>
              <a:ext cx="22875" cy="6475"/>
            </a:xfrm>
            <a:custGeom>
              <a:avLst/>
              <a:gdLst/>
              <a:ahLst/>
              <a:cxnLst/>
              <a:rect l="l" t="t" r="r" b="b"/>
              <a:pathLst>
                <a:path w="915" h="259" extrusionOk="0">
                  <a:moveTo>
                    <a:pt x="914" y="1"/>
                  </a:moveTo>
                  <a:lnTo>
                    <a:pt x="1" y="209"/>
                  </a:lnTo>
                  <a:cubicBezTo>
                    <a:pt x="4" y="227"/>
                    <a:pt x="8" y="241"/>
                    <a:pt x="11" y="259"/>
                  </a:cubicBezTo>
                  <a:cubicBezTo>
                    <a:pt x="17" y="259"/>
                    <a:pt x="22" y="259"/>
                    <a:pt x="27" y="259"/>
                  </a:cubicBezTo>
                  <a:cubicBezTo>
                    <a:pt x="344" y="259"/>
                    <a:pt x="636" y="152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155700" y="4744650"/>
              <a:ext cx="4775" cy="22775"/>
            </a:xfrm>
            <a:custGeom>
              <a:avLst/>
              <a:gdLst/>
              <a:ahLst/>
              <a:cxnLst/>
              <a:rect l="l" t="t" r="r" b="b"/>
              <a:pathLst>
                <a:path w="191" h="911" extrusionOk="0">
                  <a:moveTo>
                    <a:pt x="191" y="1"/>
                  </a:moveTo>
                  <a:cubicBezTo>
                    <a:pt x="37" y="198"/>
                    <a:pt x="1" y="563"/>
                    <a:pt x="44" y="911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1936500" y="5103425"/>
              <a:ext cx="13200" cy="15700"/>
            </a:xfrm>
            <a:custGeom>
              <a:avLst/>
              <a:gdLst/>
              <a:ahLst/>
              <a:cxnLst/>
              <a:rect l="l" t="t" r="r" b="b"/>
              <a:pathLst>
                <a:path w="528" h="628" extrusionOk="0">
                  <a:moveTo>
                    <a:pt x="528" y="0"/>
                  </a:moveTo>
                  <a:lnTo>
                    <a:pt x="528" y="0"/>
                  </a:lnTo>
                  <a:cubicBezTo>
                    <a:pt x="259" y="165"/>
                    <a:pt x="1" y="502"/>
                    <a:pt x="22" y="627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1777250" y="4722625"/>
              <a:ext cx="15500" cy="8700"/>
            </a:xfrm>
            <a:custGeom>
              <a:avLst/>
              <a:gdLst/>
              <a:ahLst/>
              <a:cxnLst/>
              <a:rect l="l" t="t" r="r" b="b"/>
              <a:pathLst>
                <a:path w="620" h="348" extrusionOk="0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201" y="169"/>
                    <a:pt x="412" y="258"/>
                    <a:pt x="620" y="348"/>
                  </a:cubicBezTo>
                  <a:cubicBezTo>
                    <a:pt x="366" y="112"/>
                    <a:pt x="175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2232125" y="5010875"/>
              <a:ext cx="100425" cy="157500"/>
            </a:xfrm>
            <a:custGeom>
              <a:avLst/>
              <a:gdLst/>
              <a:ahLst/>
              <a:cxnLst/>
              <a:rect l="l" t="t" r="r" b="b"/>
              <a:pathLst>
                <a:path w="4017" h="6300" extrusionOk="0">
                  <a:moveTo>
                    <a:pt x="183" y="1"/>
                  </a:moveTo>
                  <a:lnTo>
                    <a:pt x="0" y="176"/>
                  </a:lnTo>
                  <a:cubicBezTo>
                    <a:pt x="18" y="259"/>
                    <a:pt x="43" y="345"/>
                    <a:pt x="68" y="427"/>
                  </a:cubicBezTo>
                  <a:cubicBezTo>
                    <a:pt x="294" y="997"/>
                    <a:pt x="502" y="1577"/>
                    <a:pt x="756" y="2133"/>
                  </a:cubicBezTo>
                  <a:cubicBezTo>
                    <a:pt x="1043" y="2785"/>
                    <a:pt x="1380" y="3412"/>
                    <a:pt x="1759" y="4014"/>
                  </a:cubicBezTo>
                  <a:cubicBezTo>
                    <a:pt x="2272" y="4806"/>
                    <a:pt x="2806" y="5580"/>
                    <a:pt x="3415" y="6300"/>
                  </a:cubicBezTo>
                  <a:lnTo>
                    <a:pt x="3576" y="6300"/>
                  </a:lnTo>
                  <a:cubicBezTo>
                    <a:pt x="3042" y="5694"/>
                    <a:pt x="2555" y="5049"/>
                    <a:pt x="2121" y="4369"/>
                  </a:cubicBezTo>
                  <a:cubicBezTo>
                    <a:pt x="1670" y="3670"/>
                    <a:pt x="1240" y="2957"/>
                    <a:pt x="903" y="2197"/>
                  </a:cubicBezTo>
                  <a:cubicBezTo>
                    <a:pt x="788" y="1936"/>
                    <a:pt x="685" y="1671"/>
                    <a:pt x="591" y="1398"/>
                  </a:cubicBezTo>
                  <a:lnTo>
                    <a:pt x="591" y="1398"/>
                  </a:lnTo>
                  <a:cubicBezTo>
                    <a:pt x="781" y="1606"/>
                    <a:pt x="1025" y="1749"/>
                    <a:pt x="1129" y="2050"/>
                  </a:cubicBezTo>
                  <a:cubicBezTo>
                    <a:pt x="1258" y="2398"/>
                    <a:pt x="1423" y="2735"/>
                    <a:pt x="1620" y="3054"/>
                  </a:cubicBezTo>
                  <a:cubicBezTo>
                    <a:pt x="2021" y="3709"/>
                    <a:pt x="2433" y="4365"/>
                    <a:pt x="2867" y="5003"/>
                  </a:cubicBezTo>
                  <a:cubicBezTo>
                    <a:pt x="3135" y="5397"/>
                    <a:pt x="3454" y="5759"/>
                    <a:pt x="3748" y="6135"/>
                  </a:cubicBezTo>
                  <a:cubicBezTo>
                    <a:pt x="3791" y="6185"/>
                    <a:pt x="3820" y="6243"/>
                    <a:pt x="3856" y="6300"/>
                  </a:cubicBezTo>
                  <a:lnTo>
                    <a:pt x="4017" y="6300"/>
                  </a:lnTo>
                  <a:cubicBezTo>
                    <a:pt x="3992" y="6260"/>
                    <a:pt x="3967" y="6221"/>
                    <a:pt x="3942" y="6185"/>
                  </a:cubicBezTo>
                  <a:cubicBezTo>
                    <a:pt x="3100" y="5232"/>
                    <a:pt x="2376" y="4186"/>
                    <a:pt x="1781" y="3064"/>
                  </a:cubicBezTo>
                  <a:cubicBezTo>
                    <a:pt x="1609" y="2742"/>
                    <a:pt x="1412" y="2430"/>
                    <a:pt x="1265" y="2100"/>
                  </a:cubicBezTo>
                  <a:cubicBezTo>
                    <a:pt x="975" y="1448"/>
                    <a:pt x="731" y="775"/>
                    <a:pt x="330" y="180"/>
                  </a:cubicBezTo>
                  <a:cubicBezTo>
                    <a:pt x="305" y="148"/>
                    <a:pt x="290" y="108"/>
                    <a:pt x="269" y="76"/>
                  </a:cubicBezTo>
                  <a:cubicBezTo>
                    <a:pt x="240" y="51"/>
                    <a:pt x="212" y="26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1725200" y="4361350"/>
              <a:ext cx="832100" cy="784950"/>
            </a:xfrm>
            <a:custGeom>
              <a:avLst/>
              <a:gdLst/>
              <a:ahLst/>
              <a:cxnLst/>
              <a:rect l="l" t="t" r="r" b="b"/>
              <a:pathLst>
                <a:path w="33284" h="31398" extrusionOk="0">
                  <a:moveTo>
                    <a:pt x="21724" y="722"/>
                  </a:moveTo>
                  <a:cubicBezTo>
                    <a:pt x="21787" y="761"/>
                    <a:pt x="21855" y="800"/>
                    <a:pt x="21918" y="843"/>
                  </a:cubicBezTo>
                  <a:cubicBezTo>
                    <a:pt x="22406" y="1183"/>
                    <a:pt x="22846" y="1584"/>
                    <a:pt x="23237" y="2029"/>
                  </a:cubicBezTo>
                  <a:cubicBezTo>
                    <a:pt x="23484" y="2308"/>
                    <a:pt x="23771" y="2552"/>
                    <a:pt x="24090" y="2749"/>
                  </a:cubicBezTo>
                  <a:cubicBezTo>
                    <a:pt x="24229" y="2838"/>
                    <a:pt x="24366" y="2935"/>
                    <a:pt x="24505" y="3025"/>
                  </a:cubicBezTo>
                  <a:cubicBezTo>
                    <a:pt x="25107" y="3415"/>
                    <a:pt x="25437" y="3996"/>
                    <a:pt x="25648" y="4662"/>
                  </a:cubicBezTo>
                  <a:cubicBezTo>
                    <a:pt x="25652" y="4673"/>
                    <a:pt x="25645" y="4687"/>
                    <a:pt x="25641" y="4698"/>
                  </a:cubicBezTo>
                  <a:cubicBezTo>
                    <a:pt x="25634" y="4698"/>
                    <a:pt x="25625" y="4700"/>
                    <a:pt x="25618" y="4700"/>
                  </a:cubicBezTo>
                  <a:cubicBezTo>
                    <a:pt x="25614" y="4700"/>
                    <a:pt x="25611" y="4699"/>
                    <a:pt x="25609" y="4698"/>
                  </a:cubicBezTo>
                  <a:cubicBezTo>
                    <a:pt x="25340" y="4415"/>
                    <a:pt x="24996" y="4261"/>
                    <a:pt x="24634" y="4136"/>
                  </a:cubicBezTo>
                  <a:cubicBezTo>
                    <a:pt x="24337" y="4035"/>
                    <a:pt x="24043" y="3928"/>
                    <a:pt x="23753" y="3813"/>
                  </a:cubicBezTo>
                  <a:cubicBezTo>
                    <a:pt x="23194" y="3605"/>
                    <a:pt x="22757" y="3157"/>
                    <a:pt x="22560" y="2595"/>
                  </a:cubicBezTo>
                  <a:cubicBezTo>
                    <a:pt x="22470" y="2351"/>
                    <a:pt x="22380" y="2107"/>
                    <a:pt x="22294" y="1864"/>
                  </a:cubicBezTo>
                  <a:cubicBezTo>
                    <a:pt x="22173" y="1506"/>
                    <a:pt x="21994" y="1165"/>
                    <a:pt x="21768" y="861"/>
                  </a:cubicBezTo>
                  <a:cubicBezTo>
                    <a:pt x="21743" y="825"/>
                    <a:pt x="21725" y="785"/>
                    <a:pt x="21700" y="749"/>
                  </a:cubicBezTo>
                  <a:lnTo>
                    <a:pt x="21724" y="722"/>
                  </a:lnTo>
                  <a:close/>
                  <a:moveTo>
                    <a:pt x="16756" y="11329"/>
                  </a:moveTo>
                  <a:cubicBezTo>
                    <a:pt x="17125" y="11329"/>
                    <a:pt x="17482" y="11407"/>
                    <a:pt x="17826" y="11578"/>
                  </a:cubicBezTo>
                  <a:cubicBezTo>
                    <a:pt x="17884" y="11614"/>
                    <a:pt x="17941" y="11649"/>
                    <a:pt x="17995" y="11689"/>
                  </a:cubicBezTo>
                  <a:lnTo>
                    <a:pt x="17991" y="11689"/>
                  </a:lnTo>
                  <a:cubicBezTo>
                    <a:pt x="17479" y="12201"/>
                    <a:pt x="17088" y="12746"/>
                    <a:pt x="17335" y="13541"/>
                  </a:cubicBezTo>
                  <a:cubicBezTo>
                    <a:pt x="17285" y="13573"/>
                    <a:pt x="17224" y="13609"/>
                    <a:pt x="17167" y="13652"/>
                  </a:cubicBezTo>
                  <a:cubicBezTo>
                    <a:pt x="17092" y="13702"/>
                    <a:pt x="16999" y="13749"/>
                    <a:pt x="16959" y="13821"/>
                  </a:cubicBezTo>
                  <a:cubicBezTo>
                    <a:pt x="16717" y="14255"/>
                    <a:pt x="16342" y="14387"/>
                    <a:pt x="15914" y="14387"/>
                  </a:cubicBezTo>
                  <a:cubicBezTo>
                    <a:pt x="15841" y="14387"/>
                    <a:pt x="15767" y="14383"/>
                    <a:pt x="15691" y="14376"/>
                  </a:cubicBezTo>
                  <a:cubicBezTo>
                    <a:pt x="15214" y="14330"/>
                    <a:pt x="14802" y="14107"/>
                    <a:pt x="14419" y="13839"/>
                  </a:cubicBezTo>
                  <a:cubicBezTo>
                    <a:pt x="14186" y="13677"/>
                    <a:pt x="14025" y="13430"/>
                    <a:pt x="13974" y="13151"/>
                  </a:cubicBezTo>
                  <a:cubicBezTo>
                    <a:pt x="13924" y="12893"/>
                    <a:pt x="13992" y="12678"/>
                    <a:pt x="14197" y="12509"/>
                  </a:cubicBezTo>
                  <a:cubicBezTo>
                    <a:pt x="14272" y="12452"/>
                    <a:pt x="14347" y="12398"/>
                    <a:pt x="14430" y="12352"/>
                  </a:cubicBezTo>
                  <a:cubicBezTo>
                    <a:pt x="14734" y="12162"/>
                    <a:pt x="15042" y="11975"/>
                    <a:pt x="15347" y="11785"/>
                  </a:cubicBezTo>
                  <a:cubicBezTo>
                    <a:pt x="15659" y="11588"/>
                    <a:pt x="15981" y="11413"/>
                    <a:pt x="16350" y="11359"/>
                  </a:cubicBezTo>
                  <a:cubicBezTo>
                    <a:pt x="16487" y="11339"/>
                    <a:pt x="16622" y="11329"/>
                    <a:pt x="16756" y="11329"/>
                  </a:cubicBezTo>
                  <a:close/>
                  <a:moveTo>
                    <a:pt x="19947" y="140"/>
                  </a:moveTo>
                  <a:cubicBezTo>
                    <a:pt x="20370" y="140"/>
                    <a:pt x="20773" y="258"/>
                    <a:pt x="21162" y="434"/>
                  </a:cubicBezTo>
                  <a:cubicBezTo>
                    <a:pt x="21252" y="474"/>
                    <a:pt x="21334" y="535"/>
                    <a:pt x="21399" y="610"/>
                  </a:cubicBezTo>
                  <a:cubicBezTo>
                    <a:pt x="21743" y="986"/>
                    <a:pt x="22004" y="1427"/>
                    <a:pt x="22169" y="1907"/>
                  </a:cubicBezTo>
                  <a:cubicBezTo>
                    <a:pt x="22259" y="2165"/>
                    <a:pt x="22348" y="2423"/>
                    <a:pt x="22445" y="2681"/>
                  </a:cubicBezTo>
                  <a:cubicBezTo>
                    <a:pt x="22642" y="3240"/>
                    <a:pt x="23076" y="3688"/>
                    <a:pt x="23631" y="3910"/>
                  </a:cubicBezTo>
                  <a:cubicBezTo>
                    <a:pt x="23925" y="4032"/>
                    <a:pt x="24229" y="4136"/>
                    <a:pt x="24527" y="4247"/>
                  </a:cubicBezTo>
                  <a:cubicBezTo>
                    <a:pt x="24670" y="4300"/>
                    <a:pt x="24817" y="4347"/>
                    <a:pt x="24957" y="4408"/>
                  </a:cubicBezTo>
                  <a:cubicBezTo>
                    <a:pt x="25552" y="4662"/>
                    <a:pt x="25845" y="5121"/>
                    <a:pt x="25896" y="5755"/>
                  </a:cubicBezTo>
                  <a:cubicBezTo>
                    <a:pt x="25985" y="6805"/>
                    <a:pt x="25838" y="7826"/>
                    <a:pt x="25580" y="8837"/>
                  </a:cubicBezTo>
                  <a:cubicBezTo>
                    <a:pt x="25483" y="9249"/>
                    <a:pt x="25268" y="9621"/>
                    <a:pt x="24957" y="9908"/>
                  </a:cubicBezTo>
                  <a:cubicBezTo>
                    <a:pt x="24498" y="10334"/>
                    <a:pt x="24168" y="10865"/>
                    <a:pt x="23936" y="11445"/>
                  </a:cubicBezTo>
                  <a:cubicBezTo>
                    <a:pt x="23649" y="12162"/>
                    <a:pt x="23369" y="12882"/>
                    <a:pt x="23101" y="13606"/>
                  </a:cubicBezTo>
                  <a:cubicBezTo>
                    <a:pt x="22911" y="14122"/>
                    <a:pt x="22642" y="14602"/>
                    <a:pt x="22302" y="15032"/>
                  </a:cubicBezTo>
                  <a:cubicBezTo>
                    <a:pt x="22255" y="15093"/>
                    <a:pt x="22212" y="15157"/>
                    <a:pt x="22169" y="15222"/>
                  </a:cubicBezTo>
                  <a:lnTo>
                    <a:pt x="22133" y="15215"/>
                  </a:lnTo>
                  <a:cubicBezTo>
                    <a:pt x="22119" y="15096"/>
                    <a:pt x="22108" y="14978"/>
                    <a:pt x="22094" y="14863"/>
                  </a:cubicBezTo>
                  <a:cubicBezTo>
                    <a:pt x="22029" y="14236"/>
                    <a:pt x="21743" y="13710"/>
                    <a:pt x="21306" y="13283"/>
                  </a:cubicBezTo>
                  <a:cubicBezTo>
                    <a:pt x="20815" y="12803"/>
                    <a:pt x="20288" y="12362"/>
                    <a:pt x="19761" y="11918"/>
                  </a:cubicBezTo>
                  <a:cubicBezTo>
                    <a:pt x="19466" y="11665"/>
                    <a:pt x="19127" y="11500"/>
                    <a:pt x="18734" y="11500"/>
                  </a:cubicBezTo>
                  <a:cubicBezTo>
                    <a:pt x="18692" y="11500"/>
                    <a:pt x="18650" y="11502"/>
                    <a:pt x="18607" y="11506"/>
                  </a:cubicBezTo>
                  <a:cubicBezTo>
                    <a:pt x="18457" y="11520"/>
                    <a:pt x="18310" y="11563"/>
                    <a:pt x="18131" y="11599"/>
                  </a:cubicBezTo>
                  <a:cubicBezTo>
                    <a:pt x="17709" y="11307"/>
                    <a:pt x="17235" y="11189"/>
                    <a:pt x="16719" y="11189"/>
                  </a:cubicBezTo>
                  <a:cubicBezTo>
                    <a:pt x="16564" y="11189"/>
                    <a:pt x="16405" y="11199"/>
                    <a:pt x="16243" y="11219"/>
                  </a:cubicBezTo>
                  <a:cubicBezTo>
                    <a:pt x="16210" y="11115"/>
                    <a:pt x="16185" y="11008"/>
                    <a:pt x="16164" y="10900"/>
                  </a:cubicBezTo>
                  <a:cubicBezTo>
                    <a:pt x="16142" y="10696"/>
                    <a:pt x="16128" y="10488"/>
                    <a:pt x="16121" y="10284"/>
                  </a:cubicBezTo>
                  <a:cubicBezTo>
                    <a:pt x="16103" y="9636"/>
                    <a:pt x="16106" y="8987"/>
                    <a:pt x="16067" y="8342"/>
                  </a:cubicBezTo>
                  <a:cubicBezTo>
                    <a:pt x="16035" y="7751"/>
                    <a:pt x="15960" y="7163"/>
                    <a:pt x="15902" y="6576"/>
                  </a:cubicBezTo>
                  <a:cubicBezTo>
                    <a:pt x="15827" y="5841"/>
                    <a:pt x="15891" y="5128"/>
                    <a:pt x="16318" y="4501"/>
                  </a:cubicBezTo>
                  <a:cubicBezTo>
                    <a:pt x="16841" y="3723"/>
                    <a:pt x="16733" y="3863"/>
                    <a:pt x="16956" y="2910"/>
                  </a:cubicBezTo>
                  <a:cubicBezTo>
                    <a:pt x="16974" y="2817"/>
                    <a:pt x="16995" y="2727"/>
                    <a:pt x="17024" y="2638"/>
                  </a:cubicBezTo>
                  <a:cubicBezTo>
                    <a:pt x="17217" y="2107"/>
                    <a:pt x="17432" y="1584"/>
                    <a:pt x="17791" y="1140"/>
                  </a:cubicBezTo>
                  <a:cubicBezTo>
                    <a:pt x="18256" y="556"/>
                    <a:pt x="18887" y="269"/>
                    <a:pt x="19611" y="165"/>
                  </a:cubicBezTo>
                  <a:cubicBezTo>
                    <a:pt x="19724" y="148"/>
                    <a:pt x="19836" y="140"/>
                    <a:pt x="19947" y="140"/>
                  </a:cubicBezTo>
                  <a:close/>
                  <a:moveTo>
                    <a:pt x="18701" y="11634"/>
                  </a:moveTo>
                  <a:cubicBezTo>
                    <a:pt x="18847" y="11634"/>
                    <a:pt x="18997" y="11664"/>
                    <a:pt x="19152" y="11721"/>
                  </a:cubicBezTo>
                  <a:cubicBezTo>
                    <a:pt x="19414" y="11818"/>
                    <a:pt x="19636" y="11979"/>
                    <a:pt x="19840" y="12158"/>
                  </a:cubicBezTo>
                  <a:cubicBezTo>
                    <a:pt x="20270" y="12531"/>
                    <a:pt x="20700" y="12900"/>
                    <a:pt x="21116" y="13283"/>
                  </a:cubicBezTo>
                  <a:cubicBezTo>
                    <a:pt x="21549" y="13685"/>
                    <a:pt x="21843" y="14172"/>
                    <a:pt x="21947" y="14756"/>
                  </a:cubicBezTo>
                  <a:cubicBezTo>
                    <a:pt x="21986" y="14985"/>
                    <a:pt x="21994" y="15222"/>
                    <a:pt x="21965" y="15451"/>
                  </a:cubicBezTo>
                  <a:cubicBezTo>
                    <a:pt x="21925" y="15795"/>
                    <a:pt x="21843" y="16132"/>
                    <a:pt x="21779" y="16472"/>
                  </a:cubicBezTo>
                  <a:cubicBezTo>
                    <a:pt x="21757" y="16537"/>
                    <a:pt x="21732" y="16598"/>
                    <a:pt x="21707" y="16662"/>
                  </a:cubicBezTo>
                  <a:lnTo>
                    <a:pt x="21703" y="16662"/>
                  </a:lnTo>
                  <a:cubicBezTo>
                    <a:pt x="21560" y="16175"/>
                    <a:pt x="21259" y="15834"/>
                    <a:pt x="20997" y="15469"/>
                  </a:cubicBezTo>
                  <a:cubicBezTo>
                    <a:pt x="20901" y="15336"/>
                    <a:pt x="20843" y="15175"/>
                    <a:pt x="20750" y="15039"/>
                  </a:cubicBezTo>
                  <a:cubicBezTo>
                    <a:pt x="20446" y="14584"/>
                    <a:pt x="20059" y="14229"/>
                    <a:pt x="19546" y="14021"/>
                  </a:cubicBezTo>
                  <a:cubicBezTo>
                    <a:pt x="19238" y="13898"/>
                    <a:pt x="18926" y="13829"/>
                    <a:pt x="18608" y="13829"/>
                  </a:cubicBezTo>
                  <a:cubicBezTo>
                    <a:pt x="18427" y="13829"/>
                    <a:pt x="18244" y="13851"/>
                    <a:pt x="18059" y="13900"/>
                  </a:cubicBezTo>
                  <a:cubicBezTo>
                    <a:pt x="18027" y="13907"/>
                    <a:pt x="17998" y="13910"/>
                    <a:pt x="17966" y="13910"/>
                  </a:cubicBezTo>
                  <a:cubicBezTo>
                    <a:pt x="17948" y="13903"/>
                    <a:pt x="17930" y="13900"/>
                    <a:pt x="17927" y="13892"/>
                  </a:cubicBezTo>
                  <a:cubicBezTo>
                    <a:pt x="17841" y="13731"/>
                    <a:pt x="17712" y="13624"/>
                    <a:pt x="17568" y="13516"/>
                  </a:cubicBezTo>
                  <a:cubicBezTo>
                    <a:pt x="17364" y="13355"/>
                    <a:pt x="17361" y="13100"/>
                    <a:pt x="17414" y="12868"/>
                  </a:cubicBezTo>
                  <a:cubicBezTo>
                    <a:pt x="17507" y="12488"/>
                    <a:pt x="17697" y="12147"/>
                    <a:pt x="18005" y="11893"/>
                  </a:cubicBezTo>
                  <a:cubicBezTo>
                    <a:pt x="18223" y="11718"/>
                    <a:pt x="18456" y="11634"/>
                    <a:pt x="18701" y="11634"/>
                  </a:cubicBezTo>
                  <a:close/>
                  <a:moveTo>
                    <a:pt x="7073" y="13176"/>
                  </a:moveTo>
                  <a:cubicBezTo>
                    <a:pt x="7403" y="13409"/>
                    <a:pt x="7743" y="13631"/>
                    <a:pt x="8070" y="13878"/>
                  </a:cubicBezTo>
                  <a:cubicBezTo>
                    <a:pt x="8439" y="14165"/>
                    <a:pt x="8800" y="14462"/>
                    <a:pt x="9148" y="14770"/>
                  </a:cubicBezTo>
                  <a:cubicBezTo>
                    <a:pt x="9402" y="14992"/>
                    <a:pt x="9628" y="15247"/>
                    <a:pt x="9875" y="15480"/>
                  </a:cubicBezTo>
                  <a:cubicBezTo>
                    <a:pt x="10413" y="15985"/>
                    <a:pt x="10940" y="16508"/>
                    <a:pt x="11542" y="16942"/>
                  </a:cubicBezTo>
                  <a:cubicBezTo>
                    <a:pt x="11728" y="17078"/>
                    <a:pt x="11929" y="17196"/>
                    <a:pt x="12126" y="17325"/>
                  </a:cubicBezTo>
                  <a:cubicBezTo>
                    <a:pt x="12169" y="17346"/>
                    <a:pt x="12204" y="17386"/>
                    <a:pt x="12226" y="17429"/>
                  </a:cubicBezTo>
                  <a:lnTo>
                    <a:pt x="11918" y="17389"/>
                  </a:lnTo>
                  <a:cubicBezTo>
                    <a:pt x="11054" y="17278"/>
                    <a:pt x="10216" y="17085"/>
                    <a:pt x="9438" y="16676"/>
                  </a:cubicBezTo>
                  <a:cubicBezTo>
                    <a:pt x="8843" y="16368"/>
                    <a:pt x="8396" y="15920"/>
                    <a:pt x="8127" y="15304"/>
                  </a:cubicBezTo>
                  <a:cubicBezTo>
                    <a:pt x="8041" y="15103"/>
                    <a:pt x="7973" y="14892"/>
                    <a:pt x="7898" y="14688"/>
                  </a:cubicBezTo>
                  <a:cubicBezTo>
                    <a:pt x="7697" y="14150"/>
                    <a:pt x="7489" y="13616"/>
                    <a:pt x="7034" y="13226"/>
                  </a:cubicBezTo>
                  <a:lnTo>
                    <a:pt x="7073" y="13179"/>
                  </a:lnTo>
                  <a:lnTo>
                    <a:pt x="7073" y="13176"/>
                  </a:lnTo>
                  <a:close/>
                  <a:moveTo>
                    <a:pt x="11053" y="2243"/>
                  </a:moveTo>
                  <a:cubicBezTo>
                    <a:pt x="11181" y="2243"/>
                    <a:pt x="11314" y="2263"/>
                    <a:pt x="11452" y="2305"/>
                  </a:cubicBezTo>
                  <a:cubicBezTo>
                    <a:pt x="11728" y="2387"/>
                    <a:pt x="11997" y="2480"/>
                    <a:pt x="12265" y="2580"/>
                  </a:cubicBezTo>
                  <a:cubicBezTo>
                    <a:pt x="12480" y="2670"/>
                    <a:pt x="12710" y="2720"/>
                    <a:pt x="12943" y="2738"/>
                  </a:cubicBezTo>
                  <a:cubicBezTo>
                    <a:pt x="13115" y="2749"/>
                    <a:pt x="13283" y="2785"/>
                    <a:pt x="13444" y="2846"/>
                  </a:cubicBezTo>
                  <a:cubicBezTo>
                    <a:pt x="14089" y="3093"/>
                    <a:pt x="14594" y="3505"/>
                    <a:pt x="14931" y="4121"/>
                  </a:cubicBezTo>
                  <a:cubicBezTo>
                    <a:pt x="15322" y="4834"/>
                    <a:pt x="15590" y="5608"/>
                    <a:pt x="15727" y="6411"/>
                  </a:cubicBezTo>
                  <a:cubicBezTo>
                    <a:pt x="15856" y="7117"/>
                    <a:pt x="15927" y="7837"/>
                    <a:pt x="15934" y="8557"/>
                  </a:cubicBezTo>
                  <a:cubicBezTo>
                    <a:pt x="15938" y="8987"/>
                    <a:pt x="15949" y="9421"/>
                    <a:pt x="15970" y="9854"/>
                  </a:cubicBezTo>
                  <a:cubicBezTo>
                    <a:pt x="15995" y="10288"/>
                    <a:pt x="16046" y="10718"/>
                    <a:pt x="16085" y="11148"/>
                  </a:cubicBezTo>
                  <a:cubicBezTo>
                    <a:pt x="16089" y="11180"/>
                    <a:pt x="16085" y="11212"/>
                    <a:pt x="16085" y="11270"/>
                  </a:cubicBezTo>
                  <a:cubicBezTo>
                    <a:pt x="15393" y="11485"/>
                    <a:pt x="14870" y="11975"/>
                    <a:pt x="14243" y="12294"/>
                  </a:cubicBezTo>
                  <a:cubicBezTo>
                    <a:pt x="13935" y="12452"/>
                    <a:pt x="13802" y="12724"/>
                    <a:pt x="13802" y="13061"/>
                  </a:cubicBezTo>
                  <a:cubicBezTo>
                    <a:pt x="13788" y="13079"/>
                    <a:pt x="13774" y="13097"/>
                    <a:pt x="13756" y="13111"/>
                  </a:cubicBezTo>
                  <a:cubicBezTo>
                    <a:pt x="13150" y="13466"/>
                    <a:pt x="12846" y="14029"/>
                    <a:pt x="12685" y="14684"/>
                  </a:cubicBezTo>
                  <a:cubicBezTo>
                    <a:pt x="12477" y="15548"/>
                    <a:pt x="12548" y="16404"/>
                    <a:pt x="12774" y="17253"/>
                  </a:cubicBezTo>
                  <a:cubicBezTo>
                    <a:pt x="12792" y="17314"/>
                    <a:pt x="12806" y="17379"/>
                    <a:pt x="12831" y="17483"/>
                  </a:cubicBezTo>
                  <a:cubicBezTo>
                    <a:pt x="12710" y="17436"/>
                    <a:pt x="12620" y="17407"/>
                    <a:pt x="12530" y="17368"/>
                  </a:cubicBezTo>
                  <a:cubicBezTo>
                    <a:pt x="12083" y="17171"/>
                    <a:pt x="11667" y="16909"/>
                    <a:pt x="11301" y="16590"/>
                  </a:cubicBezTo>
                  <a:cubicBezTo>
                    <a:pt x="10793" y="16153"/>
                    <a:pt x="10305" y="15702"/>
                    <a:pt x="9814" y="15250"/>
                  </a:cubicBezTo>
                  <a:cubicBezTo>
                    <a:pt x="9514" y="14971"/>
                    <a:pt x="9205" y="14691"/>
                    <a:pt x="8929" y="14387"/>
                  </a:cubicBezTo>
                  <a:cubicBezTo>
                    <a:pt x="8618" y="14043"/>
                    <a:pt x="8327" y="13681"/>
                    <a:pt x="8059" y="13301"/>
                  </a:cubicBezTo>
                  <a:cubicBezTo>
                    <a:pt x="7303" y="12223"/>
                    <a:pt x="6726" y="11033"/>
                    <a:pt x="6342" y="9775"/>
                  </a:cubicBezTo>
                  <a:cubicBezTo>
                    <a:pt x="6106" y="8998"/>
                    <a:pt x="6049" y="8206"/>
                    <a:pt x="6120" y="7403"/>
                  </a:cubicBezTo>
                  <a:cubicBezTo>
                    <a:pt x="6153" y="7002"/>
                    <a:pt x="6242" y="6611"/>
                    <a:pt x="6389" y="6239"/>
                  </a:cubicBezTo>
                  <a:cubicBezTo>
                    <a:pt x="6679" y="5504"/>
                    <a:pt x="7181" y="5035"/>
                    <a:pt x="7987" y="4931"/>
                  </a:cubicBezTo>
                  <a:cubicBezTo>
                    <a:pt x="8130" y="4902"/>
                    <a:pt x="8270" y="4863"/>
                    <a:pt x="8406" y="4813"/>
                  </a:cubicBezTo>
                  <a:cubicBezTo>
                    <a:pt x="8664" y="4730"/>
                    <a:pt x="8883" y="4566"/>
                    <a:pt x="9033" y="4340"/>
                  </a:cubicBezTo>
                  <a:cubicBezTo>
                    <a:pt x="9159" y="4161"/>
                    <a:pt x="9273" y="3971"/>
                    <a:pt x="9385" y="3781"/>
                  </a:cubicBezTo>
                  <a:cubicBezTo>
                    <a:pt x="9510" y="3569"/>
                    <a:pt x="9614" y="3344"/>
                    <a:pt x="9746" y="3139"/>
                  </a:cubicBezTo>
                  <a:cubicBezTo>
                    <a:pt x="9850" y="2975"/>
                    <a:pt x="9972" y="2824"/>
                    <a:pt x="10105" y="2684"/>
                  </a:cubicBezTo>
                  <a:cubicBezTo>
                    <a:pt x="10379" y="2400"/>
                    <a:pt x="10696" y="2243"/>
                    <a:pt x="11053" y="2243"/>
                  </a:cubicBezTo>
                  <a:close/>
                  <a:moveTo>
                    <a:pt x="31414" y="6343"/>
                  </a:moveTo>
                  <a:cubicBezTo>
                    <a:pt x="31453" y="6400"/>
                    <a:pt x="31496" y="6454"/>
                    <a:pt x="31539" y="6515"/>
                  </a:cubicBezTo>
                  <a:cubicBezTo>
                    <a:pt x="31822" y="6966"/>
                    <a:pt x="31983" y="7464"/>
                    <a:pt x="32066" y="7991"/>
                  </a:cubicBezTo>
                  <a:cubicBezTo>
                    <a:pt x="32130" y="8421"/>
                    <a:pt x="32155" y="8865"/>
                    <a:pt x="32259" y="9288"/>
                  </a:cubicBezTo>
                  <a:cubicBezTo>
                    <a:pt x="32381" y="9783"/>
                    <a:pt x="32564" y="10266"/>
                    <a:pt x="32729" y="10750"/>
                  </a:cubicBezTo>
                  <a:cubicBezTo>
                    <a:pt x="32868" y="11158"/>
                    <a:pt x="33015" y="11563"/>
                    <a:pt x="33076" y="11997"/>
                  </a:cubicBezTo>
                  <a:cubicBezTo>
                    <a:pt x="33144" y="12488"/>
                    <a:pt x="33108" y="12986"/>
                    <a:pt x="32969" y="13459"/>
                  </a:cubicBezTo>
                  <a:cubicBezTo>
                    <a:pt x="32811" y="14011"/>
                    <a:pt x="32574" y="14530"/>
                    <a:pt x="32313" y="15043"/>
                  </a:cubicBezTo>
                  <a:cubicBezTo>
                    <a:pt x="31994" y="15666"/>
                    <a:pt x="31575" y="16232"/>
                    <a:pt x="31070" y="16719"/>
                  </a:cubicBezTo>
                  <a:cubicBezTo>
                    <a:pt x="30679" y="17110"/>
                    <a:pt x="30213" y="17397"/>
                    <a:pt x="29733" y="17662"/>
                  </a:cubicBezTo>
                  <a:cubicBezTo>
                    <a:pt x="29720" y="17669"/>
                    <a:pt x="29704" y="17673"/>
                    <a:pt x="29689" y="17673"/>
                  </a:cubicBezTo>
                  <a:cubicBezTo>
                    <a:pt x="29675" y="17673"/>
                    <a:pt x="29662" y="17670"/>
                    <a:pt x="29651" y="17665"/>
                  </a:cubicBezTo>
                  <a:lnTo>
                    <a:pt x="29765" y="17544"/>
                  </a:lnTo>
                  <a:cubicBezTo>
                    <a:pt x="29948" y="17350"/>
                    <a:pt x="30142" y="17164"/>
                    <a:pt x="30313" y="16960"/>
                  </a:cubicBezTo>
                  <a:cubicBezTo>
                    <a:pt x="30794" y="16393"/>
                    <a:pt x="31098" y="15695"/>
                    <a:pt x="31181" y="14957"/>
                  </a:cubicBezTo>
                  <a:cubicBezTo>
                    <a:pt x="31252" y="14383"/>
                    <a:pt x="31227" y="13814"/>
                    <a:pt x="31152" y="13244"/>
                  </a:cubicBezTo>
                  <a:cubicBezTo>
                    <a:pt x="31052" y="12470"/>
                    <a:pt x="30919" y="11703"/>
                    <a:pt x="30933" y="10918"/>
                  </a:cubicBezTo>
                  <a:cubicBezTo>
                    <a:pt x="30944" y="10356"/>
                    <a:pt x="31052" y="9811"/>
                    <a:pt x="31195" y="9267"/>
                  </a:cubicBezTo>
                  <a:cubicBezTo>
                    <a:pt x="31331" y="8758"/>
                    <a:pt x="31442" y="8245"/>
                    <a:pt x="31485" y="7722"/>
                  </a:cubicBezTo>
                  <a:cubicBezTo>
                    <a:pt x="31521" y="7296"/>
                    <a:pt x="31492" y="6866"/>
                    <a:pt x="31396" y="6450"/>
                  </a:cubicBezTo>
                  <a:cubicBezTo>
                    <a:pt x="31392" y="6418"/>
                    <a:pt x="31388" y="6389"/>
                    <a:pt x="31385" y="6357"/>
                  </a:cubicBezTo>
                  <a:lnTo>
                    <a:pt x="31414" y="6343"/>
                  </a:lnTo>
                  <a:close/>
                  <a:moveTo>
                    <a:pt x="29305" y="4912"/>
                  </a:moveTo>
                  <a:cubicBezTo>
                    <a:pt x="29776" y="4912"/>
                    <a:pt x="30222" y="5084"/>
                    <a:pt x="30629" y="5436"/>
                  </a:cubicBezTo>
                  <a:cubicBezTo>
                    <a:pt x="30987" y="5734"/>
                    <a:pt x="31224" y="6146"/>
                    <a:pt x="31302" y="6604"/>
                  </a:cubicBezTo>
                  <a:cubicBezTo>
                    <a:pt x="31424" y="7357"/>
                    <a:pt x="31335" y="8091"/>
                    <a:pt x="31163" y="8822"/>
                  </a:cubicBezTo>
                  <a:cubicBezTo>
                    <a:pt x="31048" y="9295"/>
                    <a:pt x="30937" y="9768"/>
                    <a:pt x="30851" y="10245"/>
                  </a:cubicBezTo>
                  <a:cubicBezTo>
                    <a:pt x="30772" y="10657"/>
                    <a:pt x="30758" y="11080"/>
                    <a:pt x="30808" y="11499"/>
                  </a:cubicBezTo>
                  <a:cubicBezTo>
                    <a:pt x="30890" y="12183"/>
                    <a:pt x="30973" y="12871"/>
                    <a:pt x="31048" y="13559"/>
                  </a:cubicBezTo>
                  <a:cubicBezTo>
                    <a:pt x="31138" y="14369"/>
                    <a:pt x="31098" y="15164"/>
                    <a:pt x="30779" y="15931"/>
                  </a:cubicBezTo>
                  <a:cubicBezTo>
                    <a:pt x="30564" y="16454"/>
                    <a:pt x="30217" y="16881"/>
                    <a:pt x="29837" y="17286"/>
                  </a:cubicBezTo>
                  <a:cubicBezTo>
                    <a:pt x="29213" y="17948"/>
                    <a:pt x="28432" y="18307"/>
                    <a:pt x="27565" y="18507"/>
                  </a:cubicBezTo>
                  <a:cubicBezTo>
                    <a:pt x="27347" y="18558"/>
                    <a:pt x="27125" y="18604"/>
                    <a:pt x="26906" y="18661"/>
                  </a:cubicBezTo>
                  <a:cubicBezTo>
                    <a:pt x="26753" y="18699"/>
                    <a:pt x="26601" y="18715"/>
                    <a:pt x="26449" y="18715"/>
                  </a:cubicBezTo>
                  <a:cubicBezTo>
                    <a:pt x="26186" y="18715"/>
                    <a:pt x="25924" y="18668"/>
                    <a:pt x="25663" y="18611"/>
                  </a:cubicBezTo>
                  <a:cubicBezTo>
                    <a:pt x="25397" y="18561"/>
                    <a:pt x="25147" y="18461"/>
                    <a:pt x="24921" y="18318"/>
                  </a:cubicBezTo>
                  <a:cubicBezTo>
                    <a:pt x="24989" y="18002"/>
                    <a:pt x="25089" y="17698"/>
                    <a:pt x="25225" y="17404"/>
                  </a:cubicBezTo>
                  <a:cubicBezTo>
                    <a:pt x="25455" y="16884"/>
                    <a:pt x="25677" y="16365"/>
                    <a:pt x="25896" y="15842"/>
                  </a:cubicBezTo>
                  <a:cubicBezTo>
                    <a:pt x="25985" y="15641"/>
                    <a:pt x="26039" y="15426"/>
                    <a:pt x="26057" y="15207"/>
                  </a:cubicBezTo>
                  <a:cubicBezTo>
                    <a:pt x="26071" y="15064"/>
                    <a:pt x="26132" y="14921"/>
                    <a:pt x="26143" y="14767"/>
                  </a:cubicBezTo>
                  <a:cubicBezTo>
                    <a:pt x="26157" y="14541"/>
                    <a:pt x="26082" y="14337"/>
                    <a:pt x="26017" y="14132"/>
                  </a:cubicBezTo>
                  <a:cubicBezTo>
                    <a:pt x="25950" y="13931"/>
                    <a:pt x="25701" y="13789"/>
                    <a:pt x="25445" y="13789"/>
                  </a:cubicBezTo>
                  <a:cubicBezTo>
                    <a:pt x="25400" y="13789"/>
                    <a:pt x="25356" y="13794"/>
                    <a:pt x="25311" y="13803"/>
                  </a:cubicBezTo>
                  <a:cubicBezTo>
                    <a:pt x="25111" y="13842"/>
                    <a:pt x="24914" y="13903"/>
                    <a:pt x="24727" y="13986"/>
                  </a:cubicBezTo>
                  <a:cubicBezTo>
                    <a:pt x="24183" y="14236"/>
                    <a:pt x="23703" y="14602"/>
                    <a:pt x="23319" y="15060"/>
                  </a:cubicBezTo>
                  <a:cubicBezTo>
                    <a:pt x="22717" y="15784"/>
                    <a:pt x="22165" y="16544"/>
                    <a:pt x="21843" y="17443"/>
                  </a:cubicBezTo>
                  <a:cubicBezTo>
                    <a:pt x="21822" y="17483"/>
                    <a:pt x="21800" y="17522"/>
                    <a:pt x="21775" y="17558"/>
                  </a:cubicBezTo>
                  <a:cubicBezTo>
                    <a:pt x="21775" y="17196"/>
                    <a:pt x="21753" y="16881"/>
                    <a:pt x="21875" y="16558"/>
                  </a:cubicBezTo>
                  <a:cubicBezTo>
                    <a:pt x="21997" y="16229"/>
                    <a:pt x="22044" y="15867"/>
                    <a:pt x="22133" y="15480"/>
                  </a:cubicBezTo>
                  <a:cubicBezTo>
                    <a:pt x="22592" y="14964"/>
                    <a:pt x="22957" y="14372"/>
                    <a:pt x="23208" y="13728"/>
                  </a:cubicBezTo>
                  <a:cubicBezTo>
                    <a:pt x="23480" y="13000"/>
                    <a:pt x="23764" y="12273"/>
                    <a:pt x="24050" y="11549"/>
                  </a:cubicBezTo>
                  <a:cubicBezTo>
                    <a:pt x="24294" y="10918"/>
                    <a:pt x="24681" y="10352"/>
                    <a:pt x="25179" y="9894"/>
                  </a:cubicBezTo>
                  <a:cubicBezTo>
                    <a:pt x="25419" y="9671"/>
                    <a:pt x="25595" y="9385"/>
                    <a:pt x="25688" y="9069"/>
                  </a:cubicBezTo>
                  <a:cubicBezTo>
                    <a:pt x="25817" y="8650"/>
                    <a:pt x="25903" y="8220"/>
                    <a:pt x="26057" y="7808"/>
                  </a:cubicBezTo>
                  <a:cubicBezTo>
                    <a:pt x="26505" y="6586"/>
                    <a:pt x="27211" y="5569"/>
                    <a:pt x="28479" y="5078"/>
                  </a:cubicBezTo>
                  <a:cubicBezTo>
                    <a:pt x="28761" y="4968"/>
                    <a:pt x="29037" y="4912"/>
                    <a:pt x="29305" y="4912"/>
                  </a:cubicBezTo>
                  <a:close/>
                  <a:moveTo>
                    <a:pt x="13824" y="13251"/>
                  </a:moveTo>
                  <a:cubicBezTo>
                    <a:pt x="14028" y="13835"/>
                    <a:pt x="14490" y="14111"/>
                    <a:pt x="14992" y="14330"/>
                  </a:cubicBezTo>
                  <a:cubicBezTo>
                    <a:pt x="15289" y="14457"/>
                    <a:pt x="15589" y="14533"/>
                    <a:pt x="15892" y="14533"/>
                  </a:cubicBezTo>
                  <a:cubicBezTo>
                    <a:pt x="16127" y="14533"/>
                    <a:pt x="16362" y="14487"/>
                    <a:pt x="16597" y="14383"/>
                  </a:cubicBezTo>
                  <a:cubicBezTo>
                    <a:pt x="16794" y="14595"/>
                    <a:pt x="16798" y="14785"/>
                    <a:pt x="16604" y="15093"/>
                  </a:cubicBezTo>
                  <a:lnTo>
                    <a:pt x="16415" y="15010"/>
                  </a:lnTo>
                  <a:cubicBezTo>
                    <a:pt x="16314" y="14967"/>
                    <a:pt x="16224" y="14945"/>
                    <a:pt x="16140" y="14945"/>
                  </a:cubicBezTo>
                  <a:cubicBezTo>
                    <a:pt x="15976" y="14945"/>
                    <a:pt x="15836" y="15028"/>
                    <a:pt x="15691" y="15189"/>
                  </a:cubicBezTo>
                  <a:cubicBezTo>
                    <a:pt x="15246" y="15695"/>
                    <a:pt x="15049" y="16297"/>
                    <a:pt x="14960" y="16952"/>
                  </a:cubicBezTo>
                  <a:cubicBezTo>
                    <a:pt x="14885" y="17536"/>
                    <a:pt x="14935" y="18106"/>
                    <a:pt x="15071" y="18676"/>
                  </a:cubicBezTo>
                  <a:cubicBezTo>
                    <a:pt x="15189" y="19163"/>
                    <a:pt x="15408" y="19622"/>
                    <a:pt x="15716" y="20016"/>
                  </a:cubicBezTo>
                  <a:cubicBezTo>
                    <a:pt x="15755" y="20070"/>
                    <a:pt x="15791" y="20123"/>
                    <a:pt x="15845" y="20195"/>
                  </a:cubicBezTo>
                  <a:cubicBezTo>
                    <a:pt x="15797" y="20206"/>
                    <a:pt x="15751" y="20210"/>
                    <a:pt x="15707" y="20210"/>
                  </a:cubicBezTo>
                  <a:cubicBezTo>
                    <a:pt x="15605" y="20210"/>
                    <a:pt x="15512" y="20186"/>
                    <a:pt x="15422" y="20166"/>
                  </a:cubicBezTo>
                  <a:cubicBezTo>
                    <a:pt x="14913" y="20055"/>
                    <a:pt x="14505" y="19776"/>
                    <a:pt x="14146" y="19414"/>
                  </a:cubicBezTo>
                  <a:cubicBezTo>
                    <a:pt x="13505" y="18758"/>
                    <a:pt x="13115" y="17963"/>
                    <a:pt x="12882" y="17085"/>
                  </a:cubicBezTo>
                  <a:cubicBezTo>
                    <a:pt x="12738" y="16544"/>
                    <a:pt x="12685" y="15981"/>
                    <a:pt x="12724" y="15422"/>
                  </a:cubicBezTo>
                  <a:cubicBezTo>
                    <a:pt x="12753" y="14946"/>
                    <a:pt x="12853" y="14484"/>
                    <a:pt x="13079" y="14057"/>
                  </a:cubicBezTo>
                  <a:cubicBezTo>
                    <a:pt x="13251" y="13731"/>
                    <a:pt x="13480" y="13448"/>
                    <a:pt x="13824" y="13251"/>
                  </a:cubicBezTo>
                  <a:close/>
                  <a:moveTo>
                    <a:pt x="18622" y="13967"/>
                  </a:moveTo>
                  <a:cubicBezTo>
                    <a:pt x="18791" y="13967"/>
                    <a:pt x="18961" y="13989"/>
                    <a:pt x="19127" y="14032"/>
                  </a:cubicBezTo>
                  <a:cubicBezTo>
                    <a:pt x="19722" y="14179"/>
                    <a:pt x="20191" y="14516"/>
                    <a:pt x="20550" y="15007"/>
                  </a:cubicBezTo>
                  <a:cubicBezTo>
                    <a:pt x="20603" y="15082"/>
                    <a:pt x="20636" y="15172"/>
                    <a:pt x="20686" y="15250"/>
                  </a:cubicBezTo>
                  <a:cubicBezTo>
                    <a:pt x="20833" y="15465"/>
                    <a:pt x="20976" y="15684"/>
                    <a:pt x="21134" y="15888"/>
                  </a:cubicBezTo>
                  <a:cubicBezTo>
                    <a:pt x="21470" y="16315"/>
                    <a:pt x="21671" y="16798"/>
                    <a:pt x="21646" y="17346"/>
                  </a:cubicBezTo>
                  <a:cubicBezTo>
                    <a:pt x="21603" y="18414"/>
                    <a:pt x="21180" y="19306"/>
                    <a:pt x="20342" y="19984"/>
                  </a:cubicBezTo>
                  <a:cubicBezTo>
                    <a:pt x="19973" y="20277"/>
                    <a:pt x="19539" y="20442"/>
                    <a:pt x="19030" y="20543"/>
                  </a:cubicBezTo>
                  <a:cubicBezTo>
                    <a:pt x="19091" y="20428"/>
                    <a:pt x="19131" y="20353"/>
                    <a:pt x="19174" y="20277"/>
                  </a:cubicBezTo>
                  <a:cubicBezTo>
                    <a:pt x="19414" y="19855"/>
                    <a:pt x="19514" y="19392"/>
                    <a:pt x="19568" y="18909"/>
                  </a:cubicBezTo>
                  <a:cubicBezTo>
                    <a:pt x="19686" y="17816"/>
                    <a:pt x="19335" y="16848"/>
                    <a:pt x="18779" y="15935"/>
                  </a:cubicBezTo>
                  <a:cubicBezTo>
                    <a:pt x="18640" y="15713"/>
                    <a:pt x="18461" y="15519"/>
                    <a:pt x="18253" y="15365"/>
                  </a:cubicBezTo>
                  <a:cubicBezTo>
                    <a:pt x="17998" y="15175"/>
                    <a:pt x="17841" y="14914"/>
                    <a:pt x="17740" y="14620"/>
                  </a:cubicBezTo>
                  <a:cubicBezTo>
                    <a:pt x="17654" y="14376"/>
                    <a:pt x="17794" y="14132"/>
                    <a:pt x="18041" y="14054"/>
                  </a:cubicBezTo>
                  <a:cubicBezTo>
                    <a:pt x="18231" y="13996"/>
                    <a:pt x="18427" y="13967"/>
                    <a:pt x="18622" y="13967"/>
                  </a:cubicBezTo>
                  <a:close/>
                  <a:moveTo>
                    <a:pt x="15981" y="15068"/>
                  </a:moveTo>
                  <a:lnTo>
                    <a:pt x="16038" y="15103"/>
                  </a:lnTo>
                  <a:cubicBezTo>
                    <a:pt x="16069" y="15095"/>
                    <a:pt x="16100" y="15090"/>
                    <a:pt x="16131" y="15090"/>
                  </a:cubicBezTo>
                  <a:cubicBezTo>
                    <a:pt x="16212" y="15090"/>
                    <a:pt x="16291" y="15120"/>
                    <a:pt x="16354" y="15172"/>
                  </a:cubicBezTo>
                  <a:cubicBezTo>
                    <a:pt x="16433" y="15240"/>
                    <a:pt x="16540" y="15272"/>
                    <a:pt x="16633" y="15326"/>
                  </a:cubicBezTo>
                  <a:cubicBezTo>
                    <a:pt x="16762" y="15401"/>
                    <a:pt x="16907" y="15438"/>
                    <a:pt x="17053" y="15438"/>
                  </a:cubicBezTo>
                  <a:cubicBezTo>
                    <a:pt x="17158" y="15438"/>
                    <a:pt x="17263" y="15418"/>
                    <a:pt x="17364" y="15379"/>
                  </a:cubicBezTo>
                  <a:cubicBezTo>
                    <a:pt x="17462" y="15341"/>
                    <a:pt x="17566" y="15322"/>
                    <a:pt x="17668" y="15322"/>
                  </a:cubicBezTo>
                  <a:cubicBezTo>
                    <a:pt x="17872" y="15322"/>
                    <a:pt x="18073" y="15396"/>
                    <a:pt x="18228" y="15537"/>
                  </a:cubicBezTo>
                  <a:cubicBezTo>
                    <a:pt x="18392" y="15673"/>
                    <a:pt x="18532" y="15834"/>
                    <a:pt x="18650" y="16010"/>
                  </a:cubicBezTo>
                  <a:cubicBezTo>
                    <a:pt x="19002" y="16565"/>
                    <a:pt x="19281" y="17157"/>
                    <a:pt x="19389" y="17812"/>
                  </a:cubicBezTo>
                  <a:cubicBezTo>
                    <a:pt x="19532" y="18669"/>
                    <a:pt x="19460" y="19504"/>
                    <a:pt x="19012" y="20270"/>
                  </a:cubicBezTo>
                  <a:cubicBezTo>
                    <a:pt x="18729" y="20754"/>
                    <a:pt x="18296" y="21008"/>
                    <a:pt x="17733" y="21034"/>
                  </a:cubicBezTo>
                  <a:cubicBezTo>
                    <a:pt x="17701" y="21035"/>
                    <a:pt x="17670" y="21036"/>
                    <a:pt x="17638" y="21036"/>
                  </a:cubicBezTo>
                  <a:cubicBezTo>
                    <a:pt x="17302" y="21036"/>
                    <a:pt x="16972" y="20933"/>
                    <a:pt x="16694" y="20740"/>
                  </a:cubicBezTo>
                  <a:cubicBezTo>
                    <a:pt x="15784" y="20116"/>
                    <a:pt x="15261" y="19260"/>
                    <a:pt x="15114" y="18167"/>
                  </a:cubicBezTo>
                  <a:cubicBezTo>
                    <a:pt x="15024" y="17497"/>
                    <a:pt x="15049" y="16838"/>
                    <a:pt x="15275" y="16193"/>
                  </a:cubicBezTo>
                  <a:cubicBezTo>
                    <a:pt x="15365" y="15920"/>
                    <a:pt x="15501" y="15662"/>
                    <a:pt x="15673" y="15437"/>
                  </a:cubicBezTo>
                  <a:cubicBezTo>
                    <a:pt x="15773" y="15311"/>
                    <a:pt x="15877" y="15189"/>
                    <a:pt x="15981" y="15068"/>
                  </a:cubicBezTo>
                  <a:close/>
                  <a:moveTo>
                    <a:pt x="25946" y="15068"/>
                  </a:moveTo>
                  <a:lnTo>
                    <a:pt x="25982" y="15082"/>
                  </a:lnTo>
                  <a:cubicBezTo>
                    <a:pt x="25953" y="15215"/>
                    <a:pt x="25917" y="15347"/>
                    <a:pt x="25878" y="15480"/>
                  </a:cubicBezTo>
                  <a:cubicBezTo>
                    <a:pt x="25695" y="15945"/>
                    <a:pt x="25534" y="16418"/>
                    <a:pt x="25315" y="16866"/>
                  </a:cubicBezTo>
                  <a:cubicBezTo>
                    <a:pt x="25000" y="17515"/>
                    <a:pt x="24792" y="18192"/>
                    <a:pt x="24620" y="18884"/>
                  </a:cubicBezTo>
                  <a:cubicBezTo>
                    <a:pt x="24466" y="19493"/>
                    <a:pt x="24262" y="20080"/>
                    <a:pt x="23939" y="20625"/>
                  </a:cubicBezTo>
                  <a:cubicBezTo>
                    <a:pt x="23713" y="21008"/>
                    <a:pt x="23402" y="21302"/>
                    <a:pt x="23033" y="21539"/>
                  </a:cubicBezTo>
                  <a:cubicBezTo>
                    <a:pt x="22918" y="21614"/>
                    <a:pt x="22793" y="21678"/>
                    <a:pt x="22635" y="21682"/>
                  </a:cubicBezTo>
                  <a:cubicBezTo>
                    <a:pt x="22642" y="21657"/>
                    <a:pt x="22653" y="21635"/>
                    <a:pt x="22667" y="21614"/>
                  </a:cubicBezTo>
                  <a:cubicBezTo>
                    <a:pt x="23043" y="21245"/>
                    <a:pt x="23194" y="20776"/>
                    <a:pt x="23287" y="20277"/>
                  </a:cubicBezTo>
                  <a:cubicBezTo>
                    <a:pt x="23384" y="19754"/>
                    <a:pt x="23473" y="19231"/>
                    <a:pt x="23563" y="18704"/>
                  </a:cubicBezTo>
                  <a:cubicBezTo>
                    <a:pt x="23660" y="18131"/>
                    <a:pt x="23914" y="17594"/>
                    <a:pt x="24301" y="17157"/>
                  </a:cubicBezTo>
                  <a:cubicBezTo>
                    <a:pt x="24548" y="16870"/>
                    <a:pt x="24806" y="16590"/>
                    <a:pt x="25064" y="16311"/>
                  </a:cubicBezTo>
                  <a:cubicBezTo>
                    <a:pt x="25415" y="15938"/>
                    <a:pt x="25745" y="15551"/>
                    <a:pt x="25946" y="15068"/>
                  </a:cubicBezTo>
                  <a:close/>
                  <a:moveTo>
                    <a:pt x="25412" y="13935"/>
                  </a:moveTo>
                  <a:cubicBezTo>
                    <a:pt x="25820" y="13939"/>
                    <a:pt x="26103" y="14319"/>
                    <a:pt x="25964" y="14706"/>
                  </a:cubicBezTo>
                  <a:cubicBezTo>
                    <a:pt x="25892" y="14928"/>
                    <a:pt x="25792" y="15139"/>
                    <a:pt x="25666" y="15333"/>
                  </a:cubicBezTo>
                  <a:cubicBezTo>
                    <a:pt x="25476" y="15609"/>
                    <a:pt x="25272" y="15870"/>
                    <a:pt x="25053" y="16121"/>
                  </a:cubicBezTo>
                  <a:cubicBezTo>
                    <a:pt x="24792" y="16418"/>
                    <a:pt x="24520" y="16702"/>
                    <a:pt x="24254" y="16992"/>
                  </a:cubicBezTo>
                  <a:cubicBezTo>
                    <a:pt x="23753" y="17547"/>
                    <a:pt x="23484" y="18210"/>
                    <a:pt x="23369" y="18945"/>
                  </a:cubicBezTo>
                  <a:cubicBezTo>
                    <a:pt x="23280" y="19521"/>
                    <a:pt x="23165" y="20098"/>
                    <a:pt x="23051" y="20668"/>
                  </a:cubicBezTo>
                  <a:cubicBezTo>
                    <a:pt x="22979" y="21019"/>
                    <a:pt x="22785" y="21306"/>
                    <a:pt x="22535" y="21557"/>
                  </a:cubicBezTo>
                  <a:cubicBezTo>
                    <a:pt x="22426" y="21669"/>
                    <a:pt x="22304" y="21735"/>
                    <a:pt x="22153" y="21735"/>
                  </a:cubicBezTo>
                  <a:cubicBezTo>
                    <a:pt x="22121" y="21735"/>
                    <a:pt x="22087" y="21731"/>
                    <a:pt x="22051" y="21725"/>
                  </a:cubicBezTo>
                  <a:cubicBezTo>
                    <a:pt x="21732" y="21668"/>
                    <a:pt x="21402" y="21650"/>
                    <a:pt x="21083" y="21589"/>
                  </a:cubicBezTo>
                  <a:cubicBezTo>
                    <a:pt x="20399" y="21460"/>
                    <a:pt x="19783" y="21163"/>
                    <a:pt x="19202" y="20786"/>
                  </a:cubicBezTo>
                  <a:cubicBezTo>
                    <a:pt x="19163" y="20758"/>
                    <a:pt x="19123" y="20722"/>
                    <a:pt x="19084" y="20690"/>
                  </a:cubicBezTo>
                  <a:lnTo>
                    <a:pt x="19084" y="20686"/>
                  </a:lnTo>
                  <a:cubicBezTo>
                    <a:pt x="19138" y="20664"/>
                    <a:pt x="19192" y="20647"/>
                    <a:pt x="19249" y="20632"/>
                  </a:cubicBezTo>
                  <a:cubicBezTo>
                    <a:pt x="20295" y="20406"/>
                    <a:pt x="20990" y="19751"/>
                    <a:pt x="21438" y="18812"/>
                  </a:cubicBezTo>
                  <a:cubicBezTo>
                    <a:pt x="21624" y="18429"/>
                    <a:pt x="21771" y="18027"/>
                    <a:pt x="21918" y="17630"/>
                  </a:cubicBezTo>
                  <a:cubicBezTo>
                    <a:pt x="22244" y="16741"/>
                    <a:pt x="22757" y="15971"/>
                    <a:pt x="23362" y="15247"/>
                  </a:cubicBezTo>
                  <a:cubicBezTo>
                    <a:pt x="23760" y="14763"/>
                    <a:pt x="24258" y="14369"/>
                    <a:pt x="24821" y="14093"/>
                  </a:cubicBezTo>
                  <a:cubicBezTo>
                    <a:pt x="25000" y="13993"/>
                    <a:pt x="25204" y="13939"/>
                    <a:pt x="25412" y="13935"/>
                  </a:cubicBezTo>
                  <a:close/>
                  <a:moveTo>
                    <a:pt x="1134" y="17910"/>
                  </a:moveTo>
                  <a:cubicBezTo>
                    <a:pt x="1214" y="17983"/>
                    <a:pt x="1281" y="18043"/>
                    <a:pt x="1351" y="18099"/>
                  </a:cubicBezTo>
                  <a:cubicBezTo>
                    <a:pt x="1713" y="18418"/>
                    <a:pt x="2114" y="18683"/>
                    <a:pt x="2548" y="18891"/>
                  </a:cubicBezTo>
                  <a:cubicBezTo>
                    <a:pt x="3480" y="19332"/>
                    <a:pt x="4322" y="19933"/>
                    <a:pt x="5042" y="20668"/>
                  </a:cubicBezTo>
                  <a:cubicBezTo>
                    <a:pt x="5346" y="20983"/>
                    <a:pt x="5680" y="21270"/>
                    <a:pt x="6041" y="21521"/>
                  </a:cubicBezTo>
                  <a:cubicBezTo>
                    <a:pt x="6231" y="21650"/>
                    <a:pt x="6436" y="21761"/>
                    <a:pt x="6640" y="21883"/>
                  </a:cubicBezTo>
                  <a:cubicBezTo>
                    <a:pt x="6634" y="21883"/>
                    <a:pt x="6627" y="21883"/>
                    <a:pt x="6620" y="21883"/>
                  </a:cubicBezTo>
                  <a:cubicBezTo>
                    <a:pt x="6136" y="21883"/>
                    <a:pt x="4395" y="21128"/>
                    <a:pt x="3462" y="20482"/>
                  </a:cubicBezTo>
                  <a:cubicBezTo>
                    <a:pt x="2518" y="19828"/>
                    <a:pt x="1335" y="18539"/>
                    <a:pt x="1134" y="17910"/>
                  </a:cubicBezTo>
                  <a:close/>
                  <a:moveTo>
                    <a:pt x="5153" y="12668"/>
                  </a:moveTo>
                  <a:cubicBezTo>
                    <a:pt x="5387" y="12668"/>
                    <a:pt x="5622" y="12692"/>
                    <a:pt x="5852" y="12739"/>
                  </a:cubicBezTo>
                  <a:cubicBezTo>
                    <a:pt x="6547" y="12871"/>
                    <a:pt x="7052" y="13272"/>
                    <a:pt x="7392" y="13878"/>
                  </a:cubicBezTo>
                  <a:cubicBezTo>
                    <a:pt x="7543" y="14143"/>
                    <a:pt x="7643" y="14433"/>
                    <a:pt x="7758" y="14716"/>
                  </a:cubicBezTo>
                  <a:cubicBezTo>
                    <a:pt x="7855" y="14953"/>
                    <a:pt x="7926" y="15197"/>
                    <a:pt x="8030" y="15426"/>
                  </a:cubicBezTo>
                  <a:cubicBezTo>
                    <a:pt x="8270" y="15960"/>
                    <a:pt x="8675" y="16404"/>
                    <a:pt x="9184" y="16691"/>
                  </a:cubicBezTo>
                  <a:cubicBezTo>
                    <a:pt x="9771" y="17031"/>
                    <a:pt x="10420" y="17264"/>
                    <a:pt x="11090" y="17375"/>
                  </a:cubicBezTo>
                  <a:cubicBezTo>
                    <a:pt x="11588" y="17461"/>
                    <a:pt x="12093" y="17511"/>
                    <a:pt x="12591" y="17579"/>
                  </a:cubicBezTo>
                  <a:cubicBezTo>
                    <a:pt x="12692" y="17590"/>
                    <a:pt x="12788" y="17615"/>
                    <a:pt x="12896" y="17633"/>
                  </a:cubicBezTo>
                  <a:cubicBezTo>
                    <a:pt x="13240" y="18550"/>
                    <a:pt x="13727" y="19339"/>
                    <a:pt x="14537" y="19930"/>
                  </a:cubicBezTo>
                  <a:cubicBezTo>
                    <a:pt x="14483" y="19962"/>
                    <a:pt x="14426" y="19994"/>
                    <a:pt x="14369" y="20023"/>
                  </a:cubicBezTo>
                  <a:cubicBezTo>
                    <a:pt x="13942" y="20202"/>
                    <a:pt x="13494" y="20292"/>
                    <a:pt x="13039" y="20356"/>
                  </a:cubicBezTo>
                  <a:cubicBezTo>
                    <a:pt x="12949" y="20370"/>
                    <a:pt x="12860" y="20376"/>
                    <a:pt x="12773" y="20376"/>
                  </a:cubicBezTo>
                  <a:cubicBezTo>
                    <a:pt x="12438" y="20376"/>
                    <a:pt x="12124" y="20285"/>
                    <a:pt x="11814" y="20163"/>
                  </a:cubicBezTo>
                  <a:cubicBezTo>
                    <a:pt x="11577" y="20066"/>
                    <a:pt x="11352" y="19959"/>
                    <a:pt x="11119" y="19858"/>
                  </a:cubicBezTo>
                  <a:cubicBezTo>
                    <a:pt x="10911" y="19770"/>
                    <a:pt x="10703" y="19704"/>
                    <a:pt x="10476" y="19704"/>
                  </a:cubicBezTo>
                  <a:cubicBezTo>
                    <a:pt x="10465" y="19704"/>
                    <a:pt x="10453" y="19704"/>
                    <a:pt x="10442" y="19704"/>
                  </a:cubicBezTo>
                  <a:cubicBezTo>
                    <a:pt x="10108" y="19719"/>
                    <a:pt x="9918" y="19905"/>
                    <a:pt x="9926" y="20238"/>
                  </a:cubicBezTo>
                  <a:cubicBezTo>
                    <a:pt x="9933" y="20557"/>
                    <a:pt x="10033" y="20854"/>
                    <a:pt x="10176" y="21134"/>
                  </a:cubicBezTo>
                  <a:cubicBezTo>
                    <a:pt x="10209" y="21195"/>
                    <a:pt x="10241" y="21252"/>
                    <a:pt x="10280" y="21324"/>
                  </a:cubicBezTo>
                  <a:lnTo>
                    <a:pt x="10133" y="21385"/>
                  </a:lnTo>
                  <a:cubicBezTo>
                    <a:pt x="9972" y="21453"/>
                    <a:pt x="9804" y="21499"/>
                    <a:pt x="9660" y="21589"/>
                  </a:cubicBezTo>
                  <a:cubicBezTo>
                    <a:pt x="9273" y="21825"/>
                    <a:pt x="8847" y="21915"/>
                    <a:pt x="8413" y="21990"/>
                  </a:cubicBezTo>
                  <a:cubicBezTo>
                    <a:pt x="8274" y="22012"/>
                    <a:pt x="8134" y="22015"/>
                    <a:pt x="7994" y="22030"/>
                  </a:cubicBezTo>
                  <a:cubicBezTo>
                    <a:pt x="7924" y="22037"/>
                    <a:pt x="7854" y="22040"/>
                    <a:pt x="7786" y="22040"/>
                  </a:cubicBezTo>
                  <a:cubicBezTo>
                    <a:pt x="7302" y="22040"/>
                    <a:pt x="6859" y="21870"/>
                    <a:pt x="6436" y="21632"/>
                  </a:cubicBezTo>
                  <a:cubicBezTo>
                    <a:pt x="5977" y="21370"/>
                    <a:pt x="5558" y="21041"/>
                    <a:pt x="5196" y="20657"/>
                  </a:cubicBezTo>
                  <a:cubicBezTo>
                    <a:pt x="4626" y="20062"/>
                    <a:pt x="4003" y="19539"/>
                    <a:pt x="3279" y="19134"/>
                  </a:cubicBezTo>
                  <a:cubicBezTo>
                    <a:pt x="3085" y="19027"/>
                    <a:pt x="2888" y="18934"/>
                    <a:pt x="2698" y="18826"/>
                  </a:cubicBezTo>
                  <a:cubicBezTo>
                    <a:pt x="2394" y="18654"/>
                    <a:pt x="2089" y="18486"/>
                    <a:pt x="1803" y="18296"/>
                  </a:cubicBezTo>
                  <a:cubicBezTo>
                    <a:pt x="950" y="17733"/>
                    <a:pt x="459" y="16924"/>
                    <a:pt x="222" y="15949"/>
                  </a:cubicBezTo>
                  <a:cubicBezTo>
                    <a:pt x="162" y="15691"/>
                    <a:pt x="115" y="15426"/>
                    <a:pt x="172" y="15157"/>
                  </a:cubicBezTo>
                  <a:cubicBezTo>
                    <a:pt x="230" y="14903"/>
                    <a:pt x="344" y="14767"/>
                    <a:pt x="606" y="14742"/>
                  </a:cubicBezTo>
                  <a:cubicBezTo>
                    <a:pt x="759" y="14725"/>
                    <a:pt x="914" y="14723"/>
                    <a:pt x="1070" y="14723"/>
                  </a:cubicBezTo>
                  <a:cubicBezTo>
                    <a:pt x="1122" y="14723"/>
                    <a:pt x="1174" y="14724"/>
                    <a:pt x="1226" y="14724"/>
                  </a:cubicBezTo>
                  <a:cubicBezTo>
                    <a:pt x="1239" y="14723"/>
                    <a:pt x="1252" y="14723"/>
                    <a:pt x="1265" y="14723"/>
                  </a:cubicBezTo>
                  <a:cubicBezTo>
                    <a:pt x="1368" y="14723"/>
                    <a:pt x="1471" y="14733"/>
                    <a:pt x="1574" y="14733"/>
                  </a:cubicBezTo>
                  <a:cubicBezTo>
                    <a:pt x="1598" y="14733"/>
                    <a:pt x="1621" y="14732"/>
                    <a:pt x="1645" y="14731"/>
                  </a:cubicBezTo>
                  <a:cubicBezTo>
                    <a:pt x="1881" y="14731"/>
                    <a:pt x="2100" y="14598"/>
                    <a:pt x="2215" y="14390"/>
                  </a:cubicBezTo>
                  <a:cubicBezTo>
                    <a:pt x="2322" y="14204"/>
                    <a:pt x="2440" y="14025"/>
                    <a:pt x="2566" y="13853"/>
                  </a:cubicBezTo>
                  <a:cubicBezTo>
                    <a:pt x="3042" y="13219"/>
                    <a:pt x="3698" y="12889"/>
                    <a:pt x="4465" y="12735"/>
                  </a:cubicBezTo>
                  <a:cubicBezTo>
                    <a:pt x="4692" y="12691"/>
                    <a:pt x="4923" y="12668"/>
                    <a:pt x="5153" y="12668"/>
                  </a:cubicBezTo>
                  <a:close/>
                  <a:moveTo>
                    <a:pt x="10429" y="19838"/>
                  </a:moveTo>
                  <a:cubicBezTo>
                    <a:pt x="10461" y="19838"/>
                    <a:pt x="10495" y="19841"/>
                    <a:pt x="10531" y="19847"/>
                  </a:cubicBezTo>
                  <a:cubicBezTo>
                    <a:pt x="10717" y="19883"/>
                    <a:pt x="10904" y="19937"/>
                    <a:pt x="11083" y="20005"/>
                  </a:cubicBezTo>
                  <a:cubicBezTo>
                    <a:pt x="11301" y="20088"/>
                    <a:pt x="11513" y="20191"/>
                    <a:pt x="11724" y="20288"/>
                  </a:cubicBezTo>
                  <a:cubicBezTo>
                    <a:pt x="12072" y="20443"/>
                    <a:pt x="12428" y="20511"/>
                    <a:pt x="12790" y="20511"/>
                  </a:cubicBezTo>
                  <a:cubicBezTo>
                    <a:pt x="13000" y="20511"/>
                    <a:pt x="13212" y="20488"/>
                    <a:pt x="13426" y="20446"/>
                  </a:cubicBezTo>
                  <a:cubicBezTo>
                    <a:pt x="13860" y="20360"/>
                    <a:pt x="14283" y="20249"/>
                    <a:pt x="14677" y="20019"/>
                  </a:cubicBezTo>
                  <a:cubicBezTo>
                    <a:pt x="15026" y="20226"/>
                    <a:pt x="15381" y="20350"/>
                    <a:pt x="15757" y="20350"/>
                  </a:cubicBezTo>
                  <a:cubicBezTo>
                    <a:pt x="15824" y="20350"/>
                    <a:pt x="15891" y="20347"/>
                    <a:pt x="15960" y="20338"/>
                  </a:cubicBezTo>
                  <a:cubicBezTo>
                    <a:pt x="16146" y="20485"/>
                    <a:pt x="16318" y="20636"/>
                    <a:pt x="16486" y="20761"/>
                  </a:cubicBezTo>
                  <a:cubicBezTo>
                    <a:pt x="16658" y="20887"/>
                    <a:pt x="16837" y="20998"/>
                    <a:pt x="17052" y="21137"/>
                  </a:cubicBezTo>
                  <a:cubicBezTo>
                    <a:pt x="17042" y="21241"/>
                    <a:pt x="17034" y="21388"/>
                    <a:pt x="17006" y="21528"/>
                  </a:cubicBezTo>
                  <a:cubicBezTo>
                    <a:pt x="16916" y="22001"/>
                    <a:pt x="16744" y="22435"/>
                    <a:pt x="16425" y="22800"/>
                  </a:cubicBezTo>
                  <a:cubicBezTo>
                    <a:pt x="16164" y="23112"/>
                    <a:pt x="15780" y="23294"/>
                    <a:pt x="15375" y="23309"/>
                  </a:cubicBezTo>
                  <a:cubicBezTo>
                    <a:pt x="15203" y="23316"/>
                    <a:pt x="15032" y="23330"/>
                    <a:pt x="14860" y="23352"/>
                  </a:cubicBezTo>
                  <a:cubicBezTo>
                    <a:pt x="14817" y="23357"/>
                    <a:pt x="14774" y="23359"/>
                    <a:pt x="14731" y="23359"/>
                  </a:cubicBezTo>
                  <a:cubicBezTo>
                    <a:pt x="14520" y="23359"/>
                    <a:pt x="14311" y="23300"/>
                    <a:pt x="14132" y="23187"/>
                  </a:cubicBezTo>
                  <a:cubicBezTo>
                    <a:pt x="13810" y="22986"/>
                    <a:pt x="13480" y="22786"/>
                    <a:pt x="13190" y="22546"/>
                  </a:cubicBezTo>
                  <a:cubicBezTo>
                    <a:pt x="12659" y="22105"/>
                    <a:pt x="12115" y="21700"/>
                    <a:pt x="11473" y="21424"/>
                  </a:cubicBezTo>
                  <a:cubicBezTo>
                    <a:pt x="10950" y="21198"/>
                    <a:pt x="10506" y="20858"/>
                    <a:pt x="10216" y="20353"/>
                  </a:cubicBezTo>
                  <a:cubicBezTo>
                    <a:pt x="10162" y="20260"/>
                    <a:pt x="10123" y="20166"/>
                    <a:pt x="10076" y="20080"/>
                  </a:cubicBezTo>
                  <a:cubicBezTo>
                    <a:pt x="10166" y="19919"/>
                    <a:pt x="10270" y="19838"/>
                    <a:pt x="10429" y="19838"/>
                  </a:cubicBezTo>
                  <a:close/>
                  <a:moveTo>
                    <a:pt x="10065" y="20317"/>
                  </a:moveTo>
                  <a:lnTo>
                    <a:pt x="10065" y="20317"/>
                  </a:lnTo>
                  <a:cubicBezTo>
                    <a:pt x="10090" y="20346"/>
                    <a:pt x="10112" y="20374"/>
                    <a:pt x="10130" y="20403"/>
                  </a:cubicBezTo>
                  <a:cubicBezTo>
                    <a:pt x="10356" y="20815"/>
                    <a:pt x="10692" y="21155"/>
                    <a:pt x="11104" y="21381"/>
                  </a:cubicBezTo>
                  <a:cubicBezTo>
                    <a:pt x="11219" y="21449"/>
                    <a:pt x="11337" y="21514"/>
                    <a:pt x="11459" y="21567"/>
                  </a:cubicBezTo>
                  <a:cubicBezTo>
                    <a:pt x="12061" y="21815"/>
                    <a:pt x="12566" y="22202"/>
                    <a:pt x="13061" y="22614"/>
                  </a:cubicBezTo>
                  <a:cubicBezTo>
                    <a:pt x="13322" y="22829"/>
                    <a:pt x="13598" y="23026"/>
                    <a:pt x="13888" y="23205"/>
                  </a:cubicBezTo>
                  <a:cubicBezTo>
                    <a:pt x="14078" y="23323"/>
                    <a:pt x="14293" y="23402"/>
                    <a:pt x="14512" y="23502"/>
                  </a:cubicBezTo>
                  <a:lnTo>
                    <a:pt x="14508" y="23502"/>
                  </a:lnTo>
                  <a:cubicBezTo>
                    <a:pt x="14340" y="23603"/>
                    <a:pt x="14146" y="23624"/>
                    <a:pt x="13964" y="23653"/>
                  </a:cubicBezTo>
                  <a:cubicBezTo>
                    <a:pt x="13783" y="23688"/>
                    <a:pt x="13601" y="23705"/>
                    <a:pt x="13419" y="23705"/>
                  </a:cubicBezTo>
                  <a:cubicBezTo>
                    <a:pt x="13116" y="23705"/>
                    <a:pt x="12814" y="23657"/>
                    <a:pt x="12523" y="23563"/>
                  </a:cubicBezTo>
                  <a:cubicBezTo>
                    <a:pt x="12032" y="23402"/>
                    <a:pt x="11620" y="23122"/>
                    <a:pt x="11319" y="22707"/>
                  </a:cubicBezTo>
                  <a:cubicBezTo>
                    <a:pt x="10965" y="22212"/>
                    <a:pt x="10639" y="21693"/>
                    <a:pt x="10309" y="21177"/>
                  </a:cubicBezTo>
                  <a:cubicBezTo>
                    <a:pt x="10237" y="21055"/>
                    <a:pt x="10184" y="20926"/>
                    <a:pt x="10148" y="20790"/>
                  </a:cubicBezTo>
                  <a:cubicBezTo>
                    <a:pt x="10101" y="20636"/>
                    <a:pt x="10072" y="20478"/>
                    <a:pt x="10065" y="20317"/>
                  </a:cubicBezTo>
                  <a:close/>
                  <a:moveTo>
                    <a:pt x="8797" y="22596"/>
                  </a:moveTo>
                  <a:lnTo>
                    <a:pt x="8833" y="22614"/>
                  </a:lnTo>
                  <a:cubicBezTo>
                    <a:pt x="8797" y="22761"/>
                    <a:pt x="8754" y="22904"/>
                    <a:pt x="8725" y="23054"/>
                  </a:cubicBezTo>
                  <a:cubicBezTo>
                    <a:pt x="8589" y="23739"/>
                    <a:pt x="8668" y="24416"/>
                    <a:pt x="8822" y="25090"/>
                  </a:cubicBezTo>
                  <a:cubicBezTo>
                    <a:pt x="8919" y="25527"/>
                    <a:pt x="9015" y="25960"/>
                    <a:pt x="9101" y="26397"/>
                  </a:cubicBezTo>
                  <a:cubicBezTo>
                    <a:pt x="9223" y="27014"/>
                    <a:pt x="9119" y="27587"/>
                    <a:pt x="8743" y="28103"/>
                  </a:cubicBezTo>
                  <a:cubicBezTo>
                    <a:pt x="8521" y="28404"/>
                    <a:pt x="8310" y="28709"/>
                    <a:pt x="8080" y="29038"/>
                  </a:cubicBezTo>
                  <a:lnTo>
                    <a:pt x="8077" y="29038"/>
                  </a:lnTo>
                  <a:cubicBezTo>
                    <a:pt x="8062" y="28780"/>
                    <a:pt x="8052" y="28533"/>
                    <a:pt x="8044" y="28289"/>
                  </a:cubicBezTo>
                  <a:cubicBezTo>
                    <a:pt x="8016" y="27422"/>
                    <a:pt x="7962" y="26559"/>
                    <a:pt x="7962" y="25692"/>
                  </a:cubicBezTo>
                  <a:cubicBezTo>
                    <a:pt x="7966" y="24742"/>
                    <a:pt x="8184" y="23807"/>
                    <a:pt x="8600" y="22954"/>
                  </a:cubicBezTo>
                  <a:cubicBezTo>
                    <a:pt x="8657" y="22832"/>
                    <a:pt x="8729" y="22714"/>
                    <a:pt x="8797" y="22596"/>
                  </a:cubicBezTo>
                  <a:close/>
                  <a:moveTo>
                    <a:pt x="32428" y="22811"/>
                  </a:moveTo>
                  <a:lnTo>
                    <a:pt x="32428" y="22811"/>
                  </a:lnTo>
                  <a:cubicBezTo>
                    <a:pt x="32693" y="23209"/>
                    <a:pt x="32936" y="23617"/>
                    <a:pt x="33022" y="24097"/>
                  </a:cubicBezTo>
                  <a:cubicBezTo>
                    <a:pt x="33141" y="24742"/>
                    <a:pt x="32997" y="25319"/>
                    <a:pt x="32610" y="25849"/>
                  </a:cubicBezTo>
                  <a:cubicBezTo>
                    <a:pt x="32180" y="26444"/>
                    <a:pt x="31607" y="26809"/>
                    <a:pt x="30905" y="26992"/>
                  </a:cubicBezTo>
                  <a:cubicBezTo>
                    <a:pt x="30532" y="27089"/>
                    <a:pt x="30163" y="27204"/>
                    <a:pt x="29794" y="27315"/>
                  </a:cubicBezTo>
                  <a:cubicBezTo>
                    <a:pt x="29500" y="27404"/>
                    <a:pt x="29221" y="27540"/>
                    <a:pt x="28970" y="27716"/>
                  </a:cubicBezTo>
                  <a:cubicBezTo>
                    <a:pt x="28726" y="27892"/>
                    <a:pt x="28526" y="28121"/>
                    <a:pt x="28382" y="28386"/>
                  </a:cubicBezTo>
                  <a:cubicBezTo>
                    <a:pt x="28300" y="28540"/>
                    <a:pt x="28221" y="28694"/>
                    <a:pt x="28142" y="28848"/>
                  </a:cubicBezTo>
                  <a:cubicBezTo>
                    <a:pt x="27945" y="29225"/>
                    <a:pt x="27630" y="29450"/>
                    <a:pt x="27200" y="29597"/>
                  </a:cubicBezTo>
                  <a:cubicBezTo>
                    <a:pt x="27225" y="29551"/>
                    <a:pt x="27254" y="29511"/>
                    <a:pt x="27282" y="29468"/>
                  </a:cubicBezTo>
                  <a:cubicBezTo>
                    <a:pt x="27601" y="29106"/>
                    <a:pt x="27755" y="28673"/>
                    <a:pt x="27812" y="28200"/>
                  </a:cubicBezTo>
                  <a:cubicBezTo>
                    <a:pt x="27866" y="27748"/>
                    <a:pt x="27913" y="27300"/>
                    <a:pt x="27974" y="26852"/>
                  </a:cubicBezTo>
                  <a:cubicBezTo>
                    <a:pt x="27999" y="26709"/>
                    <a:pt x="28038" y="26566"/>
                    <a:pt x="28085" y="26430"/>
                  </a:cubicBezTo>
                  <a:cubicBezTo>
                    <a:pt x="28268" y="25788"/>
                    <a:pt x="28705" y="25419"/>
                    <a:pt x="29339" y="25272"/>
                  </a:cubicBezTo>
                  <a:cubicBezTo>
                    <a:pt x="29565" y="25222"/>
                    <a:pt x="29798" y="25194"/>
                    <a:pt x="30030" y="25190"/>
                  </a:cubicBezTo>
                  <a:cubicBezTo>
                    <a:pt x="30145" y="25185"/>
                    <a:pt x="30260" y="25183"/>
                    <a:pt x="30374" y="25183"/>
                  </a:cubicBezTo>
                  <a:cubicBezTo>
                    <a:pt x="30579" y="25183"/>
                    <a:pt x="30783" y="25189"/>
                    <a:pt x="30987" y="25194"/>
                  </a:cubicBezTo>
                  <a:cubicBezTo>
                    <a:pt x="30992" y="25194"/>
                    <a:pt x="30996" y="25194"/>
                    <a:pt x="31000" y="25194"/>
                  </a:cubicBezTo>
                  <a:cubicBezTo>
                    <a:pt x="31162" y="25194"/>
                    <a:pt x="31279" y="25129"/>
                    <a:pt x="31345" y="24982"/>
                  </a:cubicBezTo>
                  <a:cubicBezTo>
                    <a:pt x="31439" y="24778"/>
                    <a:pt x="31600" y="24631"/>
                    <a:pt x="31761" y="24480"/>
                  </a:cubicBezTo>
                  <a:cubicBezTo>
                    <a:pt x="31915" y="24344"/>
                    <a:pt x="32058" y="24194"/>
                    <a:pt x="32184" y="24033"/>
                  </a:cubicBezTo>
                  <a:cubicBezTo>
                    <a:pt x="32417" y="23710"/>
                    <a:pt x="32506" y="23352"/>
                    <a:pt x="32402" y="22954"/>
                  </a:cubicBezTo>
                  <a:cubicBezTo>
                    <a:pt x="32392" y="22911"/>
                    <a:pt x="32388" y="22868"/>
                    <a:pt x="32381" y="22821"/>
                  </a:cubicBezTo>
                  <a:lnTo>
                    <a:pt x="32428" y="22811"/>
                  </a:lnTo>
                  <a:close/>
                  <a:moveTo>
                    <a:pt x="24864" y="18500"/>
                  </a:moveTo>
                  <a:cubicBezTo>
                    <a:pt x="24899" y="18500"/>
                    <a:pt x="24932" y="18504"/>
                    <a:pt x="24967" y="18515"/>
                  </a:cubicBezTo>
                  <a:cubicBezTo>
                    <a:pt x="25401" y="18744"/>
                    <a:pt x="25878" y="18801"/>
                    <a:pt x="26354" y="18862"/>
                  </a:cubicBezTo>
                  <a:cubicBezTo>
                    <a:pt x="27956" y="19056"/>
                    <a:pt x="29307" y="19726"/>
                    <a:pt x="30364" y="20958"/>
                  </a:cubicBezTo>
                  <a:cubicBezTo>
                    <a:pt x="30439" y="21041"/>
                    <a:pt x="30521" y="21120"/>
                    <a:pt x="30611" y="21188"/>
                  </a:cubicBezTo>
                  <a:cubicBezTo>
                    <a:pt x="30876" y="21403"/>
                    <a:pt x="31156" y="21600"/>
                    <a:pt x="31410" y="21825"/>
                  </a:cubicBezTo>
                  <a:cubicBezTo>
                    <a:pt x="31629" y="22008"/>
                    <a:pt x="31829" y="22212"/>
                    <a:pt x="32012" y="22435"/>
                  </a:cubicBezTo>
                  <a:cubicBezTo>
                    <a:pt x="32478" y="23040"/>
                    <a:pt x="32359" y="23721"/>
                    <a:pt x="31847" y="24215"/>
                  </a:cubicBezTo>
                  <a:cubicBezTo>
                    <a:pt x="31772" y="24291"/>
                    <a:pt x="31689" y="24359"/>
                    <a:pt x="31607" y="24427"/>
                  </a:cubicBezTo>
                  <a:cubicBezTo>
                    <a:pt x="31453" y="24556"/>
                    <a:pt x="31317" y="24699"/>
                    <a:pt x="31231" y="24889"/>
                  </a:cubicBezTo>
                  <a:cubicBezTo>
                    <a:pt x="31173" y="25018"/>
                    <a:pt x="31066" y="25072"/>
                    <a:pt x="30926" y="25072"/>
                  </a:cubicBezTo>
                  <a:cubicBezTo>
                    <a:pt x="30772" y="25068"/>
                    <a:pt x="30618" y="25065"/>
                    <a:pt x="30468" y="25054"/>
                  </a:cubicBezTo>
                  <a:cubicBezTo>
                    <a:pt x="30359" y="25047"/>
                    <a:pt x="30250" y="25043"/>
                    <a:pt x="30142" y="25043"/>
                  </a:cubicBezTo>
                  <a:cubicBezTo>
                    <a:pt x="29792" y="25043"/>
                    <a:pt x="29445" y="25083"/>
                    <a:pt x="29102" y="25190"/>
                  </a:cubicBezTo>
                  <a:cubicBezTo>
                    <a:pt x="28529" y="25376"/>
                    <a:pt x="28149" y="25752"/>
                    <a:pt x="27963" y="26329"/>
                  </a:cubicBezTo>
                  <a:cubicBezTo>
                    <a:pt x="27834" y="26731"/>
                    <a:pt x="27773" y="27143"/>
                    <a:pt x="27734" y="27562"/>
                  </a:cubicBezTo>
                  <a:cubicBezTo>
                    <a:pt x="27698" y="27927"/>
                    <a:pt x="27644" y="28289"/>
                    <a:pt x="27572" y="28648"/>
                  </a:cubicBezTo>
                  <a:cubicBezTo>
                    <a:pt x="27512" y="28952"/>
                    <a:pt x="27340" y="29210"/>
                    <a:pt x="27132" y="29443"/>
                  </a:cubicBezTo>
                  <a:cubicBezTo>
                    <a:pt x="26980" y="29619"/>
                    <a:pt x="26759" y="29723"/>
                    <a:pt x="26527" y="29723"/>
                  </a:cubicBezTo>
                  <a:cubicBezTo>
                    <a:pt x="26523" y="29723"/>
                    <a:pt x="26519" y="29723"/>
                    <a:pt x="26515" y="29723"/>
                  </a:cubicBezTo>
                  <a:cubicBezTo>
                    <a:pt x="26483" y="29723"/>
                    <a:pt x="26451" y="29724"/>
                    <a:pt x="26419" y="29724"/>
                  </a:cubicBezTo>
                  <a:cubicBezTo>
                    <a:pt x="25678" y="29724"/>
                    <a:pt x="24985" y="29528"/>
                    <a:pt x="24305" y="29246"/>
                  </a:cubicBezTo>
                  <a:cubicBezTo>
                    <a:pt x="23047" y="28723"/>
                    <a:pt x="21968" y="27949"/>
                    <a:pt x="21108" y="26881"/>
                  </a:cubicBezTo>
                  <a:cubicBezTo>
                    <a:pt x="20901" y="26634"/>
                    <a:pt x="20736" y="26358"/>
                    <a:pt x="20610" y="26064"/>
                  </a:cubicBezTo>
                  <a:cubicBezTo>
                    <a:pt x="20557" y="25935"/>
                    <a:pt x="20546" y="25792"/>
                    <a:pt x="20585" y="25656"/>
                  </a:cubicBezTo>
                  <a:cubicBezTo>
                    <a:pt x="20736" y="25068"/>
                    <a:pt x="20865" y="24477"/>
                    <a:pt x="20886" y="23868"/>
                  </a:cubicBezTo>
                  <a:cubicBezTo>
                    <a:pt x="20901" y="23463"/>
                    <a:pt x="20926" y="23054"/>
                    <a:pt x="20919" y="22649"/>
                  </a:cubicBezTo>
                  <a:cubicBezTo>
                    <a:pt x="20911" y="22338"/>
                    <a:pt x="20861" y="22026"/>
                    <a:pt x="20829" y="21689"/>
                  </a:cubicBezTo>
                  <a:lnTo>
                    <a:pt x="20829" y="21686"/>
                  </a:lnTo>
                  <a:cubicBezTo>
                    <a:pt x="21040" y="21725"/>
                    <a:pt x="21241" y="21772"/>
                    <a:pt x="21442" y="21793"/>
                  </a:cubicBezTo>
                  <a:cubicBezTo>
                    <a:pt x="21761" y="21829"/>
                    <a:pt x="22076" y="21854"/>
                    <a:pt x="22395" y="21865"/>
                  </a:cubicBezTo>
                  <a:cubicBezTo>
                    <a:pt x="22406" y="21865"/>
                    <a:pt x="22418" y="21865"/>
                    <a:pt x="22429" y="21865"/>
                  </a:cubicBezTo>
                  <a:cubicBezTo>
                    <a:pt x="22668" y="21865"/>
                    <a:pt x="22899" y="21794"/>
                    <a:pt x="23097" y="21664"/>
                  </a:cubicBezTo>
                  <a:cubicBezTo>
                    <a:pt x="23470" y="21438"/>
                    <a:pt x="23785" y="21130"/>
                    <a:pt x="24018" y="20761"/>
                  </a:cubicBezTo>
                  <a:cubicBezTo>
                    <a:pt x="24380" y="20177"/>
                    <a:pt x="24595" y="19536"/>
                    <a:pt x="24763" y="18873"/>
                  </a:cubicBezTo>
                  <a:cubicBezTo>
                    <a:pt x="24792" y="18751"/>
                    <a:pt x="24828" y="18629"/>
                    <a:pt x="24864" y="18500"/>
                  </a:cubicBezTo>
                  <a:close/>
                  <a:moveTo>
                    <a:pt x="18865" y="20711"/>
                  </a:moveTo>
                  <a:cubicBezTo>
                    <a:pt x="19406" y="21116"/>
                    <a:pt x="20008" y="21428"/>
                    <a:pt x="20646" y="21632"/>
                  </a:cubicBezTo>
                  <a:cubicBezTo>
                    <a:pt x="20675" y="21743"/>
                    <a:pt x="20718" y="21858"/>
                    <a:pt x="20725" y="21976"/>
                  </a:cubicBezTo>
                  <a:cubicBezTo>
                    <a:pt x="20750" y="22406"/>
                    <a:pt x="20775" y="22839"/>
                    <a:pt x="20782" y="23269"/>
                  </a:cubicBezTo>
                  <a:cubicBezTo>
                    <a:pt x="20782" y="24011"/>
                    <a:pt x="20686" y="24749"/>
                    <a:pt x="20492" y="25462"/>
                  </a:cubicBezTo>
                  <a:cubicBezTo>
                    <a:pt x="20259" y="26369"/>
                    <a:pt x="19905" y="27236"/>
                    <a:pt x="19435" y="28042"/>
                  </a:cubicBezTo>
                  <a:cubicBezTo>
                    <a:pt x="19381" y="28135"/>
                    <a:pt x="19320" y="28225"/>
                    <a:pt x="19249" y="28304"/>
                  </a:cubicBezTo>
                  <a:cubicBezTo>
                    <a:pt x="18618" y="28999"/>
                    <a:pt x="17891" y="29543"/>
                    <a:pt x="16934" y="29708"/>
                  </a:cubicBezTo>
                  <a:cubicBezTo>
                    <a:pt x="16789" y="29734"/>
                    <a:pt x="16641" y="29747"/>
                    <a:pt x="16495" y="29747"/>
                  </a:cubicBezTo>
                  <a:cubicBezTo>
                    <a:pt x="16190" y="29747"/>
                    <a:pt x="15887" y="29692"/>
                    <a:pt x="15601" y="29583"/>
                  </a:cubicBezTo>
                  <a:cubicBezTo>
                    <a:pt x="15402" y="29508"/>
                    <a:pt x="15205" y="29429"/>
                    <a:pt x="14994" y="29429"/>
                  </a:cubicBezTo>
                  <a:cubicBezTo>
                    <a:pt x="14951" y="29429"/>
                    <a:pt x="14907" y="29432"/>
                    <a:pt x="14863" y="29439"/>
                  </a:cubicBezTo>
                  <a:cubicBezTo>
                    <a:pt x="14688" y="29468"/>
                    <a:pt x="14516" y="29525"/>
                    <a:pt x="14322" y="29572"/>
                  </a:cubicBezTo>
                  <a:cubicBezTo>
                    <a:pt x="14329" y="29522"/>
                    <a:pt x="14336" y="29472"/>
                    <a:pt x="14347" y="29425"/>
                  </a:cubicBezTo>
                  <a:cubicBezTo>
                    <a:pt x="14394" y="29278"/>
                    <a:pt x="14447" y="29135"/>
                    <a:pt x="14490" y="28988"/>
                  </a:cubicBezTo>
                  <a:cubicBezTo>
                    <a:pt x="14562" y="28744"/>
                    <a:pt x="14519" y="28648"/>
                    <a:pt x="14283" y="28551"/>
                  </a:cubicBezTo>
                  <a:cubicBezTo>
                    <a:pt x="13961" y="28423"/>
                    <a:pt x="13618" y="28357"/>
                    <a:pt x="13274" y="28357"/>
                  </a:cubicBezTo>
                  <a:cubicBezTo>
                    <a:pt x="13192" y="28357"/>
                    <a:pt x="13110" y="28361"/>
                    <a:pt x="13029" y="28368"/>
                  </a:cubicBezTo>
                  <a:cubicBezTo>
                    <a:pt x="12724" y="28393"/>
                    <a:pt x="12419" y="28440"/>
                    <a:pt x="12118" y="28501"/>
                  </a:cubicBezTo>
                  <a:cubicBezTo>
                    <a:pt x="11610" y="28608"/>
                    <a:pt x="11155" y="28841"/>
                    <a:pt x="10728" y="29135"/>
                  </a:cubicBezTo>
                  <a:cubicBezTo>
                    <a:pt x="10345" y="29404"/>
                    <a:pt x="9969" y="29680"/>
                    <a:pt x="9585" y="29945"/>
                  </a:cubicBezTo>
                  <a:cubicBezTo>
                    <a:pt x="9428" y="30045"/>
                    <a:pt x="9266" y="30138"/>
                    <a:pt x="9098" y="30221"/>
                  </a:cubicBezTo>
                  <a:cubicBezTo>
                    <a:pt x="9023" y="30260"/>
                    <a:pt x="8940" y="30289"/>
                    <a:pt x="8854" y="30307"/>
                  </a:cubicBezTo>
                  <a:cubicBezTo>
                    <a:pt x="8782" y="30318"/>
                    <a:pt x="8713" y="30325"/>
                    <a:pt x="8648" y="30325"/>
                  </a:cubicBezTo>
                  <a:cubicBezTo>
                    <a:pt x="8401" y="30325"/>
                    <a:pt x="8212" y="30221"/>
                    <a:pt x="8113" y="29841"/>
                  </a:cubicBezTo>
                  <a:cubicBezTo>
                    <a:pt x="8048" y="29597"/>
                    <a:pt x="8059" y="29361"/>
                    <a:pt x="8188" y="29146"/>
                  </a:cubicBezTo>
                  <a:cubicBezTo>
                    <a:pt x="8338" y="28898"/>
                    <a:pt x="8492" y="28658"/>
                    <a:pt x="8661" y="28429"/>
                  </a:cubicBezTo>
                  <a:cubicBezTo>
                    <a:pt x="8886" y="28121"/>
                    <a:pt x="9109" y="27813"/>
                    <a:pt x="9205" y="27437"/>
                  </a:cubicBezTo>
                  <a:cubicBezTo>
                    <a:pt x="9288" y="27153"/>
                    <a:pt x="9302" y="26856"/>
                    <a:pt x="9252" y="26566"/>
                  </a:cubicBezTo>
                  <a:cubicBezTo>
                    <a:pt x="9137" y="25978"/>
                    <a:pt x="9012" y="25394"/>
                    <a:pt x="8894" y="24807"/>
                  </a:cubicBezTo>
                  <a:cubicBezTo>
                    <a:pt x="8765" y="24172"/>
                    <a:pt x="8732" y="23538"/>
                    <a:pt x="8872" y="22904"/>
                  </a:cubicBezTo>
                  <a:cubicBezTo>
                    <a:pt x="9048" y="22116"/>
                    <a:pt x="9650" y="21603"/>
                    <a:pt x="10366" y="21471"/>
                  </a:cubicBezTo>
                  <a:cubicBezTo>
                    <a:pt x="10427" y="21567"/>
                    <a:pt x="10488" y="21678"/>
                    <a:pt x="10556" y="21782"/>
                  </a:cubicBezTo>
                  <a:cubicBezTo>
                    <a:pt x="10757" y="22105"/>
                    <a:pt x="10940" y="22442"/>
                    <a:pt x="11165" y="22743"/>
                  </a:cubicBezTo>
                  <a:cubicBezTo>
                    <a:pt x="11706" y="23470"/>
                    <a:pt x="12441" y="23828"/>
                    <a:pt x="13351" y="23832"/>
                  </a:cubicBezTo>
                  <a:cubicBezTo>
                    <a:pt x="13364" y="23832"/>
                    <a:pt x="13378" y="23832"/>
                    <a:pt x="13391" y="23832"/>
                  </a:cubicBezTo>
                  <a:cubicBezTo>
                    <a:pt x="13864" y="23832"/>
                    <a:pt x="14320" y="23769"/>
                    <a:pt x="14756" y="23570"/>
                  </a:cubicBezTo>
                  <a:cubicBezTo>
                    <a:pt x="14981" y="23466"/>
                    <a:pt x="15229" y="23441"/>
                    <a:pt x="15476" y="23431"/>
                  </a:cubicBezTo>
                  <a:cubicBezTo>
                    <a:pt x="15841" y="23416"/>
                    <a:pt x="16185" y="23262"/>
                    <a:pt x="16436" y="23001"/>
                  </a:cubicBezTo>
                  <a:cubicBezTo>
                    <a:pt x="16780" y="22664"/>
                    <a:pt x="16970" y="22245"/>
                    <a:pt x="17081" y="21779"/>
                  </a:cubicBezTo>
                  <a:cubicBezTo>
                    <a:pt x="17128" y="21575"/>
                    <a:pt x="17185" y="21374"/>
                    <a:pt x="17246" y="21148"/>
                  </a:cubicBezTo>
                  <a:cubicBezTo>
                    <a:pt x="17379" y="21172"/>
                    <a:pt x="17510" y="21185"/>
                    <a:pt x="17638" y="21185"/>
                  </a:cubicBezTo>
                  <a:cubicBezTo>
                    <a:pt x="18082" y="21185"/>
                    <a:pt x="18493" y="21036"/>
                    <a:pt x="18865" y="20711"/>
                  </a:cubicBezTo>
                  <a:close/>
                  <a:moveTo>
                    <a:pt x="13229" y="28503"/>
                  </a:moveTo>
                  <a:cubicBezTo>
                    <a:pt x="13472" y="28503"/>
                    <a:pt x="13715" y="28529"/>
                    <a:pt x="13957" y="28594"/>
                  </a:cubicBezTo>
                  <a:cubicBezTo>
                    <a:pt x="14096" y="28630"/>
                    <a:pt x="14229" y="28691"/>
                    <a:pt x="14376" y="28744"/>
                  </a:cubicBezTo>
                  <a:lnTo>
                    <a:pt x="14372" y="28744"/>
                  </a:lnTo>
                  <a:cubicBezTo>
                    <a:pt x="14376" y="29113"/>
                    <a:pt x="14129" y="29389"/>
                    <a:pt x="14164" y="29751"/>
                  </a:cubicBezTo>
                  <a:cubicBezTo>
                    <a:pt x="14187" y="29753"/>
                    <a:pt x="14208" y="29754"/>
                    <a:pt x="14230" y="29754"/>
                  </a:cubicBezTo>
                  <a:cubicBezTo>
                    <a:pt x="14260" y="29754"/>
                    <a:pt x="14289" y="29752"/>
                    <a:pt x="14318" y="29748"/>
                  </a:cubicBezTo>
                  <a:cubicBezTo>
                    <a:pt x="14383" y="29730"/>
                    <a:pt x="14444" y="29705"/>
                    <a:pt x="14505" y="29676"/>
                  </a:cubicBezTo>
                  <a:cubicBezTo>
                    <a:pt x="14665" y="29609"/>
                    <a:pt x="14822" y="29571"/>
                    <a:pt x="14982" y="29571"/>
                  </a:cubicBezTo>
                  <a:cubicBezTo>
                    <a:pt x="15112" y="29571"/>
                    <a:pt x="15244" y="29596"/>
                    <a:pt x="15379" y="29651"/>
                  </a:cubicBezTo>
                  <a:cubicBezTo>
                    <a:pt x="15687" y="29780"/>
                    <a:pt x="16006" y="29869"/>
                    <a:pt x="16343" y="29877"/>
                  </a:cubicBezTo>
                  <a:cubicBezTo>
                    <a:pt x="16375" y="29878"/>
                    <a:pt x="16407" y="29878"/>
                    <a:pt x="16438" y="29878"/>
                  </a:cubicBezTo>
                  <a:cubicBezTo>
                    <a:pt x="17147" y="29878"/>
                    <a:pt x="17834" y="29650"/>
                    <a:pt x="18400" y="29225"/>
                  </a:cubicBezTo>
                  <a:cubicBezTo>
                    <a:pt x="18554" y="29106"/>
                    <a:pt x="18711" y="28999"/>
                    <a:pt x="18883" y="28906"/>
                  </a:cubicBezTo>
                  <a:lnTo>
                    <a:pt x="18883" y="28906"/>
                  </a:lnTo>
                  <a:cubicBezTo>
                    <a:pt x="18855" y="28956"/>
                    <a:pt x="18830" y="29010"/>
                    <a:pt x="18797" y="29053"/>
                  </a:cubicBezTo>
                  <a:cubicBezTo>
                    <a:pt x="18511" y="29472"/>
                    <a:pt x="18188" y="29862"/>
                    <a:pt x="17830" y="30224"/>
                  </a:cubicBezTo>
                  <a:cubicBezTo>
                    <a:pt x="17468" y="30590"/>
                    <a:pt x="17038" y="30851"/>
                    <a:pt x="16576" y="31070"/>
                  </a:cubicBezTo>
                  <a:cubicBezTo>
                    <a:pt x="16304" y="31196"/>
                    <a:pt x="16025" y="31255"/>
                    <a:pt x="15742" y="31255"/>
                  </a:cubicBezTo>
                  <a:cubicBezTo>
                    <a:pt x="15552" y="31255"/>
                    <a:pt x="15360" y="31228"/>
                    <a:pt x="15168" y="31177"/>
                  </a:cubicBezTo>
                  <a:cubicBezTo>
                    <a:pt x="14397" y="30977"/>
                    <a:pt x="13627" y="30762"/>
                    <a:pt x="12860" y="30540"/>
                  </a:cubicBezTo>
                  <a:cubicBezTo>
                    <a:pt x="12347" y="30394"/>
                    <a:pt x="11832" y="30269"/>
                    <a:pt x="11300" y="30269"/>
                  </a:cubicBezTo>
                  <a:cubicBezTo>
                    <a:pt x="11205" y="30269"/>
                    <a:pt x="11108" y="30273"/>
                    <a:pt x="11011" y="30282"/>
                  </a:cubicBezTo>
                  <a:cubicBezTo>
                    <a:pt x="10682" y="30314"/>
                    <a:pt x="10356" y="30371"/>
                    <a:pt x="10026" y="30425"/>
                  </a:cubicBezTo>
                  <a:cubicBezTo>
                    <a:pt x="9781" y="30469"/>
                    <a:pt x="9532" y="30490"/>
                    <a:pt x="9283" y="30490"/>
                  </a:cubicBezTo>
                  <a:cubicBezTo>
                    <a:pt x="9124" y="30490"/>
                    <a:pt x="8965" y="30481"/>
                    <a:pt x="8808" y="30464"/>
                  </a:cubicBezTo>
                  <a:cubicBezTo>
                    <a:pt x="8843" y="30432"/>
                    <a:pt x="8858" y="30407"/>
                    <a:pt x="8876" y="30403"/>
                  </a:cubicBezTo>
                  <a:cubicBezTo>
                    <a:pt x="9144" y="30350"/>
                    <a:pt x="9399" y="30239"/>
                    <a:pt x="9621" y="30077"/>
                  </a:cubicBezTo>
                  <a:cubicBezTo>
                    <a:pt x="9972" y="29834"/>
                    <a:pt x="10323" y="29590"/>
                    <a:pt x="10671" y="29343"/>
                  </a:cubicBezTo>
                  <a:cubicBezTo>
                    <a:pt x="11215" y="28952"/>
                    <a:pt x="11803" y="28669"/>
                    <a:pt x="12470" y="28569"/>
                  </a:cubicBezTo>
                  <a:cubicBezTo>
                    <a:pt x="12723" y="28531"/>
                    <a:pt x="12976" y="28503"/>
                    <a:pt x="13229" y="28503"/>
                  </a:cubicBezTo>
                  <a:close/>
                  <a:moveTo>
                    <a:pt x="19914" y="1"/>
                  </a:moveTo>
                  <a:cubicBezTo>
                    <a:pt x="19737" y="1"/>
                    <a:pt x="19560" y="18"/>
                    <a:pt x="19381" y="54"/>
                  </a:cubicBezTo>
                  <a:cubicBezTo>
                    <a:pt x="18719" y="191"/>
                    <a:pt x="18127" y="474"/>
                    <a:pt x="17701" y="1018"/>
                  </a:cubicBezTo>
                  <a:cubicBezTo>
                    <a:pt x="17339" y="1488"/>
                    <a:pt x="17031" y="1996"/>
                    <a:pt x="16891" y="2580"/>
                  </a:cubicBezTo>
                  <a:cubicBezTo>
                    <a:pt x="16848" y="2756"/>
                    <a:pt x="16798" y="2928"/>
                    <a:pt x="16769" y="3107"/>
                  </a:cubicBezTo>
                  <a:cubicBezTo>
                    <a:pt x="16712" y="3530"/>
                    <a:pt x="16547" y="3931"/>
                    <a:pt x="16286" y="4272"/>
                  </a:cubicBezTo>
                  <a:cubicBezTo>
                    <a:pt x="16056" y="4576"/>
                    <a:pt x="15899" y="4931"/>
                    <a:pt x="15827" y="5304"/>
                  </a:cubicBezTo>
                  <a:cubicBezTo>
                    <a:pt x="15798" y="5440"/>
                    <a:pt x="15777" y="5580"/>
                    <a:pt x="15745" y="5759"/>
                  </a:cubicBezTo>
                  <a:cubicBezTo>
                    <a:pt x="15712" y="5651"/>
                    <a:pt x="15691" y="5590"/>
                    <a:pt x="15673" y="5529"/>
                  </a:cubicBezTo>
                  <a:cubicBezTo>
                    <a:pt x="15483" y="4906"/>
                    <a:pt x="15232" y="4315"/>
                    <a:pt x="14877" y="3766"/>
                  </a:cubicBezTo>
                  <a:cubicBezTo>
                    <a:pt x="14516" y="3208"/>
                    <a:pt x="13978" y="2889"/>
                    <a:pt x="13373" y="2663"/>
                  </a:cubicBezTo>
                  <a:cubicBezTo>
                    <a:pt x="13283" y="2631"/>
                    <a:pt x="13193" y="2613"/>
                    <a:pt x="13100" y="2613"/>
                  </a:cubicBezTo>
                  <a:cubicBezTo>
                    <a:pt x="12817" y="2606"/>
                    <a:pt x="12541" y="2545"/>
                    <a:pt x="12287" y="2434"/>
                  </a:cubicBezTo>
                  <a:cubicBezTo>
                    <a:pt x="12058" y="2337"/>
                    <a:pt x="11825" y="2258"/>
                    <a:pt x="11588" y="2197"/>
                  </a:cubicBezTo>
                  <a:cubicBezTo>
                    <a:pt x="11379" y="2146"/>
                    <a:pt x="11164" y="2117"/>
                    <a:pt x="10950" y="2117"/>
                  </a:cubicBezTo>
                  <a:cubicBezTo>
                    <a:pt x="10926" y="2117"/>
                    <a:pt x="10903" y="2118"/>
                    <a:pt x="10879" y="2118"/>
                  </a:cubicBezTo>
                  <a:cubicBezTo>
                    <a:pt x="10578" y="2133"/>
                    <a:pt x="10320" y="2294"/>
                    <a:pt x="10098" y="2491"/>
                  </a:cubicBezTo>
                  <a:cubicBezTo>
                    <a:pt x="9836" y="2717"/>
                    <a:pt x="9646" y="3000"/>
                    <a:pt x="9481" y="3301"/>
                  </a:cubicBezTo>
                  <a:cubicBezTo>
                    <a:pt x="9338" y="3562"/>
                    <a:pt x="9191" y="3824"/>
                    <a:pt x="9041" y="4085"/>
                  </a:cubicBezTo>
                  <a:cubicBezTo>
                    <a:pt x="8818" y="4472"/>
                    <a:pt x="8474" y="4691"/>
                    <a:pt x="8037" y="4777"/>
                  </a:cubicBezTo>
                  <a:cubicBezTo>
                    <a:pt x="7966" y="4791"/>
                    <a:pt x="7894" y="4806"/>
                    <a:pt x="7822" y="4820"/>
                  </a:cubicBezTo>
                  <a:cubicBezTo>
                    <a:pt x="7163" y="4931"/>
                    <a:pt x="6690" y="5296"/>
                    <a:pt x="6396" y="5895"/>
                  </a:cubicBezTo>
                  <a:cubicBezTo>
                    <a:pt x="6357" y="5977"/>
                    <a:pt x="6314" y="6063"/>
                    <a:pt x="6278" y="6146"/>
                  </a:cubicBezTo>
                  <a:cubicBezTo>
                    <a:pt x="6067" y="6626"/>
                    <a:pt x="5995" y="7135"/>
                    <a:pt x="5963" y="7647"/>
                  </a:cubicBezTo>
                  <a:cubicBezTo>
                    <a:pt x="5920" y="8339"/>
                    <a:pt x="5991" y="9034"/>
                    <a:pt x="6185" y="9704"/>
                  </a:cubicBezTo>
                  <a:cubicBezTo>
                    <a:pt x="6593" y="11094"/>
                    <a:pt x="7238" y="12405"/>
                    <a:pt x="8095" y="13573"/>
                  </a:cubicBezTo>
                  <a:cubicBezTo>
                    <a:pt x="8145" y="13642"/>
                    <a:pt x="8195" y="13710"/>
                    <a:pt x="8245" y="13778"/>
                  </a:cubicBezTo>
                  <a:lnTo>
                    <a:pt x="8220" y="13799"/>
                  </a:lnTo>
                  <a:lnTo>
                    <a:pt x="8113" y="13728"/>
                  </a:lnTo>
                  <a:cubicBezTo>
                    <a:pt x="7808" y="13520"/>
                    <a:pt x="7514" y="13298"/>
                    <a:pt x="7202" y="13111"/>
                  </a:cubicBezTo>
                  <a:cubicBezTo>
                    <a:pt x="6587" y="12733"/>
                    <a:pt x="5883" y="12536"/>
                    <a:pt x="5169" y="12536"/>
                  </a:cubicBezTo>
                  <a:cubicBezTo>
                    <a:pt x="4964" y="12536"/>
                    <a:pt x="4759" y="12552"/>
                    <a:pt x="4554" y="12585"/>
                  </a:cubicBezTo>
                  <a:cubicBezTo>
                    <a:pt x="3490" y="12742"/>
                    <a:pt x="2673" y="13272"/>
                    <a:pt x="2154" y="14218"/>
                  </a:cubicBezTo>
                  <a:cubicBezTo>
                    <a:pt x="2013" y="14476"/>
                    <a:pt x="1829" y="14596"/>
                    <a:pt x="1551" y="14596"/>
                  </a:cubicBezTo>
                  <a:cubicBezTo>
                    <a:pt x="1531" y="14596"/>
                    <a:pt x="1511" y="14596"/>
                    <a:pt x="1491" y="14595"/>
                  </a:cubicBezTo>
                  <a:cubicBezTo>
                    <a:pt x="1351" y="14585"/>
                    <a:pt x="1210" y="14581"/>
                    <a:pt x="1069" y="14581"/>
                  </a:cubicBezTo>
                  <a:cubicBezTo>
                    <a:pt x="943" y="14581"/>
                    <a:pt x="817" y="14584"/>
                    <a:pt x="692" y="14591"/>
                  </a:cubicBezTo>
                  <a:cubicBezTo>
                    <a:pt x="262" y="14609"/>
                    <a:pt x="61" y="14817"/>
                    <a:pt x="29" y="15232"/>
                  </a:cubicBezTo>
                  <a:cubicBezTo>
                    <a:pt x="0" y="15555"/>
                    <a:pt x="40" y="15874"/>
                    <a:pt x="140" y="16178"/>
                  </a:cubicBezTo>
                  <a:cubicBezTo>
                    <a:pt x="570" y="17454"/>
                    <a:pt x="1226" y="18597"/>
                    <a:pt x="2165" y="19572"/>
                  </a:cubicBezTo>
                  <a:cubicBezTo>
                    <a:pt x="3282" y="20733"/>
                    <a:pt x="4669" y="21456"/>
                    <a:pt x="6188" y="21940"/>
                  </a:cubicBezTo>
                  <a:cubicBezTo>
                    <a:pt x="6686" y="22098"/>
                    <a:pt x="7193" y="22190"/>
                    <a:pt x="7709" y="22190"/>
                  </a:cubicBezTo>
                  <a:cubicBezTo>
                    <a:pt x="7988" y="22190"/>
                    <a:pt x="8270" y="22163"/>
                    <a:pt x="8553" y="22105"/>
                  </a:cubicBezTo>
                  <a:cubicBezTo>
                    <a:pt x="8722" y="22073"/>
                    <a:pt x="8890" y="22037"/>
                    <a:pt x="9091" y="21990"/>
                  </a:cubicBezTo>
                  <a:lnTo>
                    <a:pt x="9091" y="21990"/>
                  </a:lnTo>
                  <a:cubicBezTo>
                    <a:pt x="9030" y="22065"/>
                    <a:pt x="8990" y="22112"/>
                    <a:pt x="8958" y="22159"/>
                  </a:cubicBezTo>
                  <a:cubicBezTo>
                    <a:pt x="8790" y="22409"/>
                    <a:pt x="8600" y="22646"/>
                    <a:pt x="8464" y="22911"/>
                  </a:cubicBezTo>
                  <a:cubicBezTo>
                    <a:pt x="8105" y="23610"/>
                    <a:pt x="7937" y="24373"/>
                    <a:pt x="7844" y="25151"/>
                  </a:cubicBezTo>
                  <a:cubicBezTo>
                    <a:pt x="7761" y="25810"/>
                    <a:pt x="7829" y="26469"/>
                    <a:pt x="7851" y="27128"/>
                  </a:cubicBezTo>
                  <a:cubicBezTo>
                    <a:pt x="7869" y="27712"/>
                    <a:pt x="7898" y="28300"/>
                    <a:pt x="7919" y="28888"/>
                  </a:cubicBezTo>
                  <a:cubicBezTo>
                    <a:pt x="7923" y="29081"/>
                    <a:pt x="7912" y="29275"/>
                    <a:pt x="7923" y="29468"/>
                  </a:cubicBezTo>
                  <a:cubicBezTo>
                    <a:pt x="7933" y="29633"/>
                    <a:pt x="7958" y="29798"/>
                    <a:pt x="7998" y="29959"/>
                  </a:cubicBezTo>
                  <a:cubicBezTo>
                    <a:pt x="8059" y="30235"/>
                    <a:pt x="8267" y="30454"/>
                    <a:pt x="8535" y="30532"/>
                  </a:cubicBezTo>
                  <a:cubicBezTo>
                    <a:pt x="8707" y="30583"/>
                    <a:pt x="8883" y="30618"/>
                    <a:pt x="9062" y="30633"/>
                  </a:cubicBezTo>
                  <a:cubicBezTo>
                    <a:pt x="9128" y="30638"/>
                    <a:pt x="9193" y="30640"/>
                    <a:pt x="9258" y="30640"/>
                  </a:cubicBezTo>
                  <a:cubicBezTo>
                    <a:pt x="9654" y="30640"/>
                    <a:pt x="10040" y="30555"/>
                    <a:pt x="10431" y="30497"/>
                  </a:cubicBezTo>
                  <a:cubicBezTo>
                    <a:pt x="10768" y="30443"/>
                    <a:pt x="11104" y="30414"/>
                    <a:pt x="11445" y="30411"/>
                  </a:cubicBezTo>
                  <a:cubicBezTo>
                    <a:pt x="11832" y="30414"/>
                    <a:pt x="12208" y="30507"/>
                    <a:pt x="12581" y="30615"/>
                  </a:cubicBezTo>
                  <a:cubicBezTo>
                    <a:pt x="13390" y="30840"/>
                    <a:pt x="14197" y="31070"/>
                    <a:pt x="15006" y="31288"/>
                  </a:cubicBezTo>
                  <a:cubicBezTo>
                    <a:pt x="15254" y="31356"/>
                    <a:pt x="15503" y="31398"/>
                    <a:pt x="15752" y="31398"/>
                  </a:cubicBezTo>
                  <a:cubicBezTo>
                    <a:pt x="15989" y="31398"/>
                    <a:pt x="16227" y="31360"/>
                    <a:pt x="16461" y="31270"/>
                  </a:cubicBezTo>
                  <a:cubicBezTo>
                    <a:pt x="16866" y="31113"/>
                    <a:pt x="17257" y="30923"/>
                    <a:pt x="17586" y="30633"/>
                  </a:cubicBezTo>
                  <a:cubicBezTo>
                    <a:pt x="17823" y="30432"/>
                    <a:pt x="18048" y="30213"/>
                    <a:pt x="18256" y="29977"/>
                  </a:cubicBezTo>
                  <a:cubicBezTo>
                    <a:pt x="19202" y="28888"/>
                    <a:pt x="19930" y="27623"/>
                    <a:pt x="20403" y="26258"/>
                  </a:cubicBezTo>
                  <a:cubicBezTo>
                    <a:pt x="20421" y="26204"/>
                    <a:pt x="20442" y="26157"/>
                    <a:pt x="20471" y="26089"/>
                  </a:cubicBezTo>
                  <a:cubicBezTo>
                    <a:pt x="20492" y="26114"/>
                    <a:pt x="20510" y="26143"/>
                    <a:pt x="20528" y="26175"/>
                  </a:cubicBezTo>
                  <a:cubicBezTo>
                    <a:pt x="20653" y="26476"/>
                    <a:pt x="20825" y="26756"/>
                    <a:pt x="21037" y="27007"/>
                  </a:cubicBezTo>
                  <a:cubicBezTo>
                    <a:pt x="21994" y="28185"/>
                    <a:pt x="23201" y="29013"/>
                    <a:pt x="24627" y="29518"/>
                  </a:cubicBezTo>
                  <a:cubicBezTo>
                    <a:pt x="25185" y="29715"/>
                    <a:pt x="25754" y="29866"/>
                    <a:pt x="26342" y="29866"/>
                  </a:cubicBezTo>
                  <a:cubicBezTo>
                    <a:pt x="26494" y="29866"/>
                    <a:pt x="26647" y="29856"/>
                    <a:pt x="26802" y="29834"/>
                  </a:cubicBezTo>
                  <a:cubicBezTo>
                    <a:pt x="27472" y="29737"/>
                    <a:pt x="28024" y="29457"/>
                    <a:pt x="28321" y="28809"/>
                  </a:cubicBezTo>
                  <a:cubicBezTo>
                    <a:pt x="28350" y="28748"/>
                    <a:pt x="28386" y="28691"/>
                    <a:pt x="28411" y="28630"/>
                  </a:cubicBezTo>
                  <a:cubicBezTo>
                    <a:pt x="28672" y="28060"/>
                    <a:pt x="29117" y="27698"/>
                    <a:pt x="29697" y="27505"/>
                  </a:cubicBezTo>
                  <a:cubicBezTo>
                    <a:pt x="30120" y="27361"/>
                    <a:pt x="30546" y="27229"/>
                    <a:pt x="30980" y="27121"/>
                  </a:cubicBezTo>
                  <a:cubicBezTo>
                    <a:pt x="31768" y="26921"/>
                    <a:pt x="32374" y="26480"/>
                    <a:pt x="32822" y="25803"/>
                  </a:cubicBezTo>
                  <a:cubicBezTo>
                    <a:pt x="33184" y="25254"/>
                    <a:pt x="33284" y="24652"/>
                    <a:pt x="33148" y="24025"/>
                  </a:cubicBezTo>
                  <a:cubicBezTo>
                    <a:pt x="32983" y="23251"/>
                    <a:pt x="32553" y="22621"/>
                    <a:pt x="31969" y="22098"/>
                  </a:cubicBezTo>
                  <a:cubicBezTo>
                    <a:pt x="31797" y="21944"/>
                    <a:pt x="31621" y="21804"/>
                    <a:pt x="31446" y="21661"/>
                  </a:cubicBezTo>
                  <a:cubicBezTo>
                    <a:pt x="31009" y="21299"/>
                    <a:pt x="30528" y="20991"/>
                    <a:pt x="30181" y="20532"/>
                  </a:cubicBezTo>
                  <a:cubicBezTo>
                    <a:pt x="30156" y="20500"/>
                    <a:pt x="30127" y="20471"/>
                    <a:pt x="30095" y="20446"/>
                  </a:cubicBezTo>
                  <a:cubicBezTo>
                    <a:pt x="29256" y="19661"/>
                    <a:pt x="28293" y="19106"/>
                    <a:pt x="27157" y="18862"/>
                  </a:cubicBezTo>
                  <a:cubicBezTo>
                    <a:pt x="27092" y="18848"/>
                    <a:pt x="27028" y="18826"/>
                    <a:pt x="26963" y="18805"/>
                  </a:cubicBezTo>
                  <a:cubicBezTo>
                    <a:pt x="26988" y="18773"/>
                    <a:pt x="27028" y="18751"/>
                    <a:pt x="27071" y="18744"/>
                  </a:cubicBezTo>
                  <a:cubicBezTo>
                    <a:pt x="27916" y="18593"/>
                    <a:pt x="28737" y="18321"/>
                    <a:pt x="29507" y="17941"/>
                  </a:cubicBezTo>
                  <a:cubicBezTo>
                    <a:pt x="30453" y="17475"/>
                    <a:pt x="31274" y="16870"/>
                    <a:pt x="31890" y="16006"/>
                  </a:cubicBezTo>
                  <a:cubicBezTo>
                    <a:pt x="32438" y="15240"/>
                    <a:pt x="32847" y="14383"/>
                    <a:pt x="33105" y="13477"/>
                  </a:cubicBezTo>
                  <a:cubicBezTo>
                    <a:pt x="33230" y="13075"/>
                    <a:pt x="33277" y="12653"/>
                    <a:pt x="33244" y="12233"/>
                  </a:cubicBezTo>
                  <a:cubicBezTo>
                    <a:pt x="33201" y="11760"/>
                    <a:pt x="33076" y="11305"/>
                    <a:pt x="32918" y="10857"/>
                  </a:cubicBezTo>
                  <a:cubicBezTo>
                    <a:pt x="32736" y="10349"/>
                    <a:pt x="32546" y="9843"/>
                    <a:pt x="32406" y="9324"/>
                  </a:cubicBezTo>
                  <a:cubicBezTo>
                    <a:pt x="32302" y="8926"/>
                    <a:pt x="32266" y="8511"/>
                    <a:pt x="32220" y="8102"/>
                  </a:cubicBezTo>
                  <a:cubicBezTo>
                    <a:pt x="32105" y="7052"/>
                    <a:pt x="31614" y="6196"/>
                    <a:pt x="30883" y="5458"/>
                  </a:cubicBezTo>
                  <a:cubicBezTo>
                    <a:pt x="30636" y="5203"/>
                    <a:pt x="30331" y="5013"/>
                    <a:pt x="29998" y="4895"/>
                  </a:cubicBezTo>
                  <a:cubicBezTo>
                    <a:pt x="29752" y="4811"/>
                    <a:pt x="29508" y="4771"/>
                    <a:pt x="29268" y="4771"/>
                  </a:cubicBezTo>
                  <a:cubicBezTo>
                    <a:pt x="28895" y="4771"/>
                    <a:pt x="28530" y="4868"/>
                    <a:pt x="28174" y="5042"/>
                  </a:cubicBezTo>
                  <a:cubicBezTo>
                    <a:pt x="27282" y="5486"/>
                    <a:pt x="26630" y="6171"/>
                    <a:pt x="26214" y="7077"/>
                  </a:cubicBezTo>
                  <a:cubicBezTo>
                    <a:pt x="26139" y="7239"/>
                    <a:pt x="26068" y="7400"/>
                    <a:pt x="25996" y="7561"/>
                  </a:cubicBezTo>
                  <a:cubicBezTo>
                    <a:pt x="25992" y="7389"/>
                    <a:pt x="25999" y="7213"/>
                    <a:pt x="26017" y="7041"/>
                  </a:cubicBezTo>
                  <a:cubicBezTo>
                    <a:pt x="26085" y="6293"/>
                    <a:pt x="26057" y="5554"/>
                    <a:pt x="25849" y="4823"/>
                  </a:cubicBezTo>
                  <a:cubicBezTo>
                    <a:pt x="25591" y="3903"/>
                    <a:pt x="25122" y="3157"/>
                    <a:pt x="24262" y="2688"/>
                  </a:cubicBezTo>
                  <a:cubicBezTo>
                    <a:pt x="24222" y="2666"/>
                    <a:pt x="24183" y="2638"/>
                    <a:pt x="24143" y="2613"/>
                  </a:cubicBezTo>
                  <a:cubicBezTo>
                    <a:pt x="23857" y="2430"/>
                    <a:pt x="23592" y="2211"/>
                    <a:pt x="23366" y="1957"/>
                  </a:cubicBezTo>
                  <a:cubicBezTo>
                    <a:pt x="23151" y="1728"/>
                    <a:pt x="22932" y="1502"/>
                    <a:pt x="22703" y="1291"/>
                  </a:cubicBezTo>
                  <a:cubicBezTo>
                    <a:pt x="22198" y="818"/>
                    <a:pt x="21635" y="431"/>
                    <a:pt x="20976" y="194"/>
                  </a:cubicBezTo>
                  <a:cubicBezTo>
                    <a:pt x="20628" y="72"/>
                    <a:pt x="20273" y="1"/>
                    <a:pt x="199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2770850" y="4419125"/>
              <a:ext cx="90125" cy="147650"/>
            </a:xfrm>
            <a:custGeom>
              <a:avLst/>
              <a:gdLst/>
              <a:ahLst/>
              <a:cxnLst/>
              <a:rect l="l" t="t" r="r" b="b"/>
              <a:pathLst>
                <a:path w="3605" h="590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44"/>
                    <a:pt x="57" y="80"/>
                    <a:pt x="97" y="108"/>
                  </a:cubicBezTo>
                  <a:cubicBezTo>
                    <a:pt x="821" y="689"/>
                    <a:pt x="1544" y="1266"/>
                    <a:pt x="2082" y="2040"/>
                  </a:cubicBezTo>
                  <a:cubicBezTo>
                    <a:pt x="2680" y="2896"/>
                    <a:pt x="3150" y="3817"/>
                    <a:pt x="3386" y="4842"/>
                  </a:cubicBezTo>
                  <a:cubicBezTo>
                    <a:pt x="3393" y="4867"/>
                    <a:pt x="3400" y="4895"/>
                    <a:pt x="3404" y="4920"/>
                  </a:cubicBezTo>
                  <a:cubicBezTo>
                    <a:pt x="3400" y="4949"/>
                    <a:pt x="3393" y="4981"/>
                    <a:pt x="3383" y="5010"/>
                  </a:cubicBezTo>
                  <a:cubicBezTo>
                    <a:pt x="3053" y="4254"/>
                    <a:pt x="2684" y="3562"/>
                    <a:pt x="2193" y="2942"/>
                  </a:cubicBezTo>
                  <a:lnTo>
                    <a:pt x="2193" y="2942"/>
                  </a:lnTo>
                  <a:cubicBezTo>
                    <a:pt x="2318" y="3183"/>
                    <a:pt x="2462" y="3412"/>
                    <a:pt x="2594" y="3648"/>
                  </a:cubicBezTo>
                  <a:cubicBezTo>
                    <a:pt x="2734" y="3892"/>
                    <a:pt x="2874" y="4143"/>
                    <a:pt x="2992" y="4386"/>
                  </a:cubicBezTo>
                  <a:cubicBezTo>
                    <a:pt x="3110" y="4634"/>
                    <a:pt x="3218" y="4888"/>
                    <a:pt x="3311" y="5139"/>
                  </a:cubicBezTo>
                  <a:cubicBezTo>
                    <a:pt x="3408" y="5390"/>
                    <a:pt x="3483" y="5651"/>
                    <a:pt x="3565" y="5906"/>
                  </a:cubicBezTo>
                  <a:lnTo>
                    <a:pt x="3601" y="5891"/>
                  </a:lnTo>
                  <a:lnTo>
                    <a:pt x="3601" y="5655"/>
                  </a:lnTo>
                  <a:lnTo>
                    <a:pt x="3605" y="5662"/>
                  </a:lnTo>
                  <a:cubicBezTo>
                    <a:pt x="3576" y="5544"/>
                    <a:pt x="3537" y="5426"/>
                    <a:pt x="3519" y="5304"/>
                  </a:cubicBezTo>
                  <a:cubicBezTo>
                    <a:pt x="3494" y="5128"/>
                    <a:pt x="3501" y="4945"/>
                    <a:pt x="3461" y="4770"/>
                  </a:cubicBezTo>
                  <a:cubicBezTo>
                    <a:pt x="3211" y="3663"/>
                    <a:pt x="2691" y="2670"/>
                    <a:pt x="2003" y="1782"/>
                  </a:cubicBezTo>
                  <a:cubicBezTo>
                    <a:pt x="1473" y="1101"/>
                    <a:pt x="806" y="549"/>
                    <a:pt x="100" y="51"/>
                  </a:cubicBezTo>
                  <a:cubicBezTo>
                    <a:pt x="68" y="29"/>
                    <a:pt x="36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2943550" y="4374600"/>
              <a:ext cx="106075" cy="169425"/>
            </a:xfrm>
            <a:custGeom>
              <a:avLst/>
              <a:gdLst/>
              <a:ahLst/>
              <a:cxnLst/>
              <a:rect l="l" t="t" r="r" b="b"/>
              <a:pathLst>
                <a:path w="4243" h="6777" extrusionOk="0">
                  <a:moveTo>
                    <a:pt x="4207" y="1"/>
                  </a:moveTo>
                  <a:cubicBezTo>
                    <a:pt x="3920" y="277"/>
                    <a:pt x="3623" y="546"/>
                    <a:pt x="3343" y="829"/>
                  </a:cubicBezTo>
                  <a:cubicBezTo>
                    <a:pt x="2412" y="1778"/>
                    <a:pt x="1520" y="2756"/>
                    <a:pt x="921" y="3964"/>
                  </a:cubicBezTo>
                  <a:cubicBezTo>
                    <a:pt x="545" y="4723"/>
                    <a:pt x="187" y="5487"/>
                    <a:pt x="47" y="6332"/>
                  </a:cubicBezTo>
                  <a:cubicBezTo>
                    <a:pt x="22" y="6476"/>
                    <a:pt x="0" y="6626"/>
                    <a:pt x="65" y="6777"/>
                  </a:cubicBezTo>
                  <a:cubicBezTo>
                    <a:pt x="111" y="6515"/>
                    <a:pt x="140" y="6264"/>
                    <a:pt x="201" y="6021"/>
                  </a:cubicBezTo>
                  <a:cubicBezTo>
                    <a:pt x="423" y="5114"/>
                    <a:pt x="835" y="4286"/>
                    <a:pt x="1290" y="3480"/>
                  </a:cubicBezTo>
                  <a:cubicBezTo>
                    <a:pt x="1756" y="2656"/>
                    <a:pt x="2369" y="1939"/>
                    <a:pt x="3021" y="1259"/>
                  </a:cubicBezTo>
                  <a:cubicBezTo>
                    <a:pt x="3419" y="850"/>
                    <a:pt x="3834" y="452"/>
                    <a:pt x="4243" y="51"/>
                  </a:cubicBezTo>
                  <a:lnTo>
                    <a:pt x="42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888100" y="4294700"/>
              <a:ext cx="5475" cy="188050"/>
            </a:xfrm>
            <a:custGeom>
              <a:avLst/>
              <a:gdLst/>
              <a:ahLst/>
              <a:cxnLst/>
              <a:rect l="l" t="t" r="r" b="b"/>
              <a:pathLst>
                <a:path w="219" h="7522" extrusionOk="0">
                  <a:moveTo>
                    <a:pt x="68" y="1"/>
                  </a:moveTo>
                  <a:cubicBezTo>
                    <a:pt x="51" y="452"/>
                    <a:pt x="68" y="907"/>
                    <a:pt x="76" y="1359"/>
                  </a:cubicBezTo>
                  <a:cubicBezTo>
                    <a:pt x="94" y="2065"/>
                    <a:pt x="111" y="2771"/>
                    <a:pt x="111" y="3476"/>
                  </a:cubicBezTo>
                  <a:cubicBezTo>
                    <a:pt x="108" y="4430"/>
                    <a:pt x="94" y="5383"/>
                    <a:pt x="72" y="6336"/>
                  </a:cubicBezTo>
                  <a:cubicBezTo>
                    <a:pt x="68" y="6594"/>
                    <a:pt x="25" y="6852"/>
                    <a:pt x="8" y="7110"/>
                  </a:cubicBezTo>
                  <a:cubicBezTo>
                    <a:pt x="0" y="7246"/>
                    <a:pt x="8" y="7386"/>
                    <a:pt x="8" y="7518"/>
                  </a:cubicBezTo>
                  <a:lnTo>
                    <a:pt x="65" y="7522"/>
                  </a:lnTo>
                  <a:cubicBezTo>
                    <a:pt x="90" y="7307"/>
                    <a:pt x="133" y="7088"/>
                    <a:pt x="144" y="6873"/>
                  </a:cubicBezTo>
                  <a:cubicBezTo>
                    <a:pt x="176" y="6253"/>
                    <a:pt x="219" y="5633"/>
                    <a:pt x="215" y="5017"/>
                  </a:cubicBezTo>
                  <a:cubicBezTo>
                    <a:pt x="212" y="4071"/>
                    <a:pt x="180" y="3125"/>
                    <a:pt x="154" y="2179"/>
                  </a:cubicBezTo>
                  <a:cubicBezTo>
                    <a:pt x="133" y="1452"/>
                    <a:pt x="97" y="725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2739750" y="4549100"/>
              <a:ext cx="146400" cy="56025"/>
            </a:xfrm>
            <a:custGeom>
              <a:avLst/>
              <a:gdLst/>
              <a:ahLst/>
              <a:cxnLst/>
              <a:rect l="l" t="t" r="r" b="b"/>
              <a:pathLst>
                <a:path w="5856" h="2241" extrusionOk="0">
                  <a:moveTo>
                    <a:pt x="50" y="1"/>
                  </a:moveTo>
                  <a:cubicBezTo>
                    <a:pt x="34" y="1"/>
                    <a:pt x="17" y="1"/>
                    <a:pt x="1" y="1"/>
                  </a:cubicBezTo>
                  <a:cubicBezTo>
                    <a:pt x="198" y="26"/>
                    <a:pt x="377" y="33"/>
                    <a:pt x="553" y="69"/>
                  </a:cubicBezTo>
                  <a:cubicBezTo>
                    <a:pt x="1409" y="230"/>
                    <a:pt x="2251" y="449"/>
                    <a:pt x="3079" y="714"/>
                  </a:cubicBezTo>
                  <a:cubicBezTo>
                    <a:pt x="4068" y="1040"/>
                    <a:pt x="4996" y="1481"/>
                    <a:pt x="5777" y="2190"/>
                  </a:cubicBezTo>
                  <a:cubicBezTo>
                    <a:pt x="5802" y="2208"/>
                    <a:pt x="5830" y="2226"/>
                    <a:pt x="5856" y="2240"/>
                  </a:cubicBezTo>
                  <a:cubicBezTo>
                    <a:pt x="5827" y="2058"/>
                    <a:pt x="5691" y="1968"/>
                    <a:pt x="5572" y="1868"/>
                  </a:cubicBezTo>
                  <a:cubicBezTo>
                    <a:pt x="5082" y="1463"/>
                    <a:pt x="4526" y="1158"/>
                    <a:pt x="3942" y="915"/>
                  </a:cubicBezTo>
                  <a:cubicBezTo>
                    <a:pt x="3054" y="542"/>
                    <a:pt x="2129" y="309"/>
                    <a:pt x="1187" y="119"/>
                  </a:cubicBezTo>
                  <a:cubicBezTo>
                    <a:pt x="812" y="40"/>
                    <a:pt x="432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3031875" y="4523725"/>
              <a:ext cx="161350" cy="38750"/>
            </a:xfrm>
            <a:custGeom>
              <a:avLst/>
              <a:gdLst/>
              <a:ahLst/>
              <a:cxnLst/>
              <a:rect l="l" t="t" r="r" b="b"/>
              <a:pathLst>
                <a:path w="6454" h="1550" extrusionOk="0">
                  <a:moveTo>
                    <a:pt x="5413" y="1"/>
                  </a:moveTo>
                  <a:cubicBezTo>
                    <a:pt x="5326" y="1"/>
                    <a:pt x="5239" y="1"/>
                    <a:pt x="5153" y="2"/>
                  </a:cubicBezTo>
                  <a:cubicBezTo>
                    <a:pt x="4562" y="5"/>
                    <a:pt x="3974" y="81"/>
                    <a:pt x="3386" y="156"/>
                  </a:cubicBezTo>
                  <a:cubicBezTo>
                    <a:pt x="2734" y="242"/>
                    <a:pt x="2093" y="407"/>
                    <a:pt x="1480" y="647"/>
                  </a:cubicBezTo>
                  <a:cubicBezTo>
                    <a:pt x="1018" y="819"/>
                    <a:pt x="577" y="1052"/>
                    <a:pt x="176" y="1335"/>
                  </a:cubicBezTo>
                  <a:cubicBezTo>
                    <a:pt x="111" y="1388"/>
                    <a:pt x="54" y="1446"/>
                    <a:pt x="0" y="1507"/>
                  </a:cubicBezTo>
                  <a:cubicBezTo>
                    <a:pt x="15" y="1521"/>
                    <a:pt x="29" y="1535"/>
                    <a:pt x="43" y="1550"/>
                  </a:cubicBezTo>
                  <a:cubicBezTo>
                    <a:pt x="65" y="1539"/>
                    <a:pt x="86" y="1528"/>
                    <a:pt x="108" y="1514"/>
                  </a:cubicBezTo>
                  <a:cubicBezTo>
                    <a:pt x="577" y="1166"/>
                    <a:pt x="1097" y="912"/>
                    <a:pt x="1638" y="704"/>
                  </a:cubicBezTo>
                  <a:cubicBezTo>
                    <a:pt x="2458" y="392"/>
                    <a:pt x="3311" y="231"/>
                    <a:pt x="4182" y="149"/>
                  </a:cubicBezTo>
                  <a:cubicBezTo>
                    <a:pt x="4834" y="91"/>
                    <a:pt x="5482" y="30"/>
                    <a:pt x="6135" y="30"/>
                  </a:cubicBezTo>
                  <a:lnTo>
                    <a:pt x="6453" y="30"/>
                  </a:lnTo>
                  <a:cubicBezTo>
                    <a:pt x="6104" y="8"/>
                    <a:pt x="5759" y="1"/>
                    <a:pt x="54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2994975" y="4244275"/>
              <a:ext cx="119500" cy="105275"/>
            </a:xfrm>
            <a:custGeom>
              <a:avLst/>
              <a:gdLst/>
              <a:ahLst/>
              <a:cxnLst/>
              <a:rect l="l" t="t" r="r" b="b"/>
              <a:pathLst>
                <a:path w="4780" h="4211" extrusionOk="0">
                  <a:moveTo>
                    <a:pt x="4766" y="0"/>
                  </a:moveTo>
                  <a:cubicBezTo>
                    <a:pt x="4680" y="18"/>
                    <a:pt x="4586" y="26"/>
                    <a:pt x="4508" y="65"/>
                  </a:cubicBezTo>
                  <a:cubicBezTo>
                    <a:pt x="4164" y="237"/>
                    <a:pt x="3812" y="402"/>
                    <a:pt x="3483" y="602"/>
                  </a:cubicBezTo>
                  <a:cubicBezTo>
                    <a:pt x="2558" y="1165"/>
                    <a:pt x="1802" y="1928"/>
                    <a:pt x="1089" y="2734"/>
                  </a:cubicBezTo>
                  <a:cubicBezTo>
                    <a:pt x="681" y="3193"/>
                    <a:pt x="301" y="3673"/>
                    <a:pt x="0" y="4211"/>
                  </a:cubicBezTo>
                  <a:cubicBezTo>
                    <a:pt x="201" y="3956"/>
                    <a:pt x="394" y="3695"/>
                    <a:pt x="602" y="3447"/>
                  </a:cubicBezTo>
                  <a:cubicBezTo>
                    <a:pt x="1251" y="2673"/>
                    <a:pt x="1921" y="1921"/>
                    <a:pt x="2709" y="1287"/>
                  </a:cubicBezTo>
                  <a:cubicBezTo>
                    <a:pt x="3300" y="807"/>
                    <a:pt x="3934" y="391"/>
                    <a:pt x="4644" y="104"/>
                  </a:cubicBezTo>
                  <a:cubicBezTo>
                    <a:pt x="4690" y="86"/>
                    <a:pt x="4733" y="65"/>
                    <a:pt x="4780" y="43"/>
                  </a:cubicBezTo>
                  <a:cubicBezTo>
                    <a:pt x="4776" y="29"/>
                    <a:pt x="4769" y="15"/>
                    <a:pt x="47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666400" y="4320675"/>
              <a:ext cx="140825" cy="101000"/>
            </a:xfrm>
            <a:custGeom>
              <a:avLst/>
              <a:gdLst/>
              <a:ahLst/>
              <a:cxnLst/>
              <a:rect l="l" t="t" r="r" b="b"/>
              <a:pathLst>
                <a:path w="5633" h="4040" extrusionOk="0">
                  <a:moveTo>
                    <a:pt x="11" y="1"/>
                  </a:moveTo>
                  <a:lnTo>
                    <a:pt x="0" y="62"/>
                  </a:lnTo>
                  <a:cubicBezTo>
                    <a:pt x="90" y="87"/>
                    <a:pt x="176" y="108"/>
                    <a:pt x="265" y="133"/>
                  </a:cubicBezTo>
                  <a:cubicBezTo>
                    <a:pt x="1681" y="549"/>
                    <a:pt x="2985" y="1280"/>
                    <a:pt x="4081" y="2273"/>
                  </a:cubicBezTo>
                  <a:cubicBezTo>
                    <a:pt x="4640" y="2771"/>
                    <a:pt x="5092" y="3369"/>
                    <a:pt x="5550" y="3960"/>
                  </a:cubicBezTo>
                  <a:cubicBezTo>
                    <a:pt x="5575" y="3989"/>
                    <a:pt x="5604" y="4014"/>
                    <a:pt x="5633" y="4039"/>
                  </a:cubicBezTo>
                  <a:cubicBezTo>
                    <a:pt x="4737" y="2699"/>
                    <a:pt x="3633" y="1599"/>
                    <a:pt x="2204" y="836"/>
                  </a:cubicBezTo>
                  <a:cubicBezTo>
                    <a:pt x="1562" y="495"/>
                    <a:pt x="914" y="176"/>
                    <a:pt x="197" y="22"/>
                  </a:cubicBezTo>
                  <a:cubicBezTo>
                    <a:pt x="133" y="12"/>
                    <a:pt x="72" y="4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2800300" y="4277675"/>
              <a:ext cx="40350" cy="156900"/>
            </a:xfrm>
            <a:custGeom>
              <a:avLst/>
              <a:gdLst/>
              <a:ahLst/>
              <a:cxnLst/>
              <a:rect l="l" t="t" r="r" b="b"/>
              <a:pathLst>
                <a:path w="1614" h="6276" extrusionOk="0">
                  <a:moveTo>
                    <a:pt x="40" y="1"/>
                  </a:moveTo>
                  <a:lnTo>
                    <a:pt x="1" y="5"/>
                  </a:lnTo>
                  <a:cubicBezTo>
                    <a:pt x="12" y="119"/>
                    <a:pt x="26" y="234"/>
                    <a:pt x="30" y="349"/>
                  </a:cubicBezTo>
                  <a:cubicBezTo>
                    <a:pt x="47" y="925"/>
                    <a:pt x="119" y="1502"/>
                    <a:pt x="241" y="2068"/>
                  </a:cubicBezTo>
                  <a:cubicBezTo>
                    <a:pt x="513" y="3358"/>
                    <a:pt x="929" y="4605"/>
                    <a:pt x="1398" y="5834"/>
                  </a:cubicBezTo>
                  <a:cubicBezTo>
                    <a:pt x="1456" y="5985"/>
                    <a:pt x="1527" y="6128"/>
                    <a:pt x="1592" y="6275"/>
                  </a:cubicBezTo>
                  <a:cubicBezTo>
                    <a:pt x="1606" y="6257"/>
                    <a:pt x="1613" y="6232"/>
                    <a:pt x="1606" y="6211"/>
                  </a:cubicBezTo>
                  <a:cubicBezTo>
                    <a:pt x="1459" y="5777"/>
                    <a:pt x="1305" y="5343"/>
                    <a:pt x="1158" y="4910"/>
                  </a:cubicBezTo>
                  <a:cubicBezTo>
                    <a:pt x="667" y="3448"/>
                    <a:pt x="230" y="1972"/>
                    <a:pt x="90" y="427"/>
                  </a:cubicBezTo>
                  <a:cubicBezTo>
                    <a:pt x="76" y="284"/>
                    <a:pt x="58" y="144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2815100" y="4151550"/>
              <a:ext cx="14875" cy="139425"/>
            </a:xfrm>
            <a:custGeom>
              <a:avLst/>
              <a:gdLst/>
              <a:ahLst/>
              <a:cxnLst/>
              <a:rect l="l" t="t" r="r" b="b"/>
              <a:pathLst>
                <a:path w="595" h="5577" extrusionOk="0">
                  <a:moveTo>
                    <a:pt x="391" y="1"/>
                  </a:moveTo>
                  <a:cubicBezTo>
                    <a:pt x="376" y="12"/>
                    <a:pt x="355" y="19"/>
                    <a:pt x="348" y="33"/>
                  </a:cubicBezTo>
                  <a:cubicBezTo>
                    <a:pt x="326" y="69"/>
                    <a:pt x="308" y="105"/>
                    <a:pt x="294" y="141"/>
                  </a:cubicBezTo>
                  <a:cubicBezTo>
                    <a:pt x="161" y="531"/>
                    <a:pt x="75" y="936"/>
                    <a:pt x="43" y="1348"/>
                  </a:cubicBezTo>
                  <a:cubicBezTo>
                    <a:pt x="0" y="1900"/>
                    <a:pt x="14" y="2452"/>
                    <a:pt x="86" y="3000"/>
                  </a:cubicBezTo>
                  <a:cubicBezTo>
                    <a:pt x="161" y="3573"/>
                    <a:pt x="258" y="4143"/>
                    <a:pt x="366" y="4709"/>
                  </a:cubicBezTo>
                  <a:cubicBezTo>
                    <a:pt x="419" y="5003"/>
                    <a:pt x="516" y="5286"/>
                    <a:pt x="595" y="5576"/>
                  </a:cubicBezTo>
                  <a:cubicBezTo>
                    <a:pt x="513" y="5078"/>
                    <a:pt x="416" y="4584"/>
                    <a:pt x="333" y="4089"/>
                  </a:cubicBezTo>
                  <a:cubicBezTo>
                    <a:pt x="276" y="3717"/>
                    <a:pt x="229" y="3340"/>
                    <a:pt x="190" y="2964"/>
                  </a:cubicBezTo>
                  <a:cubicBezTo>
                    <a:pt x="154" y="2613"/>
                    <a:pt x="111" y="2262"/>
                    <a:pt x="122" y="1911"/>
                  </a:cubicBezTo>
                  <a:cubicBezTo>
                    <a:pt x="133" y="1398"/>
                    <a:pt x="186" y="886"/>
                    <a:pt x="333" y="395"/>
                  </a:cubicBezTo>
                  <a:cubicBezTo>
                    <a:pt x="369" y="270"/>
                    <a:pt x="398" y="144"/>
                    <a:pt x="434" y="19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2664425" y="4557700"/>
              <a:ext cx="160000" cy="19825"/>
            </a:xfrm>
            <a:custGeom>
              <a:avLst/>
              <a:gdLst/>
              <a:ahLst/>
              <a:cxnLst/>
              <a:rect l="l" t="t" r="r" b="b"/>
              <a:pathLst>
                <a:path w="6400" h="793" extrusionOk="0">
                  <a:moveTo>
                    <a:pt x="1887" y="1"/>
                  </a:moveTo>
                  <a:cubicBezTo>
                    <a:pt x="1449" y="1"/>
                    <a:pt x="1012" y="29"/>
                    <a:pt x="577" y="90"/>
                  </a:cubicBezTo>
                  <a:cubicBezTo>
                    <a:pt x="480" y="105"/>
                    <a:pt x="380" y="119"/>
                    <a:pt x="283" y="137"/>
                  </a:cubicBezTo>
                  <a:cubicBezTo>
                    <a:pt x="187" y="158"/>
                    <a:pt x="93" y="184"/>
                    <a:pt x="0" y="209"/>
                  </a:cubicBezTo>
                  <a:cubicBezTo>
                    <a:pt x="27" y="221"/>
                    <a:pt x="56" y="226"/>
                    <a:pt x="85" y="226"/>
                  </a:cubicBezTo>
                  <a:cubicBezTo>
                    <a:pt x="98" y="226"/>
                    <a:pt x="112" y="225"/>
                    <a:pt x="126" y="223"/>
                  </a:cubicBezTo>
                  <a:cubicBezTo>
                    <a:pt x="566" y="173"/>
                    <a:pt x="1007" y="101"/>
                    <a:pt x="1451" y="80"/>
                  </a:cubicBezTo>
                  <a:cubicBezTo>
                    <a:pt x="1583" y="73"/>
                    <a:pt x="1715" y="70"/>
                    <a:pt x="1847" y="70"/>
                  </a:cubicBezTo>
                  <a:cubicBezTo>
                    <a:pt x="2378" y="70"/>
                    <a:pt x="2909" y="119"/>
                    <a:pt x="3440" y="191"/>
                  </a:cubicBezTo>
                  <a:cubicBezTo>
                    <a:pt x="4085" y="273"/>
                    <a:pt x="4723" y="391"/>
                    <a:pt x="5357" y="545"/>
                  </a:cubicBezTo>
                  <a:lnTo>
                    <a:pt x="6396" y="793"/>
                  </a:lnTo>
                  <a:lnTo>
                    <a:pt x="6400" y="775"/>
                  </a:lnTo>
                  <a:cubicBezTo>
                    <a:pt x="6314" y="743"/>
                    <a:pt x="6231" y="710"/>
                    <a:pt x="6142" y="685"/>
                  </a:cubicBezTo>
                  <a:cubicBezTo>
                    <a:pt x="5465" y="481"/>
                    <a:pt x="4773" y="320"/>
                    <a:pt x="4071" y="201"/>
                  </a:cubicBezTo>
                  <a:cubicBezTo>
                    <a:pt x="3476" y="94"/>
                    <a:pt x="2874" y="29"/>
                    <a:pt x="2272" y="8"/>
                  </a:cubicBezTo>
                  <a:cubicBezTo>
                    <a:pt x="2144" y="3"/>
                    <a:pt x="2015" y="1"/>
                    <a:pt x="1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2951700" y="4572875"/>
              <a:ext cx="104750" cy="70675"/>
            </a:xfrm>
            <a:custGeom>
              <a:avLst/>
              <a:gdLst/>
              <a:ahLst/>
              <a:cxnLst/>
              <a:rect l="l" t="t" r="r" b="b"/>
              <a:pathLst>
                <a:path w="4190" h="2827" extrusionOk="0">
                  <a:moveTo>
                    <a:pt x="912" y="1"/>
                  </a:moveTo>
                  <a:cubicBezTo>
                    <a:pt x="882" y="1"/>
                    <a:pt x="851" y="2"/>
                    <a:pt x="821" y="3"/>
                  </a:cubicBezTo>
                  <a:cubicBezTo>
                    <a:pt x="534" y="14"/>
                    <a:pt x="255" y="85"/>
                    <a:pt x="0" y="211"/>
                  </a:cubicBezTo>
                  <a:cubicBezTo>
                    <a:pt x="29" y="218"/>
                    <a:pt x="61" y="225"/>
                    <a:pt x="90" y="225"/>
                  </a:cubicBezTo>
                  <a:cubicBezTo>
                    <a:pt x="162" y="211"/>
                    <a:pt x="233" y="193"/>
                    <a:pt x="301" y="175"/>
                  </a:cubicBezTo>
                  <a:cubicBezTo>
                    <a:pt x="491" y="121"/>
                    <a:pt x="686" y="94"/>
                    <a:pt x="881" y="94"/>
                  </a:cubicBezTo>
                  <a:cubicBezTo>
                    <a:pt x="1164" y="94"/>
                    <a:pt x="1446" y="151"/>
                    <a:pt x="1710" y="261"/>
                  </a:cubicBezTo>
                  <a:cubicBezTo>
                    <a:pt x="2154" y="447"/>
                    <a:pt x="2559" y="712"/>
                    <a:pt x="2903" y="1049"/>
                  </a:cubicBezTo>
                  <a:cubicBezTo>
                    <a:pt x="3397" y="1519"/>
                    <a:pt x="3759" y="2088"/>
                    <a:pt x="4096" y="2669"/>
                  </a:cubicBezTo>
                  <a:lnTo>
                    <a:pt x="4189" y="2826"/>
                  </a:lnTo>
                  <a:cubicBezTo>
                    <a:pt x="4060" y="2429"/>
                    <a:pt x="3838" y="2085"/>
                    <a:pt x="3605" y="1744"/>
                  </a:cubicBezTo>
                  <a:cubicBezTo>
                    <a:pt x="3204" y="1167"/>
                    <a:pt x="2720" y="680"/>
                    <a:pt x="2096" y="340"/>
                  </a:cubicBezTo>
                  <a:cubicBezTo>
                    <a:pt x="1725" y="139"/>
                    <a:pt x="1335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2931275" y="4166700"/>
              <a:ext cx="9775" cy="136800"/>
            </a:xfrm>
            <a:custGeom>
              <a:avLst/>
              <a:gdLst/>
              <a:ahLst/>
              <a:cxnLst/>
              <a:rect l="l" t="t" r="r" b="b"/>
              <a:pathLst>
                <a:path w="391" h="5472" extrusionOk="0">
                  <a:moveTo>
                    <a:pt x="72" y="1"/>
                  </a:moveTo>
                  <a:cubicBezTo>
                    <a:pt x="72" y="47"/>
                    <a:pt x="76" y="94"/>
                    <a:pt x="86" y="137"/>
                  </a:cubicBezTo>
                  <a:cubicBezTo>
                    <a:pt x="219" y="542"/>
                    <a:pt x="255" y="961"/>
                    <a:pt x="266" y="1376"/>
                  </a:cubicBezTo>
                  <a:cubicBezTo>
                    <a:pt x="280" y="1989"/>
                    <a:pt x="266" y="2602"/>
                    <a:pt x="226" y="3215"/>
                  </a:cubicBezTo>
                  <a:cubicBezTo>
                    <a:pt x="187" y="3838"/>
                    <a:pt x="108" y="4458"/>
                    <a:pt x="43" y="5078"/>
                  </a:cubicBezTo>
                  <a:cubicBezTo>
                    <a:pt x="29" y="5210"/>
                    <a:pt x="15" y="5343"/>
                    <a:pt x="0" y="5472"/>
                  </a:cubicBezTo>
                  <a:cubicBezTo>
                    <a:pt x="33" y="5397"/>
                    <a:pt x="51" y="5321"/>
                    <a:pt x="61" y="5239"/>
                  </a:cubicBezTo>
                  <a:cubicBezTo>
                    <a:pt x="122" y="4820"/>
                    <a:pt x="183" y="4393"/>
                    <a:pt x="230" y="3978"/>
                  </a:cubicBezTo>
                  <a:cubicBezTo>
                    <a:pt x="276" y="3562"/>
                    <a:pt x="323" y="3143"/>
                    <a:pt x="341" y="2727"/>
                  </a:cubicBezTo>
                  <a:cubicBezTo>
                    <a:pt x="369" y="2054"/>
                    <a:pt x="391" y="1384"/>
                    <a:pt x="305" y="710"/>
                  </a:cubicBezTo>
                  <a:cubicBezTo>
                    <a:pt x="273" y="463"/>
                    <a:pt x="237" y="212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2930475" y="4595800"/>
              <a:ext cx="68550" cy="81150"/>
            </a:xfrm>
            <a:custGeom>
              <a:avLst/>
              <a:gdLst/>
              <a:ahLst/>
              <a:cxnLst/>
              <a:rect l="l" t="t" r="r" b="b"/>
              <a:pathLst>
                <a:path w="2742" h="3246" extrusionOk="0">
                  <a:moveTo>
                    <a:pt x="234" y="1"/>
                  </a:moveTo>
                  <a:cubicBezTo>
                    <a:pt x="147" y="1"/>
                    <a:pt x="66" y="24"/>
                    <a:pt x="0" y="71"/>
                  </a:cubicBezTo>
                  <a:cubicBezTo>
                    <a:pt x="8" y="71"/>
                    <a:pt x="15" y="71"/>
                    <a:pt x="22" y="71"/>
                  </a:cubicBezTo>
                  <a:cubicBezTo>
                    <a:pt x="427" y="71"/>
                    <a:pt x="732" y="266"/>
                    <a:pt x="1007" y="519"/>
                  </a:cubicBezTo>
                  <a:cubicBezTo>
                    <a:pt x="1158" y="648"/>
                    <a:pt x="1294" y="795"/>
                    <a:pt x="1416" y="956"/>
                  </a:cubicBezTo>
                  <a:cubicBezTo>
                    <a:pt x="1656" y="1297"/>
                    <a:pt x="1888" y="1648"/>
                    <a:pt x="2096" y="2010"/>
                  </a:cubicBezTo>
                  <a:cubicBezTo>
                    <a:pt x="2326" y="2404"/>
                    <a:pt x="2519" y="2820"/>
                    <a:pt x="2741" y="3246"/>
                  </a:cubicBezTo>
                  <a:cubicBezTo>
                    <a:pt x="2731" y="3203"/>
                    <a:pt x="2723" y="3178"/>
                    <a:pt x="2716" y="3160"/>
                  </a:cubicBezTo>
                  <a:cubicBezTo>
                    <a:pt x="2473" y="2433"/>
                    <a:pt x="2111" y="1770"/>
                    <a:pt x="1691" y="1135"/>
                  </a:cubicBezTo>
                  <a:cubicBezTo>
                    <a:pt x="1501" y="845"/>
                    <a:pt x="1269" y="584"/>
                    <a:pt x="1000" y="365"/>
                  </a:cubicBezTo>
                  <a:cubicBezTo>
                    <a:pt x="824" y="211"/>
                    <a:pt x="620" y="93"/>
                    <a:pt x="394" y="25"/>
                  </a:cubicBezTo>
                  <a:cubicBezTo>
                    <a:pt x="340" y="9"/>
                    <a:pt x="286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2831225" y="4351600"/>
              <a:ext cx="37375" cy="123625"/>
            </a:xfrm>
            <a:custGeom>
              <a:avLst/>
              <a:gdLst/>
              <a:ahLst/>
              <a:cxnLst/>
              <a:rect l="l" t="t" r="r" b="b"/>
              <a:pathLst>
                <a:path w="1495" h="4945" extrusionOk="0">
                  <a:moveTo>
                    <a:pt x="0" y="0"/>
                  </a:moveTo>
                  <a:lnTo>
                    <a:pt x="0" y="0"/>
                  </a:lnTo>
                  <a:cubicBezTo>
                    <a:pt x="237" y="1745"/>
                    <a:pt x="796" y="3368"/>
                    <a:pt x="1494" y="4945"/>
                  </a:cubicBezTo>
                  <a:cubicBezTo>
                    <a:pt x="1215" y="4135"/>
                    <a:pt x="914" y="3340"/>
                    <a:pt x="667" y="2515"/>
                  </a:cubicBezTo>
                  <a:cubicBezTo>
                    <a:pt x="416" y="1691"/>
                    <a:pt x="222" y="85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2551375" y="4351600"/>
              <a:ext cx="103225" cy="18650"/>
            </a:xfrm>
            <a:custGeom>
              <a:avLst/>
              <a:gdLst/>
              <a:ahLst/>
              <a:cxnLst/>
              <a:rect l="l" t="t" r="r" b="b"/>
              <a:pathLst>
                <a:path w="4129" h="746" extrusionOk="0">
                  <a:moveTo>
                    <a:pt x="577" y="1"/>
                  </a:moveTo>
                  <a:cubicBezTo>
                    <a:pt x="507" y="1"/>
                    <a:pt x="436" y="2"/>
                    <a:pt x="366" y="4"/>
                  </a:cubicBezTo>
                  <a:cubicBezTo>
                    <a:pt x="244" y="7"/>
                    <a:pt x="122" y="32"/>
                    <a:pt x="0" y="50"/>
                  </a:cubicBezTo>
                  <a:cubicBezTo>
                    <a:pt x="0" y="65"/>
                    <a:pt x="0" y="82"/>
                    <a:pt x="0" y="97"/>
                  </a:cubicBezTo>
                  <a:cubicBezTo>
                    <a:pt x="470" y="115"/>
                    <a:pt x="939" y="111"/>
                    <a:pt x="1401" y="161"/>
                  </a:cubicBezTo>
                  <a:cubicBezTo>
                    <a:pt x="1864" y="219"/>
                    <a:pt x="2319" y="301"/>
                    <a:pt x="2770" y="405"/>
                  </a:cubicBezTo>
                  <a:cubicBezTo>
                    <a:pt x="3225" y="505"/>
                    <a:pt x="3677" y="631"/>
                    <a:pt x="4128" y="745"/>
                  </a:cubicBezTo>
                  <a:cubicBezTo>
                    <a:pt x="4031" y="688"/>
                    <a:pt x="3931" y="641"/>
                    <a:pt x="3824" y="606"/>
                  </a:cubicBezTo>
                  <a:cubicBezTo>
                    <a:pt x="3179" y="394"/>
                    <a:pt x="2523" y="233"/>
                    <a:pt x="1853" y="118"/>
                  </a:cubicBezTo>
                  <a:cubicBezTo>
                    <a:pt x="1435" y="38"/>
                    <a:pt x="1006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3091800" y="4483650"/>
              <a:ext cx="114150" cy="24100"/>
            </a:xfrm>
            <a:custGeom>
              <a:avLst/>
              <a:gdLst/>
              <a:ahLst/>
              <a:cxnLst/>
              <a:rect l="l" t="t" r="r" b="b"/>
              <a:pathLst>
                <a:path w="4566" h="964" extrusionOk="0">
                  <a:moveTo>
                    <a:pt x="4164" y="0"/>
                  </a:moveTo>
                  <a:cubicBezTo>
                    <a:pt x="3760" y="0"/>
                    <a:pt x="3358" y="41"/>
                    <a:pt x="2960" y="121"/>
                  </a:cubicBezTo>
                  <a:cubicBezTo>
                    <a:pt x="2010" y="311"/>
                    <a:pt x="1072" y="548"/>
                    <a:pt x="162" y="892"/>
                  </a:cubicBezTo>
                  <a:cubicBezTo>
                    <a:pt x="104" y="913"/>
                    <a:pt x="47" y="942"/>
                    <a:pt x="0" y="963"/>
                  </a:cubicBezTo>
                  <a:cubicBezTo>
                    <a:pt x="728" y="770"/>
                    <a:pt x="1462" y="562"/>
                    <a:pt x="2200" y="379"/>
                  </a:cubicBezTo>
                  <a:cubicBezTo>
                    <a:pt x="2899" y="206"/>
                    <a:pt x="3606" y="77"/>
                    <a:pt x="4330" y="77"/>
                  </a:cubicBezTo>
                  <a:cubicBezTo>
                    <a:pt x="4368" y="77"/>
                    <a:pt x="4406" y="78"/>
                    <a:pt x="4443" y="78"/>
                  </a:cubicBezTo>
                  <a:cubicBezTo>
                    <a:pt x="4476" y="78"/>
                    <a:pt x="4508" y="71"/>
                    <a:pt x="4565" y="68"/>
                  </a:cubicBezTo>
                  <a:cubicBezTo>
                    <a:pt x="4526" y="32"/>
                    <a:pt x="4519" y="17"/>
                    <a:pt x="4508" y="17"/>
                  </a:cubicBezTo>
                  <a:cubicBezTo>
                    <a:pt x="4454" y="10"/>
                    <a:pt x="4404" y="7"/>
                    <a:pt x="4350" y="3"/>
                  </a:cubicBezTo>
                  <a:cubicBezTo>
                    <a:pt x="4288" y="1"/>
                    <a:pt x="4226" y="0"/>
                    <a:pt x="4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2497100" y="4398700"/>
              <a:ext cx="96125" cy="12825"/>
            </a:xfrm>
            <a:custGeom>
              <a:avLst/>
              <a:gdLst/>
              <a:ahLst/>
              <a:cxnLst/>
              <a:rect l="l" t="t" r="r" b="b"/>
              <a:pathLst>
                <a:path w="3845" h="513" extrusionOk="0">
                  <a:moveTo>
                    <a:pt x="22" y="1"/>
                  </a:moveTo>
                  <a:lnTo>
                    <a:pt x="0" y="47"/>
                  </a:lnTo>
                  <a:cubicBezTo>
                    <a:pt x="50" y="90"/>
                    <a:pt x="108" y="126"/>
                    <a:pt x="165" y="158"/>
                  </a:cubicBezTo>
                  <a:cubicBezTo>
                    <a:pt x="520" y="323"/>
                    <a:pt x="899" y="395"/>
                    <a:pt x="1283" y="431"/>
                  </a:cubicBezTo>
                  <a:cubicBezTo>
                    <a:pt x="1541" y="456"/>
                    <a:pt x="1802" y="452"/>
                    <a:pt x="2060" y="481"/>
                  </a:cubicBezTo>
                  <a:cubicBezTo>
                    <a:pt x="2289" y="503"/>
                    <a:pt x="2517" y="512"/>
                    <a:pt x="2746" y="512"/>
                  </a:cubicBezTo>
                  <a:cubicBezTo>
                    <a:pt x="3110" y="512"/>
                    <a:pt x="3475" y="489"/>
                    <a:pt x="3845" y="456"/>
                  </a:cubicBezTo>
                  <a:cubicBezTo>
                    <a:pt x="3433" y="438"/>
                    <a:pt x="3035" y="424"/>
                    <a:pt x="2634" y="402"/>
                  </a:cubicBezTo>
                  <a:cubicBezTo>
                    <a:pt x="2204" y="381"/>
                    <a:pt x="1770" y="352"/>
                    <a:pt x="1340" y="320"/>
                  </a:cubicBezTo>
                  <a:cubicBezTo>
                    <a:pt x="935" y="295"/>
                    <a:pt x="538" y="198"/>
                    <a:pt x="161" y="40"/>
                  </a:cubicBezTo>
                  <a:cubicBezTo>
                    <a:pt x="118" y="22"/>
                    <a:pt x="72" y="8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3023550" y="4402550"/>
              <a:ext cx="81875" cy="64525"/>
            </a:xfrm>
            <a:custGeom>
              <a:avLst/>
              <a:gdLst/>
              <a:ahLst/>
              <a:cxnLst/>
              <a:rect l="l" t="t" r="r" b="b"/>
              <a:pathLst>
                <a:path w="3275" h="2581" extrusionOk="0">
                  <a:moveTo>
                    <a:pt x="3275" y="1"/>
                  </a:moveTo>
                  <a:lnTo>
                    <a:pt x="0" y="2581"/>
                  </a:lnTo>
                  <a:cubicBezTo>
                    <a:pt x="1179" y="1832"/>
                    <a:pt x="2282" y="990"/>
                    <a:pt x="3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2746575" y="4599000"/>
              <a:ext cx="101675" cy="6525"/>
            </a:xfrm>
            <a:custGeom>
              <a:avLst/>
              <a:gdLst/>
              <a:ahLst/>
              <a:cxnLst/>
              <a:rect l="l" t="t" r="r" b="b"/>
              <a:pathLst>
                <a:path w="4067" h="261" extrusionOk="0">
                  <a:moveTo>
                    <a:pt x="1691" y="0"/>
                  </a:moveTo>
                  <a:cubicBezTo>
                    <a:pt x="1393" y="0"/>
                    <a:pt x="1094" y="16"/>
                    <a:pt x="795" y="44"/>
                  </a:cubicBezTo>
                  <a:cubicBezTo>
                    <a:pt x="530" y="62"/>
                    <a:pt x="265" y="137"/>
                    <a:pt x="0" y="187"/>
                  </a:cubicBezTo>
                  <a:lnTo>
                    <a:pt x="4" y="255"/>
                  </a:lnTo>
                  <a:cubicBezTo>
                    <a:pt x="32" y="259"/>
                    <a:pt x="60" y="260"/>
                    <a:pt x="88" y="260"/>
                  </a:cubicBezTo>
                  <a:cubicBezTo>
                    <a:pt x="116" y="260"/>
                    <a:pt x="143" y="259"/>
                    <a:pt x="172" y="255"/>
                  </a:cubicBezTo>
                  <a:cubicBezTo>
                    <a:pt x="647" y="130"/>
                    <a:pt x="1129" y="100"/>
                    <a:pt x="1614" y="100"/>
                  </a:cubicBezTo>
                  <a:cubicBezTo>
                    <a:pt x="1740" y="100"/>
                    <a:pt x="1866" y="102"/>
                    <a:pt x="1992" y="105"/>
                  </a:cubicBezTo>
                  <a:cubicBezTo>
                    <a:pt x="2483" y="119"/>
                    <a:pt x="2974" y="151"/>
                    <a:pt x="3465" y="180"/>
                  </a:cubicBezTo>
                  <a:cubicBezTo>
                    <a:pt x="3666" y="191"/>
                    <a:pt x="3866" y="208"/>
                    <a:pt x="4067" y="223"/>
                  </a:cubicBezTo>
                  <a:cubicBezTo>
                    <a:pt x="4006" y="191"/>
                    <a:pt x="3941" y="173"/>
                    <a:pt x="3877" y="162"/>
                  </a:cubicBezTo>
                  <a:cubicBezTo>
                    <a:pt x="3268" y="108"/>
                    <a:pt x="2662" y="36"/>
                    <a:pt x="2050" y="8"/>
                  </a:cubicBezTo>
                  <a:cubicBezTo>
                    <a:pt x="1930" y="3"/>
                    <a:pt x="1811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2864625" y="4174400"/>
              <a:ext cx="10500" cy="146850"/>
            </a:xfrm>
            <a:custGeom>
              <a:avLst/>
              <a:gdLst/>
              <a:ahLst/>
              <a:cxnLst/>
              <a:rect l="l" t="t" r="r" b="b"/>
              <a:pathLst>
                <a:path w="420" h="5874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1950"/>
                    <a:pt x="348" y="3910"/>
                    <a:pt x="402" y="5873"/>
                  </a:cubicBezTo>
                  <a:cubicBezTo>
                    <a:pt x="402" y="5243"/>
                    <a:pt x="420" y="4612"/>
                    <a:pt x="398" y="3982"/>
                  </a:cubicBezTo>
                  <a:cubicBezTo>
                    <a:pt x="380" y="3344"/>
                    <a:pt x="337" y="2706"/>
                    <a:pt x="287" y="2068"/>
                  </a:cubicBezTo>
                  <a:cubicBezTo>
                    <a:pt x="248" y="1552"/>
                    <a:pt x="183" y="1036"/>
                    <a:pt x="119" y="524"/>
                  </a:cubicBezTo>
                  <a:cubicBezTo>
                    <a:pt x="97" y="348"/>
                    <a:pt x="40" y="17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3138550" y="4299375"/>
              <a:ext cx="70700" cy="58875"/>
            </a:xfrm>
            <a:custGeom>
              <a:avLst/>
              <a:gdLst/>
              <a:ahLst/>
              <a:cxnLst/>
              <a:rect l="l" t="t" r="r" b="b"/>
              <a:pathLst>
                <a:path w="2828" h="2355" extrusionOk="0">
                  <a:moveTo>
                    <a:pt x="2785" y="0"/>
                  </a:moveTo>
                  <a:cubicBezTo>
                    <a:pt x="1950" y="874"/>
                    <a:pt x="911" y="1501"/>
                    <a:pt x="1" y="2354"/>
                  </a:cubicBezTo>
                  <a:cubicBezTo>
                    <a:pt x="29" y="2343"/>
                    <a:pt x="62" y="2329"/>
                    <a:pt x="87" y="2311"/>
                  </a:cubicBezTo>
                  <a:cubicBezTo>
                    <a:pt x="814" y="1759"/>
                    <a:pt x="1541" y="1211"/>
                    <a:pt x="2265" y="652"/>
                  </a:cubicBezTo>
                  <a:cubicBezTo>
                    <a:pt x="2423" y="520"/>
                    <a:pt x="2570" y="376"/>
                    <a:pt x="2710" y="222"/>
                  </a:cubicBezTo>
                  <a:cubicBezTo>
                    <a:pt x="2756" y="165"/>
                    <a:pt x="2796" y="100"/>
                    <a:pt x="2828" y="36"/>
                  </a:cubicBezTo>
                  <a:lnTo>
                    <a:pt x="278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3083275" y="4566300"/>
              <a:ext cx="94275" cy="14300"/>
            </a:xfrm>
            <a:custGeom>
              <a:avLst/>
              <a:gdLst/>
              <a:ahLst/>
              <a:cxnLst/>
              <a:rect l="l" t="t" r="r" b="b"/>
              <a:pathLst>
                <a:path w="3771" h="572" extrusionOk="0">
                  <a:moveTo>
                    <a:pt x="3770" y="1"/>
                  </a:moveTo>
                  <a:cubicBezTo>
                    <a:pt x="3602" y="62"/>
                    <a:pt x="3441" y="130"/>
                    <a:pt x="3269" y="180"/>
                  </a:cubicBezTo>
                  <a:cubicBezTo>
                    <a:pt x="2789" y="320"/>
                    <a:pt x="2291" y="366"/>
                    <a:pt x="1796" y="416"/>
                  </a:cubicBezTo>
                  <a:cubicBezTo>
                    <a:pt x="1320" y="463"/>
                    <a:pt x="839" y="477"/>
                    <a:pt x="363" y="510"/>
                  </a:cubicBezTo>
                  <a:cubicBezTo>
                    <a:pt x="241" y="517"/>
                    <a:pt x="123" y="535"/>
                    <a:pt x="1" y="545"/>
                  </a:cubicBezTo>
                  <a:cubicBezTo>
                    <a:pt x="60" y="561"/>
                    <a:pt x="117" y="571"/>
                    <a:pt x="175" y="571"/>
                  </a:cubicBezTo>
                  <a:cubicBezTo>
                    <a:pt x="184" y="571"/>
                    <a:pt x="193" y="571"/>
                    <a:pt x="202" y="571"/>
                  </a:cubicBezTo>
                  <a:cubicBezTo>
                    <a:pt x="240" y="571"/>
                    <a:pt x="278" y="571"/>
                    <a:pt x="315" y="571"/>
                  </a:cubicBezTo>
                  <a:cubicBezTo>
                    <a:pt x="811" y="571"/>
                    <a:pt x="1307" y="549"/>
                    <a:pt x="1800" y="502"/>
                  </a:cubicBezTo>
                  <a:cubicBezTo>
                    <a:pt x="2244" y="467"/>
                    <a:pt x="2685" y="427"/>
                    <a:pt x="3122" y="330"/>
                  </a:cubicBezTo>
                  <a:cubicBezTo>
                    <a:pt x="3362" y="277"/>
                    <a:pt x="3595" y="205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2649825" y="4512650"/>
              <a:ext cx="115750" cy="12200"/>
            </a:xfrm>
            <a:custGeom>
              <a:avLst/>
              <a:gdLst/>
              <a:ahLst/>
              <a:cxnLst/>
              <a:rect l="l" t="t" r="r" b="b"/>
              <a:pathLst>
                <a:path w="4630" h="488" extrusionOk="0">
                  <a:moveTo>
                    <a:pt x="2162" y="1"/>
                  </a:moveTo>
                  <a:cubicBezTo>
                    <a:pt x="2107" y="1"/>
                    <a:pt x="2051" y="2"/>
                    <a:pt x="1996" y="4"/>
                  </a:cubicBezTo>
                  <a:cubicBezTo>
                    <a:pt x="1691" y="15"/>
                    <a:pt x="1383" y="15"/>
                    <a:pt x="1079" y="51"/>
                  </a:cubicBezTo>
                  <a:cubicBezTo>
                    <a:pt x="756" y="87"/>
                    <a:pt x="441" y="158"/>
                    <a:pt x="119" y="219"/>
                  </a:cubicBezTo>
                  <a:cubicBezTo>
                    <a:pt x="79" y="233"/>
                    <a:pt x="36" y="255"/>
                    <a:pt x="0" y="280"/>
                  </a:cubicBezTo>
                  <a:cubicBezTo>
                    <a:pt x="650" y="143"/>
                    <a:pt x="1313" y="73"/>
                    <a:pt x="1978" y="73"/>
                  </a:cubicBezTo>
                  <a:cubicBezTo>
                    <a:pt x="2094" y="73"/>
                    <a:pt x="2210" y="75"/>
                    <a:pt x="2326" y="79"/>
                  </a:cubicBezTo>
                  <a:cubicBezTo>
                    <a:pt x="3107" y="108"/>
                    <a:pt x="3856" y="327"/>
                    <a:pt x="4630" y="488"/>
                  </a:cubicBezTo>
                  <a:cubicBezTo>
                    <a:pt x="4425" y="430"/>
                    <a:pt x="4225" y="366"/>
                    <a:pt x="4017" y="312"/>
                  </a:cubicBezTo>
                  <a:cubicBezTo>
                    <a:pt x="3410" y="147"/>
                    <a:pt x="2797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2902150" y="4608850"/>
              <a:ext cx="18850" cy="80475"/>
            </a:xfrm>
            <a:custGeom>
              <a:avLst/>
              <a:gdLst/>
              <a:ahLst/>
              <a:cxnLst/>
              <a:rect l="l" t="t" r="r" b="b"/>
              <a:pathLst>
                <a:path w="754" h="3219" extrusionOk="0">
                  <a:moveTo>
                    <a:pt x="381" y="1"/>
                  </a:moveTo>
                  <a:cubicBezTo>
                    <a:pt x="341" y="29"/>
                    <a:pt x="309" y="65"/>
                    <a:pt x="280" y="105"/>
                  </a:cubicBezTo>
                  <a:cubicBezTo>
                    <a:pt x="126" y="409"/>
                    <a:pt x="1" y="721"/>
                    <a:pt x="65" y="1072"/>
                  </a:cubicBezTo>
                  <a:cubicBezTo>
                    <a:pt x="90" y="1212"/>
                    <a:pt x="126" y="1352"/>
                    <a:pt x="159" y="1491"/>
                  </a:cubicBezTo>
                  <a:cubicBezTo>
                    <a:pt x="198" y="1681"/>
                    <a:pt x="234" y="1871"/>
                    <a:pt x="280" y="2057"/>
                  </a:cubicBezTo>
                  <a:cubicBezTo>
                    <a:pt x="388" y="2462"/>
                    <a:pt x="531" y="2860"/>
                    <a:pt x="753" y="3218"/>
                  </a:cubicBezTo>
                  <a:cubicBezTo>
                    <a:pt x="513" y="2645"/>
                    <a:pt x="359" y="2050"/>
                    <a:pt x="248" y="1441"/>
                  </a:cubicBezTo>
                  <a:cubicBezTo>
                    <a:pt x="166" y="979"/>
                    <a:pt x="162" y="524"/>
                    <a:pt x="406" y="101"/>
                  </a:cubicBezTo>
                  <a:cubicBezTo>
                    <a:pt x="413" y="80"/>
                    <a:pt x="420" y="55"/>
                    <a:pt x="420" y="29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2903950" y="4389925"/>
              <a:ext cx="13375" cy="87000"/>
            </a:xfrm>
            <a:custGeom>
              <a:avLst/>
              <a:gdLst/>
              <a:ahLst/>
              <a:cxnLst/>
              <a:rect l="l" t="t" r="r" b="b"/>
              <a:pathLst>
                <a:path w="535" h="348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91" y="165"/>
                    <a:pt x="474" y="330"/>
                    <a:pt x="456" y="495"/>
                  </a:cubicBezTo>
                  <a:cubicBezTo>
                    <a:pt x="438" y="667"/>
                    <a:pt x="420" y="839"/>
                    <a:pt x="405" y="1011"/>
                  </a:cubicBezTo>
                  <a:cubicBezTo>
                    <a:pt x="391" y="1176"/>
                    <a:pt x="380" y="1344"/>
                    <a:pt x="362" y="1509"/>
                  </a:cubicBezTo>
                  <a:cubicBezTo>
                    <a:pt x="348" y="1681"/>
                    <a:pt x="334" y="1853"/>
                    <a:pt x="312" y="2025"/>
                  </a:cubicBezTo>
                  <a:cubicBezTo>
                    <a:pt x="291" y="2190"/>
                    <a:pt x="269" y="2355"/>
                    <a:pt x="241" y="2516"/>
                  </a:cubicBezTo>
                  <a:cubicBezTo>
                    <a:pt x="212" y="2688"/>
                    <a:pt x="151" y="2853"/>
                    <a:pt x="144" y="3025"/>
                  </a:cubicBezTo>
                  <a:cubicBezTo>
                    <a:pt x="133" y="3186"/>
                    <a:pt x="1" y="3308"/>
                    <a:pt x="40" y="3480"/>
                  </a:cubicBezTo>
                  <a:cubicBezTo>
                    <a:pt x="101" y="3444"/>
                    <a:pt x="147" y="3390"/>
                    <a:pt x="176" y="3326"/>
                  </a:cubicBezTo>
                  <a:cubicBezTo>
                    <a:pt x="233" y="3129"/>
                    <a:pt x="280" y="2928"/>
                    <a:pt x="316" y="2724"/>
                  </a:cubicBezTo>
                  <a:cubicBezTo>
                    <a:pt x="370" y="2344"/>
                    <a:pt x="402" y="1957"/>
                    <a:pt x="448" y="1577"/>
                  </a:cubicBezTo>
                  <a:cubicBezTo>
                    <a:pt x="513" y="1054"/>
                    <a:pt x="534" y="527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3084550" y="4241950"/>
              <a:ext cx="113250" cy="73125"/>
            </a:xfrm>
            <a:custGeom>
              <a:avLst/>
              <a:gdLst/>
              <a:ahLst/>
              <a:cxnLst/>
              <a:rect l="l" t="t" r="r" b="b"/>
              <a:pathLst>
                <a:path w="4530" h="2925" extrusionOk="0">
                  <a:moveTo>
                    <a:pt x="4499" y="0"/>
                  </a:moveTo>
                  <a:cubicBezTo>
                    <a:pt x="4483" y="0"/>
                    <a:pt x="4467" y="3"/>
                    <a:pt x="4454" y="8"/>
                  </a:cubicBezTo>
                  <a:cubicBezTo>
                    <a:pt x="3920" y="179"/>
                    <a:pt x="3418" y="430"/>
                    <a:pt x="2935" y="710"/>
                  </a:cubicBezTo>
                  <a:cubicBezTo>
                    <a:pt x="1899" y="1308"/>
                    <a:pt x="982" y="2071"/>
                    <a:pt x="72" y="2842"/>
                  </a:cubicBezTo>
                  <a:cubicBezTo>
                    <a:pt x="47" y="2867"/>
                    <a:pt x="22" y="2892"/>
                    <a:pt x="0" y="2924"/>
                  </a:cubicBezTo>
                  <a:cubicBezTo>
                    <a:pt x="728" y="2365"/>
                    <a:pt x="1430" y="1806"/>
                    <a:pt x="2154" y="1283"/>
                  </a:cubicBezTo>
                  <a:cubicBezTo>
                    <a:pt x="2888" y="753"/>
                    <a:pt x="3684" y="323"/>
                    <a:pt x="4529" y="4"/>
                  </a:cubicBezTo>
                  <a:cubicBezTo>
                    <a:pt x="4520" y="1"/>
                    <a:pt x="4510" y="0"/>
                    <a:pt x="44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3036075" y="4667450"/>
              <a:ext cx="14725" cy="75450"/>
            </a:xfrm>
            <a:custGeom>
              <a:avLst/>
              <a:gdLst/>
              <a:ahLst/>
              <a:cxnLst/>
              <a:rect l="l" t="t" r="r" b="b"/>
              <a:pathLst>
                <a:path w="589" h="3018" extrusionOk="0">
                  <a:moveTo>
                    <a:pt x="1" y="0"/>
                  </a:moveTo>
                  <a:cubicBezTo>
                    <a:pt x="54" y="265"/>
                    <a:pt x="105" y="495"/>
                    <a:pt x="151" y="717"/>
                  </a:cubicBezTo>
                  <a:cubicBezTo>
                    <a:pt x="277" y="1329"/>
                    <a:pt x="402" y="1939"/>
                    <a:pt x="370" y="2569"/>
                  </a:cubicBezTo>
                  <a:cubicBezTo>
                    <a:pt x="366" y="2684"/>
                    <a:pt x="366" y="2795"/>
                    <a:pt x="370" y="2910"/>
                  </a:cubicBezTo>
                  <a:cubicBezTo>
                    <a:pt x="380" y="2949"/>
                    <a:pt x="395" y="2985"/>
                    <a:pt x="420" y="3017"/>
                  </a:cubicBezTo>
                  <a:cubicBezTo>
                    <a:pt x="588" y="2093"/>
                    <a:pt x="294" y="6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2957350" y="4681150"/>
              <a:ext cx="50975" cy="86275"/>
            </a:xfrm>
            <a:custGeom>
              <a:avLst/>
              <a:gdLst/>
              <a:ahLst/>
              <a:cxnLst/>
              <a:rect l="l" t="t" r="r" b="b"/>
              <a:pathLst>
                <a:path w="2039" h="3451" extrusionOk="0">
                  <a:moveTo>
                    <a:pt x="0" y="0"/>
                  </a:moveTo>
                  <a:lnTo>
                    <a:pt x="0" y="0"/>
                  </a:lnTo>
                  <a:cubicBezTo>
                    <a:pt x="115" y="706"/>
                    <a:pt x="1552" y="3118"/>
                    <a:pt x="2039" y="3451"/>
                  </a:cubicBezTo>
                  <a:cubicBezTo>
                    <a:pt x="1265" y="2358"/>
                    <a:pt x="498" y="1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2941400" y="4434725"/>
              <a:ext cx="33175" cy="86200"/>
            </a:xfrm>
            <a:custGeom>
              <a:avLst/>
              <a:gdLst/>
              <a:ahLst/>
              <a:cxnLst/>
              <a:rect l="l" t="t" r="r" b="b"/>
              <a:pathLst>
                <a:path w="1327" h="3448" extrusionOk="0">
                  <a:moveTo>
                    <a:pt x="1326" y="0"/>
                  </a:moveTo>
                  <a:lnTo>
                    <a:pt x="1326" y="0"/>
                  </a:lnTo>
                  <a:cubicBezTo>
                    <a:pt x="1276" y="50"/>
                    <a:pt x="1233" y="108"/>
                    <a:pt x="1197" y="169"/>
                  </a:cubicBezTo>
                  <a:cubicBezTo>
                    <a:pt x="918" y="624"/>
                    <a:pt x="678" y="1100"/>
                    <a:pt x="473" y="1591"/>
                  </a:cubicBezTo>
                  <a:cubicBezTo>
                    <a:pt x="240" y="2136"/>
                    <a:pt x="83" y="2709"/>
                    <a:pt x="4" y="3297"/>
                  </a:cubicBezTo>
                  <a:cubicBezTo>
                    <a:pt x="0" y="3347"/>
                    <a:pt x="4" y="3393"/>
                    <a:pt x="11" y="3440"/>
                  </a:cubicBezTo>
                  <a:lnTo>
                    <a:pt x="54" y="3447"/>
                  </a:lnTo>
                  <a:cubicBezTo>
                    <a:pt x="215" y="2200"/>
                    <a:pt x="731" y="1086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2559425" y="4541125"/>
              <a:ext cx="64625" cy="25375"/>
            </a:xfrm>
            <a:custGeom>
              <a:avLst/>
              <a:gdLst/>
              <a:ahLst/>
              <a:cxnLst/>
              <a:rect l="l" t="t" r="r" b="b"/>
              <a:pathLst>
                <a:path w="2585" h="1015" extrusionOk="0">
                  <a:moveTo>
                    <a:pt x="2563" y="1"/>
                  </a:moveTo>
                  <a:cubicBezTo>
                    <a:pt x="2008" y="1"/>
                    <a:pt x="248" y="668"/>
                    <a:pt x="1" y="1015"/>
                  </a:cubicBezTo>
                  <a:cubicBezTo>
                    <a:pt x="406" y="800"/>
                    <a:pt x="825" y="610"/>
                    <a:pt x="1259" y="456"/>
                  </a:cubicBezTo>
                  <a:lnTo>
                    <a:pt x="2584" y="1"/>
                  </a:lnTo>
                  <a:cubicBezTo>
                    <a:pt x="2577" y="1"/>
                    <a:pt x="2570" y="1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2904675" y="4500125"/>
              <a:ext cx="12200" cy="62725"/>
            </a:xfrm>
            <a:custGeom>
              <a:avLst/>
              <a:gdLst/>
              <a:ahLst/>
              <a:cxnLst/>
              <a:rect l="l" t="t" r="r" b="b"/>
              <a:pathLst>
                <a:path w="488" h="2509" extrusionOk="0">
                  <a:moveTo>
                    <a:pt x="26" y="1"/>
                  </a:moveTo>
                  <a:cubicBezTo>
                    <a:pt x="18" y="1"/>
                    <a:pt x="9" y="2"/>
                    <a:pt x="0" y="3"/>
                  </a:cubicBezTo>
                  <a:cubicBezTo>
                    <a:pt x="75" y="165"/>
                    <a:pt x="176" y="312"/>
                    <a:pt x="208" y="473"/>
                  </a:cubicBezTo>
                  <a:cubicBezTo>
                    <a:pt x="283" y="813"/>
                    <a:pt x="337" y="1161"/>
                    <a:pt x="373" y="1512"/>
                  </a:cubicBezTo>
                  <a:cubicBezTo>
                    <a:pt x="409" y="1842"/>
                    <a:pt x="412" y="2175"/>
                    <a:pt x="430" y="2508"/>
                  </a:cubicBezTo>
                  <a:lnTo>
                    <a:pt x="448" y="2508"/>
                  </a:lnTo>
                  <a:cubicBezTo>
                    <a:pt x="459" y="2243"/>
                    <a:pt x="488" y="1981"/>
                    <a:pt x="480" y="1716"/>
                  </a:cubicBezTo>
                  <a:cubicBezTo>
                    <a:pt x="470" y="1419"/>
                    <a:pt x="445" y="1121"/>
                    <a:pt x="405" y="824"/>
                  </a:cubicBezTo>
                  <a:cubicBezTo>
                    <a:pt x="373" y="573"/>
                    <a:pt x="312" y="326"/>
                    <a:pt x="161" y="115"/>
                  </a:cubicBezTo>
                  <a:cubicBezTo>
                    <a:pt x="126" y="66"/>
                    <a:pt x="97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3036525" y="4540900"/>
              <a:ext cx="64975" cy="25975"/>
            </a:xfrm>
            <a:custGeom>
              <a:avLst/>
              <a:gdLst/>
              <a:ahLst/>
              <a:cxnLst/>
              <a:rect l="l" t="t" r="r" b="b"/>
              <a:pathLst>
                <a:path w="2599" h="1039" extrusionOk="0">
                  <a:moveTo>
                    <a:pt x="2547" y="0"/>
                  </a:moveTo>
                  <a:cubicBezTo>
                    <a:pt x="2530" y="0"/>
                    <a:pt x="2514" y="1"/>
                    <a:pt x="2498" y="3"/>
                  </a:cubicBezTo>
                  <a:cubicBezTo>
                    <a:pt x="1763" y="164"/>
                    <a:pt x="1050" y="408"/>
                    <a:pt x="373" y="730"/>
                  </a:cubicBezTo>
                  <a:cubicBezTo>
                    <a:pt x="262" y="791"/>
                    <a:pt x="155" y="859"/>
                    <a:pt x="54" y="934"/>
                  </a:cubicBezTo>
                  <a:cubicBezTo>
                    <a:pt x="26" y="956"/>
                    <a:pt x="18" y="1002"/>
                    <a:pt x="1" y="1038"/>
                  </a:cubicBezTo>
                  <a:cubicBezTo>
                    <a:pt x="807" y="551"/>
                    <a:pt x="1692" y="304"/>
                    <a:pt x="2598" y="3"/>
                  </a:cubicBezTo>
                  <a:cubicBezTo>
                    <a:pt x="2580" y="1"/>
                    <a:pt x="2563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2822525" y="4151300"/>
              <a:ext cx="8000" cy="67100"/>
            </a:xfrm>
            <a:custGeom>
              <a:avLst/>
              <a:gdLst/>
              <a:ahLst/>
              <a:cxnLst/>
              <a:rect l="l" t="t" r="r" b="b"/>
              <a:pathLst>
                <a:path w="320" h="2684" extrusionOk="0">
                  <a:moveTo>
                    <a:pt x="319" y="0"/>
                  </a:moveTo>
                  <a:cubicBezTo>
                    <a:pt x="108" y="273"/>
                    <a:pt x="1" y="1788"/>
                    <a:pt x="112" y="2684"/>
                  </a:cubicBezTo>
                  <a:cubicBezTo>
                    <a:pt x="122" y="2322"/>
                    <a:pt x="133" y="1860"/>
                    <a:pt x="169" y="1394"/>
                  </a:cubicBezTo>
                  <a:cubicBezTo>
                    <a:pt x="205" y="928"/>
                    <a:pt x="269" y="466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2860775" y="4503775"/>
              <a:ext cx="18300" cy="63625"/>
            </a:xfrm>
            <a:custGeom>
              <a:avLst/>
              <a:gdLst/>
              <a:ahLst/>
              <a:cxnLst/>
              <a:rect l="l" t="t" r="r" b="b"/>
              <a:pathLst>
                <a:path w="732" h="2545" extrusionOk="0">
                  <a:moveTo>
                    <a:pt x="731" y="1"/>
                  </a:moveTo>
                  <a:lnTo>
                    <a:pt x="731" y="1"/>
                  </a:lnTo>
                  <a:cubicBezTo>
                    <a:pt x="699" y="19"/>
                    <a:pt x="674" y="47"/>
                    <a:pt x="653" y="76"/>
                  </a:cubicBezTo>
                  <a:cubicBezTo>
                    <a:pt x="448" y="366"/>
                    <a:pt x="287" y="682"/>
                    <a:pt x="172" y="1018"/>
                  </a:cubicBezTo>
                  <a:cubicBezTo>
                    <a:pt x="26" y="1427"/>
                    <a:pt x="1" y="1850"/>
                    <a:pt x="11" y="2276"/>
                  </a:cubicBezTo>
                  <a:lnTo>
                    <a:pt x="4" y="2269"/>
                  </a:lnTo>
                  <a:lnTo>
                    <a:pt x="115" y="2545"/>
                  </a:lnTo>
                  <a:lnTo>
                    <a:pt x="162" y="2538"/>
                  </a:lnTo>
                  <a:cubicBezTo>
                    <a:pt x="40" y="2090"/>
                    <a:pt x="90" y="1660"/>
                    <a:pt x="194" y="1219"/>
                  </a:cubicBezTo>
                  <a:cubicBezTo>
                    <a:pt x="298" y="778"/>
                    <a:pt x="524" y="395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2583350" y="4346625"/>
              <a:ext cx="55125" cy="9200"/>
            </a:xfrm>
            <a:custGeom>
              <a:avLst/>
              <a:gdLst/>
              <a:ahLst/>
              <a:cxnLst/>
              <a:rect l="l" t="t" r="r" b="b"/>
              <a:pathLst>
                <a:path w="2205" h="368" extrusionOk="0">
                  <a:moveTo>
                    <a:pt x="148" y="1"/>
                  </a:moveTo>
                  <a:cubicBezTo>
                    <a:pt x="90" y="1"/>
                    <a:pt x="31" y="15"/>
                    <a:pt x="1" y="109"/>
                  </a:cubicBezTo>
                  <a:cubicBezTo>
                    <a:pt x="120" y="95"/>
                    <a:pt x="239" y="89"/>
                    <a:pt x="357" y="89"/>
                  </a:cubicBezTo>
                  <a:cubicBezTo>
                    <a:pt x="987" y="89"/>
                    <a:pt x="1588" y="268"/>
                    <a:pt x="2204" y="367"/>
                  </a:cubicBezTo>
                  <a:cubicBezTo>
                    <a:pt x="2172" y="350"/>
                    <a:pt x="2133" y="335"/>
                    <a:pt x="2097" y="321"/>
                  </a:cubicBezTo>
                  <a:cubicBezTo>
                    <a:pt x="1735" y="231"/>
                    <a:pt x="1380" y="117"/>
                    <a:pt x="1015" y="52"/>
                  </a:cubicBezTo>
                  <a:cubicBezTo>
                    <a:pt x="742" y="2"/>
                    <a:pt x="459" y="13"/>
                    <a:pt x="180" y="2"/>
                  </a:cubicBezTo>
                  <a:cubicBezTo>
                    <a:pt x="169" y="1"/>
                    <a:pt x="159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2937375" y="4591100"/>
              <a:ext cx="45800" cy="30400"/>
            </a:xfrm>
            <a:custGeom>
              <a:avLst/>
              <a:gdLst/>
              <a:ahLst/>
              <a:cxnLst/>
              <a:rect l="l" t="t" r="r" b="b"/>
              <a:pathLst>
                <a:path w="1832" h="1216" extrusionOk="0">
                  <a:moveTo>
                    <a:pt x="190" y="0"/>
                  </a:moveTo>
                  <a:cubicBezTo>
                    <a:pt x="129" y="0"/>
                    <a:pt x="66" y="14"/>
                    <a:pt x="0" y="55"/>
                  </a:cubicBezTo>
                  <a:cubicBezTo>
                    <a:pt x="25" y="69"/>
                    <a:pt x="57" y="80"/>
                    <a:pt x="86" y="84"/>
                  </a:cubicBezTo>
                  <a:cubicBezTo>
                    <a:pt x="90" y="84"/>
                    <a:pt x="94" y="84"/>
                    <a:pt x="98" y="84"/>
                  </a:cubicBezTo>
                  <a:cubicBezTo>
                    <a:pt x="483" y="84"/>
                    <a:pt x="795" y="262"/>
                    <a:pt x="1071" y="507"/>
                  </a:cubicBezTo>
                  <a:cubicBezTo>
                    <a:pt x="1329" y="736"/>
                    <a:pt x="1577" y="980"/>
                    <a:pt x="1831" y="1216"/>
                  </a:cubicBezTo>
                  <a:cubicBezTo>
                    <a:pt x="1598" y="872"/>
                    <a:pt x="1186" y="456"/>
                    <a:pt x="853" y="241"/>
                  </a:cubicBezTo>
                  <a:cubicBezTo>
                    <a:pt x="731" y="159"/>
                    <a:pt x="598" y="98"/>
                    <a:pt x="459" y="59"/>
                  </a:cubicBezTo>
                  <a:cubicBezTo>
                    <a:pt x="374" y="35"/>
                    <a:pt x="28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2554250" y="4558425"/>
              <a:ext cx="41125" cy="19100"/>
            </a:xfrm>
            <a:custGeom>
              <a:avLst/>
              <a:gdLst/>
              <a:ahLst/>
              <a:cxnLst/>
              <a:rect l="l" t="t" r="r" b="b"/>
              <a:pathLst>
                <a:path w="1645" h="764" extrusionOk="0">
                  <a:moveTo>
                    <a:pt x="1645" y="0"/>
                  </a:moveTo>
                  <a:lnTo>
                    <a:pt x="1645" y="0"/>
                  </a:lnTo>
                  <a:cubicBezTo>
                    <a:pt x="1050" y="112"/>
                    <a:pt x="143" y="531"/>
                    <a:pt x="0" y="764"/>
                  </a:cubicBezTo>
                  <a:cubicBezTo>
                    <a:pt x="194" y="706"/>
                    <a:pt x="344" y="581"/>
                    <a:pt x="534" y="499"/>
                  </a:cubicBezTo>
                  <a:cubicBezTo>
                    <a:pt x="720" y="416"/>
                    <a:pt x="914" y="323"/>
                    <a:pt x="1093" y="244"/>
                  </a:cubicBezTo>
                  <a:cubicBezTo>
                    <a:pt x="1276" y="162"/>
                    <a:pt x="1462" y="83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3174750" y="4310300"/>
              <a:ext cx="33975" cy="32075"/>
            </a:xfrm>
            <a:custGeom>
              <a:avLst/>
              <a:gdLst/>
              <a:ahLst/>
              <a:cxnLst/>
              <a:rect l="l" t="t" r="r" b="b"/>
              <a:pathLst>
                <a:path w="1359" h="1283" extrusionOk="0">
                  <a:moveTo>
                    <a:pt x="1358" y="0"/>
                  </a:moveTo>
                  <a:lnTo>
                    <a:pt x="0" y="1283"/>
                  </a:lnTo>
                  <a:cubicBezTo>
                    <a:pt x="33" y="1265"/>
                    <a:pt x="65" y="1247"/>
                    <a:pt x="97" y="1226"/>
                  </a:cubicBezTo>
                  <a:cubicBezTo>
                    <a:pt x="452" y="925"/>
                    <a:pt x="807" y="624"/>
                    <a:pt x="1158" y="319"/>
                  </a:cubicBezTo>
                  <a:cubicBezTo>
                    <a:pt x="1229" y="247"/>
                    <a:pt x="1290" y="169"/>
                    <a:pt x="1344" y="83"/>
                  </a:cubicBezTo>
                  <a:cubicBezTo>
                    <a:pt x="1355" y="58"/>
                    <a:pt x="1358" y="29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3112925" y="4581975"/>
              <a:ext cx="44825" cy="5650"/>
            </a:xfrm>
            <a:custGeom>
              <a:avLst/>
              <a:gdLst/>
              <a:ahLst/>
              <a:cxnLst/>
              <a:rect l="l" t="t" r="r" b="b"/>
              <a:pathLst>
                <a:path w="1793" h="226" extrusionOk="0">
                  <a:moveTo>
                    <a:pt x="1793" y="1"/>
                  </a:moveTo>
                  <a:lnTo>
                    <a:pt x="1" y="216"/>
                  </a:lnTo>
                  <a:cubicBezTo>
                    <a:pt x="133" y="222"/>
                    <a:pt x="263" y="226"/>
                    <a:pt x="391" y="226"/>
                  </a:cubicBezTo>
                  <a:cubicBezTo>
                    <a:pt x="1017" y="226"/>
                    <a:pt x="1569" y="147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3048625" y="4686175"/>
              <a:ext cx="9075" cy="35475"/>
            </a:xfrm>
            <a:custGeom>
              <a:avLst/>
              <a:gdLst/>
              <a:ahLst/>
              <a:cxnLst/>
              <a:rect l="l" t="t" r="r" b="b"/>
              <a:pathLst>
                <a:path w="363" h="1419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61"/>
                    <a:pt x="68" y="322"/>
                    <a:pt x="104" y="477"/>
                  </a:cubicBezTo>
                  <a:cubicBezTo>
                    <a:pt x="140" y="631"/>
                    <a:pt x="183" y="785"/>
                    <a:pt x="208" y="942"/>
                  </a:cubicBezTo>
                  <a:cubicBezTo>
                    <a:pt x="233" y="1100"/>
                    <a:pt x="237" y="1261"/>
                    <a:pt x="251" y="1419"/>
                  </a:cubicBezTo>
                  <a:lnTo>
                    <a:pt x="330" y="1408"/>
                  </a:lnTo>
                  <a:cubicBezTo>
                    <a:pt x="362" y="907"/>
                    <a:pt x="201" y="4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3234050" y="4527125"/>
              <a:ext cx="38000" cy="9375"/>
            </a:xfrm>
            <a:custGeom>
              <a:avLst/>
              <a:gdLst/>
              <a:ahLst/>
              <a:cxnLst/>
              <a:rect l="l" t="t" r="r" b="b"/>
              <a:pathLst>
                <a:path w="1520" h="375" extrusionOk="0">
                  <a:moveTo>
                    <a:pt x="45" y="1"/>
                  </a:moveTo>
                  <a:cubicBezTo>
                    <a:pt x="29" y="1"/>
                    <a:pt x="14" y="1"/>
                    <a:pt x="0" y="2"/>
                  </a:cubicBezTo>
                  <a:lnTo>
                    <a:pt x="1509" y="375"/>
                  </a:lnTo>
                  <a:lnTo>
                    <a:pt x="1520" y="332"/>
                  </a:lnTo>
                  <a:cubicBezTo>
                    <a:pt x="1378" y="204"/>
                    <a:pt x="42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2912025" y="4440900"/>
              <a:ext cx="8250" cy="35125"/>
            </a:xfrm>
            <a:custGeom>
              <a:avLst/>
              <a:gdLst/>
              <a:ahLst/>
              <a:cxnLst/>
              <a:rect l="l" t="t" r="r" b="b"/>
              <a:pathLst>
                <a:path w="330" h="1405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04" y="463"/>
                    <a:pt x="100" y="936"/>
                    <a:pt x="0" y="1405"/>
                  </a:cubicBezTo>
                  <a:cubicBezTo>
                    <a:pt x="179" y="1219"/>
                    <a:pt x="330" y="423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2910575" y="4497425"/>
              <a:ext cx="11225" cy="33800"/>
            </a:xfrm>
            <a:custGeom>
              <a:avLst/>
              <a:gdLst/>
              <a:ahLst/>
              <a:cxnLst/>
              <a:rect l="l" t="t" r="r" b="b"/>
              <a:pathLst>
                <a:path w="449" h="1352" extrusionOk="0">
                  <a:moveTo>
                    <a:pt x="1" y="0"/>
                  </a:moveTo>
                  <a:lnTo>
                    <a:pt x="1" y="0"/>
                  </a:lnTo>
                  <a:cubicBezTo>
                    <a:pt x="87" y="215"/>
                    <a:pt x="187" y="434"/>
                    <a:pt x="262" y="660"/>
                  </a:cubicBezTo>
                  <a:cubicBezTo>
                    <a:pt x="334" y="878"/>
                    <a:pt x="381" y="1104"/>
                    <a:pt x="445" y="1351"/>
                  </a:cubicBezTo>
                  <a:cubicBezTo>
                    <a:pt x="449" y="864"/>
                    <a:pt x="212" y="1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3140425" y="4256275"/>
              <a:ext cx="39450" cy="23575"/>
            </a:xfrm>
            <a:custGeom>
              <a:avLst/>
              <a:gdLst/>
              <a:ahLst/>
              <a:cxnLst/>
              <a:rect l="l" t="t" r="r" b="b"/>
              <a:pathLst>
                <a:path w="1578" h="943" extrusionOk="0">
                  <a:moveTo>
                    <a:pt x="1578" y="1"/>
                  </a:moveTo>
                  <a:lnTo>
                    <a:pt x="1578" y="1"/>
                  </a:lnTo>
                  <a:cubicBezTo>
                    <a:pt x="1004" y="241"/>
                    <a:pt x="495" y="585"/>
                    <a:pt x="1" y="943"/>
                  </a:cubicBezTo>
                  <a:lnTo>
                    <a:pt x="157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2975250" y="4707750"/>
              <a:ext cx="17675" cy="30650"/>
            </a:xfrm>
            <a:custGeom>
              <a:avLst/>
              <a:gdLst/>
              <a:ahLst/>
              <a:cxnLst/>
              <a:rect l="l" t="t" r="r" b="b"/>
              <a:pathLst>
                <a:path w="707" h="1226" extrusionOk="0">
                  <a:moveTo>
                    <a:pt x="1" y="1"/>
                  </a:moveTo>
                  <a:cubicBezTo>
                    <a:pt x="176" y="438"/>
                    <a:pt x="413" y="835"/>
                    <a:pt x="667" y="1226"/>
                  </a:cubicBezTo>
                  <a:lnTo>
                    <a:pt x="707" y="1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2900725" y="4480050"/>
              <a:ext cx="2975" cy="13450"/>
            </a:xfrm>
            <a:custGeom>
              <a:avLst/>
              <a:gdLst/>
              <a:ahLst/>
              <a:cxnLst/>
              <a:rect l="l" t="t" r="r" b="b"/>
              <a:pathLst>
                <a:path w="119" h="538" extrusionOk="0">
                  <a:moveTo>
                    <a:pt x="26" y="0"/>
                  </a:moveTo>
                  <a:lnTo>
                    <a:pt x="26" y="0"/>
                  </a:lnTo>
                  <a:cubicBezTo>
                    <a:pt x="15" y="187"/>
                    <a:pt x="8" y="359"/>
                    <a:pt x="1" y="538"/>
                  </a:cubicBezTo>
                  <a:cubicBezTo>
                    <a:pt x="112" y="434"/>
                    <a:pt x="119" y="215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2903675" y="4711525"/>
              <a:ext cx="287575" cy="456850"/>
            </a:xfrm>
            <a:custGeom>
              <a:avLst/>
              <a:gdLst/>
              <a:ahLst/>
              <a:cxnLst/>
              <a:rect l="l" t="t" r="r" b="b"/>
              <a:pathLst>
                <a:path w="11503" h="18274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5"/>
                    <a:pt x="8" y="147"/>
                    <a:pt x="19" y="219"/>
                  </a:cubicBezTo>
                  <a:cubicBezTo>
                    <a:pt x="133" y="763"/>
                    <a:pt x="237" y="1308"/>
                    <a:pt x="363" y="1845"/>
                  </a:cubicBezTo>
                  <a:cubicBezTo>
                    <a:pt x="592" y="2838"/>
                    <a:pt x="983" y="3773"/>
                    <a:pt x="1387" y="4701"/>
                  </a:cubicBezTo>
                  <a:cubicBezTo>
                    <a:pt x="1542" y="5052"/>
                    <a:pt x="1760" y="5378"/>
                    <a:pt x="1964" y="5708"/>
                  </a:cubicBezTo>
                  <a:cubicBezTo>
                    <a:pt x="2581" y="6700"/>
                    <a:pt x="3394" y="7528"/>
                    <a:pt x="4182" y="8381"/>
                  </a:cubicBezTo>
                  <a:cubicBezTo>
                    <a:pt x="4809" y="9055"/>
                    <a:pt x="5483" y="9682"/>
                    <a:pt x="6124" y="10341"/>
                  </a:cubicBezTo>
                  <a:cubicBezTo>
                    <a:pt x="6669" y="10900"/>
                    <a:pt x="7214" y="11462"/>
                    <a:pt x="7722" y="12054"/>
                  </a:cubicBezTo>
                  <a:cubicBezTo>
                    <a:pt x="8819" y="13326"/>
                    <a:pt x="9700" y="14737"/>
                    <a:pt x="10324" y="16303"/>
                  </a:cubicBezTo>
                  <a:cubicBezTo>
                    <a:pt x="10578" y="16945"/>
                    <a:pt x="10765" y="17615"/>
                    <a:pt x="10983" y="18274"/>
                  </a:cubicBezTo>
                  <a:lnTo>
                    <a:pt x="11101" y="18274"/>
                  </a:lnTo>
                  <a:cubicBezTo>
                    <a:pt x="11058" y="18131"/>
                    <a:pt x="11015" y="17991"/>
                    <a:pt x="10972" y="17851"/>
                  </a:cubicBezTo>
                  <a:cubicBezTo>
                    <a:pt x="10259" y="15382"/>
                    <a:pt x="8998" y="13229"/>
                    <a:pt x="7239" y="11362"/>
                  </a:cubicBezTo>
                  <a:cubicBezTo>
                    <a:pt x="6791" y="10886"/>
                    <a:pt x="6321" y="10434"/>
                    <a:pt x="5866" y="9965"/>
                  </a:cubicBezTo>
                  <a:cubicBezTo>
                    <a:pt x="5193" y="9266"/>
                    <a:pt x="4519" y="8560"/>
                    <a:pt x="3849" y="7858"/>
                  </a:cubicBezTo>
                  <a:cubicBezTo>
                    <a:pt x="3720" y="7722"/>
                    <a:pt x="3588" y="7589"/>
                    <a:pt x="3466" y="7449"/>
                  </a:cubicBezTo>
                  <a:cubicBezTo>
                    <a:pt x="2552" y="6435"/>
                    <a:pt x="1735" y="5364"/>
                    <a:pt x="1226" y="4074"/>
                  </a:cubicBezTo>
                  <a:cubicBezTo>
                    <a:pt x="843" y="3110"/>
                    <a:pt x="517" y="2136"/>
                    <a:pt x="295" y="1122"/>
                  </a:cubicBezTo>
                  <a:cubicBezTo>
                    <a:pt x="291" y="1071"/>
                    <a:pt x="291" y="1025"/>
                    <a:pt x="295" y="975"/>
                  </a:cubicBezTo>
                  <a:lnTo>
                    <a:pt x="578" y="1122"/>
                  </a:lnTo>
                  <a:cubicBezTo>
                    <a:pt x="592" y="1193"/>
                    <a:pt x="610" y="1254"/>
                    <a:pt x="628" y="1319"/>
                  </a:cubicBezTo>
                  <a:cubicBezTo>
                    <a:pt x="814" y="2182"/>
                    <a:pt x="1097" y="3013"/>
                    <a:pt x="1413" y="3834"/>
                  </a:cubicBezTo>
                  <a:cubicBezTo>
                    <a:pt x="1771" y="4755"/>
                    <a:pt x="2280" y="5611"/>
                    <a:pt x="2925" y="6367"/>
                  </a:cubicBezTo>
                  <a:cubicBezTo>
                    <a:pt x="3505" y="7059"/>
                    <a:pt x="4118" y="7729"/>
                    <a:pt x="4738" y="8388"/>
                  </a:cubicBezTo>
                  <a:cubicBezTo>
                    <a:pt x="5186" y="8872"/>
                    <a:pt x="5673" y="9316"/>
                    <a:pt x="6132" y="9789"/>
                  </a:cubicBezTo>
                  <a:cubicBezTo>
                    <a:pt x="6673" y="10341"/>
                    <a:pt x="7214" y="10896"/>
                    <a:pt x="7733" y="11470"/>
                  </a:cubicBezTo>
                  <a:cubicBezTo>
                    <a:pt x="9141" y="13043"/>
                    <a:pt x="10227" y="14809"/>
                    <a:pt x="10933" y="16805"/>
                  </a:cubicBezTo>
                  <a:cubicBezTo>
                    <a:pt x="11105" y="17289"/>
                    <a:pt x="11234" y="17783"/>
                    <a:pt x="11384" y="18274"/>
                  </a:cubicBezTo>
                  <a:lnTo>
                    <a:pt x="11503" y="18274"/>
                  </a:lnTo>
                  <a:cubicBezTo>
                    <a:pt x="11474" y="18177"/>
                    <a:pt x="11445" y="18080"/>
                    <a:pt x="11417" y="17984"/>
                  </a:cubicBezTo>
                  <a:cubicBezTo>
                    <a:pt x="10675" y="15307"/>
                    <a:pt x="9324" y="12974"/>
                    <a:pt x="7404" y="10968"/>
                  </a:cubicBezTo>
                  <a:cubicBezTo>
                    <a:pt x="6902" y="10445"/>
                    <a:pt x="6382" y="9940"/>
                    <a:pt x="5877" y="9416"/>
                  </a:cubicBezTo>
                  <a:cubicBezTo>
                    <a:pt x="5214" y="8732"/>
                    <a:pt x="4559" y="8041"/>
                    <a:pt x="3903" y="7349"/>
                  </a:cubicBezTo>
                  <a:cubicBezTo>
                    <a:pt x="3774" y="7216"/>
                    <a:pt x="3645" y="7077"/>
                    <a:pt x="3523" y="6937"/>
                  </a:cubicBezTo>
                  <a:cubicBezTo>
                    <a:pt x="2541" y="5812"/>
                    <a:pt x="1728" y="4594"/>
                    <a:pt x="1269" y="3150"/>
                  </a:cubicBezTo>
                  <a:cubicBezTo>
                    <a:pt x="990" y="2272"/>
                    <a:pt x="725" y="1394"/>
                    <a:pt x="556" y="484"/>
                  </a:cubicBezTo>
                  <a:cubicBezTo>
                    <a:pt x="538" y="387"/>
                    <a:pt x="517" y="290"/>
                    <a:pt x="495" y="190"/>
                  </a:cubicBezTo>
                  <a:cubicBezTo>
                    <a:pt x="316" y="183"/>
                    <a:pt x="148" y="1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2492800" y="4115225"/>
              <a:ext cx="856825" cy="681450"/>
            </a:xfrm>
            <a:custGeom>
              <a:avLst/>
              <a:gdLst/>
              <a:ahLst/>
              <a:cxnLst/>
              <a:rect l="l" t="t" r="r" b="b"/>
              <a:pathLst>
                <a:path w="34273" h="27258" extrusionOk="0">
                  <a:moveTo>
                    <a:pt x="16424" y="14492"/>
                  </a:moveTo>
                  <a:cubicBezTo>
                    <a:pt x="16809" y="14492"/>
                    <a:pt x="17178" y="14712"/>
                    <a:pt x="17274" y="15016"/>
                  </a:cubicBezTo>
                  <a:cubicBezTo>
                    <a:pt x="17156" y="14999"/>
                    <a:pt x="17038" y="14977"/>
                    <a:pt x="16925" y="14977"/>
                  </a:cubicBezTo>
                  <a:cubicBezTo>
                    <a:pt x="16778" y="14977"/>
                    <a:pt x="16641" y="15015"/>
                    <a:pt x="16529" y="15149"/>
                  </a:cubicBezTo>
                  <a:cubicBezTo>
                    <a:pt x="16509" y="15150"/>
                    <a:pt x="16489" y="15150"/>
                    <a:pt x="16469" y="15150"/>
                  </a:cubicBezTo>
                  <a:cubicBezTo>
                    <a:pt x="16256" y="15150"/>
                    <a:pt x="16079" y="15094"/>
                    <a:pt x="15938" y="14934"/>
                  </a:cubicBezTo>
                  <a:cubicBezTo>
                    <a:pt x="15888" y="14876"/>
                    <a:pt x="15809" y="14844"/>
                    <a:pt x="15737" y="14794"/>
                  </a:cubicBezTo>
                  <a:cubicBezTo>
                    <a:pt x="15928" y="14581"/>
                    <a:pt x="16179" y="14492"/>
                    <a:pt x="16424" y="14492"/>
                  </a:cubicBezTo>
                  <a:close/>
                  <a:moveTo>
                    <a:pt x="15542" y="132"/>
                  </a:moveTo>
                  <a:cubicBezTo>
                    <a:pt x="15721" y="132"/>
                    <a:pt x="15905" y="174"/>
                    <a:pt x="16092" y="257"/>
                  </a:cubicBezTo>
                  <a:cubicBezTo>
                    <a:pt x="16224" y="315"/>
                    <a:pt x="16353" y="390"/>
                    <a:pt x="16472" y="476"/>
                  </a:cubicBezTo>
                  <a:cubicBezTo>
                    <a:pt x="16859" y="766"/>
                    <a:pt x="17192" y="1106"/>
                    <a:pt x="17407" y="1547"/>
                  </a:cubicBezTo>
                  <a:cubicBezTo>
                    <a:pt x="17769" y="2307"/>
                    <a:pt x="18141" y="3059"/>
                    <a:pt x="18485" y="3826"/>
                  </a:cubicBezTo>
                  <a:cubicBezTo>
                    <a:pt x="18725" y="4374"/>
                    <a:pt x="18865" y="4965"/>
                    <a:pt x="18897" y="5564"/>
                  </a:cubicBezTo>
                  <a:cubicBezTo>
                    <a:pt x="18926" y="5994"/>
                    <a:pt x="18969" y="6427"/>
                    <a:pt x="18965" y="6861"/>
                  </a:cubicBezTo>
                  <a:cubicBezTo>
                    <a:pt x="18962" y="7692"/>
                    <a:pt x="18819" y="8488"/>
                    <a:pt x="18432" y="9251"/>
                  </a:cubicBezTo>
                  <a:cubicBezTo>
                    <a:pt x="17883" y="10344"/>
                    <a:pt x="17529" y="11508"/>
                    <a:pt x="17307" y="12716"/>
                  </a:cubicBezTo>
                  <a:cubicBezTo>
                    <a:pt x="17253" y="13006"/>
                    <a:pt x="17242" y="13303"/>
                    <a:pt x="17213" y="13608"/>
                  </a:cubicBezTo>
                  <a:cubicBezTo>
                    <a:pt x="17181" y="13909"/>
                    <a:pt x="17156" y="14213"/>
                    <a:pt x="17127" y="14543"/>
                  </a:cubicBezTo>
                  <a:cubicBezTo>
                    <a:pt x="16881" y="14459"/>
                    <a:pt x="16667" y="14339"/>
                    <a:pt x="16430" y="14339"/>
                  </a:cubicBezTo>
                  <a:cubicBezTo>
                    <a:pt x="16385" y="14339"/>
                    <a:pt x="16339" y="14343"/>
                    <a:pt x="16292" y="14353"/>
                  </a:cubicBezTo>
                  <a:cubicBezTo>
                    <a:pt x="16009" y="14411"/>
                    <a:pt x="15755" y="14511"/>
                    <a:pt x="15590" y="14769"/>
                  </a:cubicBezTo>
                  <a:cubicBezTo>
                    <a:pt x="15375" y="14794"/>
                    <a:pt x="15182" y="14916"/>
                    <a:pt x="15060" y="15095"/>
                  </a:cubicBezTo>
                  <a:cubicBezTo>
                    <a:pt x="14942" y="15270"/>
                    <a:pt x="14845" y="15457"/>
                    <a:pt x="14727" y="15661"/>
                  </a:cubicBezTo>
                  <a:cubicBezTo>
                    <a:pt x="14673" y="15392"/>
                    <a:pt x="14623" y="15141"/>
                    <a:pt x="14576" y="14887"/>
                  </a:cubicBezTo>
                  <a:cubicBezTo>
                    <a:pt x="14354" y="13594"/>
                    <a:pt x="13817" y="12436"/>
                    <a:pt x="13050" y="11383"/>
                  </a:cubicBezTo>
                  <a:cubicBezTo>
                    <a:pt x="12760" y="10978"/>
                    <a:pt x="12502" y="10548"/>
                    <a:pt x="12276" y="10100"/>
                  </a:cubicBezTo>
                  <a:cubicBezTo>
                    <a:pt x="11918" y="9394"/>
                    <a:pt x="11706" y="8642"/>
                    <a:pt x="11559" y="7868"/>
                  </a:cubicBezTo>
                  <a:cubicBezTo>
                    <a:pt x="11409" y="7062"/>
                    <a:pt x="11355" y="6237"/>
                    <a:pt x="11405" y="5420"/>
                  </a:cubicBezTo>
                  <a:cubicBezTo>
                    <a:pt x="11462" y="4195"/>
                    <a:pt x="11928" y="3027"/>
                    <a:pt x="12727" y="2103"/>
                  </a:cubicBezTo>
                  <a:cubicBezTo>
                    <a:pt x="12957" y="1830"/>
                    <a:pt x="13243" y="1622"/>
                    <a:pt x="13530" y="1411"/>
                  </a:cubicBezTo>
                  <a:cubicBezTo>
                    <a:pt x="13852" y="1167"/>
                    <a:pt x="14168" y="909"/>
                    <a:pt x="14483" y="655"/>
                  </a:cubicBezTo>
                  <a:cubicBezTo>
                    <a:pt x="14583" y="576"/>
                    <a:pt x="14677" y="490"/>
                    <a:pt x="14777" y="411"/>
                  </a:cubicBezTo>
                  <a:cubicBezTo>
                    <a:pt x="15019" y="225"/>
                    <a:pt x="15275" y="132"/>
                    <a:pt x="15542" y="132"/>
                  </a:cubicBezTo>
                  <a:close/>
                  <a:moveTo>
                    <a:pt x="8080" y="12536"/>
                  </a:moveTo>
                  <a:cubicBezTo>
                    <a:pt x="8116" y="12536"/>
                    <a:pt x="8152" y="12536"/>
                    <a:pt x="8187" y="12537"/>
                  </a:cubicBezTo>
                  <a:cubicBezTo>
                    <a:pt x="8997" y="12562"/>
                    <a:pt x="9796" y="12662"/>
                    <a:pt x="10538" y="13010"/>
                  </a:cubicBezTo>
                  <a:cubicBezTo>
                    <a:pt x="10864" y="13164"/>
                    <a:pt x="11190" y="13332"/>
                    <a:pt x="11466" y="13554"/>
                  </a:cubicBezTo>
                  <a:cubicBezTo>
                    <a:pt x="12122" y="14084"/>
                    <a:pt x="12656" y="14708"/>
                    <a:pt x="12953" y="15521"/>
                  </a:cubicBezTo>
                  <a:cubicBezTo>
                    <a:pt x="13164" y="16095"/>
                    <a:pt x="13426" y="16650"/>
                    <a:pt x="13666" y="17213"/>
                  </a:cubicBezTo>
                  <a:cubicBezTo>
                    <a:pt x="13673" y="17241"/>
                    <a:pt x="13680" y="17270"/>
                    <a:pt x="13688" y="17299"/>
                  </a:cubicBezTo>
                  <a:cubicBezTo>
                    <a:pt x="13630" y="17256"/>
                    <a:pt x="13594" y="17234"/>
                    <a:pt x="13566" y="17209"/>
                  </a:cubicBezTo>
                  <a:cubicBezTo>
                    <a:pt x="13075" y="16783"/>
                    <a:pt x="12537" y="16421"/>
                    <a:pt x="11961" y="16127"/>
                  </a:cubicBezTo>
                  <a:cubicBezTo>
                    <a:pt x="11860" y="16069"/>
                    <a:pt x="11771" y="16001"/>
                    <a:pt x="11692" y="15923"/>
                  </a:cubicBezTo>
                  <a:cubicBezTo>
                    <a:pt x="11531" y="15783"/>
                    <a:pt x="11387" y="15622"/>
                    <a:pt x="11222" y="15489"/>
                  </a:cubicBezTo>
                  <a:cubicBezTo>
                    <a:pt x="10198" y="14676"/>
                    <a:pt x="9058" y="14092"/>
                    <a:pt x="7783" y="13769"/>
                  </a:cubicBezTo>
                  <a:cubicBezTo>
                    <a:pt x="7288" y="13644"/>
                    <a:pt x="6790" y="13547"/>
                    <a:pt x="6285" y="13475"/>
                  </a:cubicBezTo>
                  <a:cubicBezTo>
                    <a:pt x="5884" y="13418"/>
                    <a:pt x="5479" y="13386"/>
                    <a:pt x="5074" y="13339"/>
                  </a:cubicBezTo>
                  <a:cubicBezTo>
                    <a:pt x="4117" y="13235"/>
                    <a:pt x="3157" y="13131"/>
                    <a:pt x="2229" y="12855"/>
                  </a:cubicBezTo>
                  <a:cubicBezTo>
                    <a:pt x="2157" y="12838"/>
                    <a:pt x="2089" y="12809"/>
                    <a:pt x="2021" y="12787"/>
                  </a:cubicBezTo>
                  <a:cubicBezTo>
                    <a:pt x="2003" y="12777"/>
                    <a:pt x="1985" y="12766"/>
                    <a:pt x="1967" y="12752"/>
                  </a:cubicBezTo>
                  <a:lnTo>
                    <a:pt x="1967" y="12752"/>
                  </a:lnTo>
                  <a:cubicBezTo>
                    <a:pt x="2340" y="12777"/>
                    <a:pt x="2702" y="12802"/>
                    <a:pt x="3067" y="12820"/>
                  </a:cubicBezTo>
                  <a:cubicBezTo>
                    <a:pt x="3265" y="12828"/>
                    <a:pt x="3464" y="12845"/>
                    <a:pt x="3665" y="12845"/>
                  </a:cubicBezTo>
                  <a:cubicBezTo>
                    <a:pt x="3719" y="12845"/>
                    <a:pt x="3773" y="12844"/>
                    <a:pt x="3827" y="12841"/>
                  </a:cubicBezTo>
                  <a:cubicBezTo>
                    <a:pt x="4465" y="12805"/>
                    <a:pt x="5099" y="12748"/>
                    <a:pt x="5737" y="12698"/>
                  </a:cubicBezTo>
                  <a:cubicBezTo>
                    <a:pt x="6267" y="12658"/>
                    <a:pt x="6797" y="12608"/>
                    <a:pt x="7328" y="12569"/>
                  </a:cubicBezTo>
                  <a:cubicBezTo>
                    <a:pt x="7578" y="12547"/>
                    <a:pt x="7829" y="12536"/>
                    <a:pt x="8080" y="12536"/>
                  </a:cubicBezTo>
                  <a:close/>
                  <a:moveTo>
                    <a:pt x="26959" y="11720"/>
                  </a:moveTo>
                  <a:lnTo>
                    <a:pt x="26977" y="11741"/>
                  </a:lnTo>
                  <a:cubicBezTo>
                    <a:pt x="26952" y="11773"/>
                    <a:pt x="26927" y="11802"/>
                    <a:pt x="26906" y="11827"/>
                  </a:cubicBezTo>
                  <a:cubicBezTo>
                    <a:pt x="26379" y="12408"/>
                    <a:pt x="25806" y="12934"/>
                    <a:pt x="25222" y="13454"/>
                  </a:cubicBezTo>
                  <a:cubicBezTo>
                    <a:pt x="24269" y="14310"/>
                    <a:pt x="23161" y="14937"/>
                    <a:pt x="22090" y="15625"/>
                  </a:cubicBezTo>
                  <a:cubicBezTo>
                    <a:pt x="21699" y="15880"/>
                    <a:pt x="21309" y="16134"/>
                    <a:pt x="20925" y="16403"/>
                  </a:cubicBezTo>
                  <a:cubicBezTo>
                    <a:pt x="20732" y="16542"/>
                    <a:pt x="20549" y="16700"/>
                    <a:pt x="20381" y="16869"/>
                  </a:cubicBezTo>
                  <a:cubicBezTo>
                    <a:pt x="20220" y="17033"/>
                    <a:pt x="20087" y="17227"/>
                    <a:pt x="19929" y="17420"/>
                  </a:cubicBezTo>
                  <a:lnTo>
                    <a:pt x="19023" y="17832"/>
                  </a:lnTo>
                  <a:cubicBezTo>
                    <a:pt x="19044" y="17782"/>
                    <a:pt x="19059" y="17736"/>
                    <a:pt x="19077" y="17689"/>
                  </a:cubicBezTo>
                  <a:cubicBezTo>
                    <a:pt x="19216" y="17327"/>
                    <a:pt x="19349" y="16965"/>
                    <a:pt x="19489" y="16607"/>
                  </a:cubicBezTo>
                  <a:cubicBezTo>
                    <a:pt x="19696" y="16077"/>
                    <a:pt x="19940" y="15568"/>
                    <a:pt x="20291" y="15116"/>
                  </a:cubicBezTo>
                  <a:cubicBezTo>
                    <a:pt x="20710" y="14579"/>
                    <a:pt x="21259" y="14206"/>
                    <a:pt x="21825" y="13848"/>
                  </a:cubicBezTo>
                  <a:cubicBezTo>
                    <a:pt x="22681" y="13310"/>
                    <a:pt x="23641" y="13035"/>
                    <a:pt x="24587" y="12730"/>
                  </a:cubicBezTo>
                  <a:cubicBezTo>
                    <a:pt x="25254" y="12515"/>
                    <a:pt x="25924" y="12311"/>
                    <a:pt x="26537" y="11967"/>
                  </a:cubicBezTo>
                  <a:cubicBezTo>
                    <a:pt x="26680" y="11888"/>
                    <a:pt x="26816" y="11802"/>
                    <a:pt x="26959" y="11720"/>
                  </a:cubicBezTo>
                  <a:close/>
                  <a:moveTo>
                    <a:pt x="7774" y="8130"/>
                  </a:moveTo>
                  <a:cubicBezTo>
                    <a:pt x="8199" y="8130"/>
                    <a:pt x="8610" y="8242"/>
                    <a:pt x="9015" y="8387"/>
                  </a:cubicBezTo>
                  <a:cubicBezTo>
                    <a:pt x="10241" y="8824"/>
                    <a:pt x="11262" y="9570"/>
                    <a:pt x="12147" y="10512"/>
                  </a:cubicBezTo>
                  <a:cubicBezTo>
                    <a:pt x="12975" y="11386"/>
                    <a:pt x="13627" y="12379"/>
                    <a:pt x="14060" y="13508"/>
                  </a:cubicBezTo>
                  <a:cubicBezTo>
                    <a:pt x="14286" y="14095"/>
                    <a:pt x="14426" y="14704"/>
                    <a:pt x="14533" y="15321"/>
                  </a:cubicBezTo>
                  <a:cubicBezTo>
                    <a:pt x="14544" y="15414"/>
                    <a:pt x="14562" y="15503"/>
                    <a:pt x="14591" y="15593"/>
                  </a:cubicBezTo>
                  <a:cubicBezTo>
                    <a:pt x="14669" y="15808"/>
                    <a:pt x="14662" y="16012"/>
                    <a:pt x="14616" y="16238"/>
                  </a:cubicBezTo>
                  <a:cubicBezTo>
                    <a:pt x="14472" y="16897"/>
                    <a:pt x="14544" y="17546"/>
                    <a:pt x="14737" y="18187"/>
                  </a:cubicBezTo>
                  <a:cubicBezTo>
                    <a:pt x="14748" y="18227"/>
                    <a:pt x="14759" y="18262"/>
                    <a:pt x="14770" y="18298"/>
                  </a:cubicBezTo>
                  <a:lnTo>
                    <a:pt x="14745" y="18323"/>
                  </a:lnTo>
                  <a:cubicBezTo>
                    <a:pt x="14709" y="18298"/>
                    <a:pt x="14669" y="18270"/>
                    <a:pt x="14641" y="18234"/>
                  </a:cubicBezTo>
                  <a:cubicBezTo>
                    <a:pt x="14171" y="17754"/>
                    <a:pt x="13748" y="17245"/>
                    <a:pt x="13512" y="16603"/>
                  </a:cubicBezTo>
                  <a:cubicBezTo>
                    <a:pt x="13365" y="16202"/>
                    <a:pt x="13197" y="15812"/>
                    <a:pt x="13046" y="15414"/>
                  </a:cubicBezTo>
                  <a:cubicBezTo>
                    <a:pt x="12817" y="14801"/>
                    <a:pt x="12441" y="14296"/>
                    <a:pt x="11986" y="13834"/>
                  </a:cubicBezTo>
                  <a:cubicBezTo>
                    <a:pt x="11244" y="13078"/>
                    <a:pt x="10330" y="12691"/>
                    <a:pt x="9313" y="12511"/>
                  </a:cubicBezTo>
                  <a:cubicBezTo>
                    <a:pt x="8897" y="12438"/>
                    <a:pt x="8478" y="12407"/>
                    <a:pt x="8059" y="12407"/>
                  </a:cubicBezTo>
                  <a:cubicBezTo>
                    <a:pt x="7766" y="12407"/>
                    <a:pt x="7473" y="12422"/>
                    <a:pt x="7181" y="12447"/>
                  </a:cubicBezTo>
                  <a:cubicBezTo>
                    <a:pt x="6812" y="12479"/>
                    <a:pt x="6439" y="12504"/>
                    <a:pt x="6066" y="12540"/>
                  </a:cubicBezTo>
                  <a:cubicBezTo>
                    <a:pt x="5712" y="12572"/>
                    <a:pt x="5353" y="12630"/>
                    <a:pt x="4995" y="12648"/>
                  </a:cubicBezTo>
                  <a:cubicBezTo>
                    <a:pt x="4436" y="12680"/>
                    <a:pt x="3877" y="12694"/>
                    <a:pt x="3318" y="12701"/>
                  </a:cubicBezTo>
                  <a:cubicBezTo>
                    <a:pt x="3274" y="12702"/>
                    <a:pt x="3229" y="12703"/>
                    <a:pt x="3185" y="12703"/>
                  </a:cubicBezTo>
                  <a:cubicBezTo>
                    <a:pt x="2657" y="12703"/>
                    <a:pt x="2131" y="12645"/>
                    <a:pt x="1605" y="12576"/>
                  </a:cubicBezTo>
                  <a:cubicBezTo>
                    <a:pt x="1376" y="12547"/>
                    <a:pt x="1179" y="12436"/>
                    <a:pt x="985" y="12314"/>
                  </a:cubicBezTo>
                  <a:cubicBezTo>
                    <a:pt x="720" y="12157"/>
                    <a:pt x="498" y="11938"/>
                    <a:pt x="333" y="11680"/>
                  </a:cubicBezTo>
                  <a:cubicBezTo>
                    <a:pt x="158" y="11404"/>
                    <a:pt x="140" y="11121"/>
                    <a:pt x="297" y="10827"/>
                  </a:cubicBezTo>
                  <a:cubicBezTo>
                    <a:pt x="516" y="10408"/>
                    <a:pt x="828" y="10104"/>
                    <a:pt x="1268" y="9921"/>
                  </a:cubicBezTo>
                  <a:cubicBezTo>
                    <a:pt x="1838" y="9677"/>
                    <a:pt x="2440" y="9516"/>
                    <a:pt x="3056" y="9441"/>
                  </a:cubicBezTo>
                  <a:cubicBezTo>
                    <a:pt x="3605" y="9380"/>
                    <a:pt x="4139" y="9211"/>
                    <a:pt x="4622" y="8950"/>
                  </a:cubicBezTo>
                  <a:cubicBezTo>
                    <a:pt x="4988" y="8753"/>
                    <a:pt x="5393" y="8660"/>
                    <a:pt x="5808" y="8609"/>
                  </a:cubicBezTo>
                  <a:cubicBezTo>
                    <a:pt x="5847" y="8605"/>
                    <a:pt x="5887" y="8603"/>
                    <a:pt x="5926" y="8603"/>
                  </a:cubicBezTo>
                  <a:cubicBezTo>
                    <a:pt x="6120" y="8603"/>
                    <a:pt x="6312" y="8654"/>
                    <a:pt x="6482" y="8753"/>
                  </a:cubicBezTo>
                  <a:cubicBezTo>
                    <a:pt x="6697" y="8871"/>
                    <a:pt x="6905" y="9004"/>
                    <a:pt x="7116" y="9129"/>
                  </a:cubicBezTo>
                  <a:cubicBezTo>
                    <a:pt x="7184" y="9161"/>
                    <a:pt x="7252" y="9190"/>
                    <a:pt x="7324" y="9215"/>
                  </a:cubicBezTo>
                  <a:lnTo>
                    <a:pt x="7363" y="9176"/>
                  </a:lnTo>
                  <a:cubicBezTo>
                    <a:pt x="7342" y="9122"/>
                    <a:pt x="7335" y="9054"/>
                    <a:pt x="7299" y="9011"/>
                  </a:cubicBezTo>
                  <a:cubicBezTo>
                    <a:pt x="7188" y="8875"/>
                    <a:pt x="7070" y="8749"/>
                    <a:pt x="6955" y="8620"/>
                  </a:cubicBezTo>
                  <a:cubicBezTo>
                    <a:pt x="6901" y="8556"/>
                    <a:pt x="6847" y="8491"/>
                    <a:pt x="6786" y="8420"/>
                  </a:cubicBezTo>
                  <a:cubicBezTo>
                    <a:pt x="6944" y="8230"/>
                    <a:pt x="7152" y="8205"/>
                    <a:pt x="7353" y="8169"/>
                  </a:cubicBezTo>
                  <a:cubicBezTo>
                    <a:pt x="7495" y="8142"/>
                    <a:pt x="7635" y="8130"/>
                    <a:pt x="7774" y="8130"/>
                  </a:cubicBezTo>
                  <a:close/>
                  <a:moveTo>
                    <a:pt x="27835" y="4641"/>
                  </a:moveTo>
                  <a:cubicBezTo>
                    <a:pt x="27895" y="4641"/>
                    <a:pt x="27956" y="4643"/>
                    <a:pt x="28016" y="4647"/>
                  </a:cubicBezTo>
                  <a:cubicBezTo>
                    <a:pt x="28160" y="4654"/>
                    <a:pt x="28307" y="4675"/>
                    <a:pt x="28450" y="4707"/>
                  </a:cubicBezTo>
                  <a:cubicBezTo>
                    <a:pt x="28927" y="4833"/>
                    <a:pt x="29095" y="5119"/>
                    <a:pt x="29142" y="5592"/>
                  </a:cubicBezTo>
                  <a:cubicBezTo>
                    <a:pt x="29170" y="5922"/>
                    <a:pt x="29091" y="6230"/>
                    <a:pt x="28962" y="6528"/>
                  </a:cubicBezTo>
                  <a:cubicBezTo>
                    <a:pt x="28855" y="6768"/>
                    <a:pt x="28737" y="7008"/>
                    <a:pt x="28611" y="7244"/>
                  </a:cubicBezTo>
                  <a:cubicBezTo>
                    <a:pt x="28511" y="7416"/>
                    <a:pt x="28493" y="7624"/>
                    <a:pt x="28565" y="7810"/>
                  </a:cubicBezTo>
                  <a:cubicBezTo>
                    <a:pt x="28633" y="7997"/>
                    <a:pt x="28633" y="8222"/>
                    <a:pt x="28611" y="8423"/>
                  </a:cubicBezTo>
                  <a:cubicBezTo>
                    <a:pt x="28489" y="9462"/>
                    <a:pt x="28049" y="10372"/>
                    <a:pt x="27422" y="11200"/>
                  </a:cubicBezTo>
                  <a:cubicBezTo>
                    <a:pt x="27346" y="11290"/>
                    <a:pt x="27257" y="11372"/>
                    <a:pt x="27157" y="11437"/>
                  </a:cubicBezTo>
                  <a:cubicBezTo>
                    <a:pt x="26512" y="11917"/>
                    <a:pt x="25784" y="12221"/>
                    <a:pt x="25021" y="12458"/>
                  </a:cubicBezTo>
                  <a:cubicBezTo>
                    <a:pt x="24200" y="12716"/>
                    <a:pt x="23376" y="12952"/>
                    <a:pt x="22584" y="13296"/>
                  </a:cubicBezTo>
                  <a:cubicBezTo>
                    <a:pt x="22405" y="13368"/>
                    <a:pt x="22230" y="13450"/>
                    <a:pt x="22061" y="13543"/>
                  </a:cubicBezTo>
                  <a:cubicBezTo>
                    <a:pt x="21320" y="13991"/>
                    <a:pt x="20581" y="14446"/>
                    <a:pt x="20073" y="15177"/>
                  </a:cubicBezTo>
                  <a:cubicBezTo>
                    <a:pt x="19739" y="15657"/>
                    <a:pt x="19503" y="16184"/>
                    <a:pt x="19299" y="16729"/>
                  </a:cubicBezTo>
                  <a:cubicBezTo>
                    <a:pt x="19177" y="17048"/>
                    <a:pt x="19062" y="17367"/>
                    <a:pt x="18937" y="17682"/>
                  </a:cubicBezTo>
                  <a:cubicBezTo>
                    <a:pt x="18844" y="17926"/>
                    <a:pt x="18682" y="18141"/>
                    <a:pt x="18475" y="18302"/>
                  </a:cubicBezTo>
                  <a:cubicBezTo>
                    <a:pt x="18306" y="18431"/>
                    <a:pt x="18159" y="18585"/>
                    <a:pt x="17998" y="18725"/>
                  </a:cubicBezTo>
                  <a:cubicBezTo>
                    <a:pt x="17962" y="18760"/>
                    <a:pt x="17919" y="18789"/>
                    <a:pt x="17862" y="18839"/>
                  </a:cubicBezTo>
                  <a:cubicBezTo>
                    <a:pt x="17934" y="18542"/>
                    <a:pt x="18012" y="18277"/>
                    <a:pt x="18059" y="18004"/>
                  </a:cubicBezTo>
                  <a:cubicBezTo>
                    <a:pt x="18170" y="17331"/>
                    <a:pt x="18184" y="16654"/>
                    <a:pt x="18005" y="15984"/>
                  </a:cubicBezTo>
                  <a:cubicBezTo>
                    <a:pt x="17926" y="15690"/>
                    <a:pt x="17805" y="15417"/>
                    <a:pt x="17572" y="15210"/>
                  </a:cubicBezTo>
                  <a:cubicBezTo>
                    <a:pt x="17543" y="15181"/>
                    <a:pt x="17518" y="15152"/>
                    <a:pt x="17500" y="15116"/>
                  </a:cubicBezTo>
                  <a:cubicBezTo>
                    <a:pt x="17410" y="14959"/>
                    <a:pt x="17324" y="14801"/>
                    <a:pt x="17231" y="14633"/>
                  </a:cubicBezTo>
                  <a:cubicBezTo>
                    <a:pt x="17278" y="14127"/>
                    <a:pt x="17310" y="13604"/>
                    <a:pt x="17375" y="13081"/>
                  </a:cubicBezTo>
                  <a:cubicBezTo>
                    <a:pt x="17453" y="12494"/>
                    <a:pt x="17586" y="11917"/>
                    <a:pt x="17765" y="11351"/>
                  </a:cubicBezTo>
                  <a:cubicBezTo>
                    <a:pt x="18012" y="10555"/>
                    <a:pt x="18295" y="9774"/>
                    <a:pt x="18682" y="9032"/>
                  </a:cubicBezTo>
                  <a:cubicBezTo>
                    <a:pt x="19012" y="8391"/>
                    <a:pt x="19481" y="7825"/>
                    <a:pt x="20051" y="7384"/>
                  </a:cubicBezTo>
                  <a:cubicBezTo>
                    <a:pt x="20685" y="6893"/>
                    <a:pt x="21348" y="6449"/>
                    <a:pt x="22043" y="6044"/>
                  </a:cubicBezTo>
                  <a:cubicBezTo>
                    <a:pt x="22563" y="5747"/>
                    <a:pt x="23125" y="5575"/>
                    <a:pt x="23710" y="5453"/>
                  </a:cubicBezTo>
                  <a:cubicBezTo>
                    <a:pt x="24713" y="5241"/>
                    <a:pt x="25709" y="5016"/>
                    <a:pt x="26709" y="4790"/>
                  </a:cubicBezTo>
                  <a:cubicBezTo>
                    <a:pt x="27080" y="4706"/>
                    <a:pt x="27454" y="4641"/>
                    <a:pt x="27835" y="4641"/>
                  </a:cubicBezTo>
                  <a:close/>
                  <a:moveTo>
                    <a:pt x="15580" y="14929"/>
                  </a:moveTo>
                  <a:cubicBezTo>
                    <a:pt x="15700" y="14929"/>
                    <a:pt x="15816" y="14998"/>
                    <a:pt x="15931" y="15134"/>
                  </a:cubicBezTo>
                  <a:cubicBezTo>
                    <a:pt x="15970" y="15177"/>
                    <a:pt x="16006" y="15227"/>
                    <a:pt x="16049" y="15267"/>
                  </a:cubicBezTo>
                  <a:cubicBezTo>
                    <a:pt x="16124" y="15335"/>
                    <a:pt x="16149" y="15442"/>
                    <a:pt x="16113" y="15536"/>
                  </a:cubicBezTo>
                  <a:cubicBezTo>
                    <a:pt x="15630" y="15933"/>
                    <a:pt x="15519" y="16525"/>
                    <a:pt x="15375" y="17105"/>
                  </a:cubicBezTo>
                  <a:cubicBezTo>
                    <a:pt x="15214" y="17750"/>
                    <a:pt x="15289" y="18384"/>
                    <a:pt x="15511" y="19008"/>
                  </a:cubicBezTo>
                  <a:cubicBezTo>
                    <a:pt x="15536" y="19072"/>
                    <a:pt x="15551" y="19140"/>
                    <a:pt x="15547" y="19212"/>
                  </a:cubicBezTo>
                  <a:cubicBezTo>
                    <a:pt x="15508" y="19183"/>
                    <a:pt x="15468" y="19155"/>
                    <a:pt x="15433" y="19122"/>
                  </a:cubicBezTo>
                  <a:cubicBezTo>
                    <a:pt x="15078" y="18757"/>
                    <a:pt x="14884" y="18305"/>
                    <a:pt x="14773" y="17818"/>
                  </a:cubicBezTo>
                  <a:cubicBezTo>
                    <a:pt x="14612" y="17127"/>
                    <a:pt x="14651" y="16403"/>
                    <a:pt x="14884" y="15733"/>
                  </a:cubicBezTo>
                  <a:cubicBezTo>
                    <a:pt x="14967" y="15503"/>
                    <a:pt x="15063" y="15288"/>
                    <a:pt x="15235" y="15109"/>
                  </a:cubicBezTo>
                  <a:cubicBezTo>
                    <a:pt x="15353" y="14989"/>
                    <a:pt x="15468" y="14929"/>
                    <a:pt x="15580" y="14929"/>
                  </a:cubicBezTo>
                  <a:close/>
                  <a:moveTo>
                    <a:pt x="29522" y="17284"/>
                  </a:moveTo>
                  <a:cubicBezTo>
                    <a:pt x="29858" y="17284"/>
                    <a:pt x="30197" y="17350"/>
                    <a:pt x="30535" y="17478"/>
                  </a:cubicBezTo>
                  <a:cubicBezTo>
                    <a:pt x="30858" y="17599"/>
                    <a:pt x="31162" y="17768"/>
                    <a:pt x="31471" y="17929"/>
                  </a:cubicBezTo>
                  <a:cubicBezTo>
                    <a:pt x="31754" y="18076"/>
                    <a:pt x="32026" y="18244"/>
                    <a:pt x="32302" y="18406"/>
                  </a:cubicBezTo>
                  <a:cubicBezTo>
                    <a:pt x="32334" y="18424"/>
                    <a:pt x="32366" y="18445"/>
                    <a:pt x="32399" y="18467"/>
                  </a:cubicBezTo>
                  <a:cubicBezTo>
                    <a:pt x="31871" y="18397"/>
                    <a:pt x="31351" y="18363"/>
                    <a:pt x="30837" y="18363"/>
                  </a:cubicBezTo>
                  <a:cubicBezTo>
                    <a:pt x="28957" y="18363"/>
                    <a:pt x="27173" y="18827"/>
                    <a:pt x="25472" y="19753"/>
                  </a:cubicBezTo>
                  <a:cubicBezTo>
                    <a:pt x="25465" y="19721"/>
                    <a:pt x="25455" y="19703"/>
                    <a:pt x="25458" y="19699"/>
                  </a:cubicBezTo>
                  <a:cubicBezTo>
                    <a:pt x="26028" y="19215"/>
                    <a:pt x="26565" y="18692"/>
                    <a:pt x="27189" y="18277"/>
                  </a:cubicBezTo>
                  <a:cubicBezTo>
                    <a:pt x="27543" y="18033"/>
                    <a:pt x="27913" y="17804"/>
                    <a:pt x="28292" y="17596"/>
                  </a:cubicBezTo>
                  <a:cubicBezTo>
                    <a:pt x="28693" y="17386"/>
                    <a:pt x="29105" y="17284"/>
                    <a:pt x="29522" y="17284"/>
                  </a:cubicBezTo>
                  <a:close/>
                  <a:moveTo>
                    <a:pt x="16948" y="15115"/>
                  </a:moveTo>
                  <a:cubicBezTo>
                    <a:pt x="16977" y="15115"/>
                    <a:pt x="17005" y="15118"/>
                    <a:pt x="17034" y="15124"/>
                  </a:cubicBezTo>
                  <a:cubicBezTo>
                    <a:pt x="17324" y="15167"/>
                    <a:pt x="17554" y="15313"/>
                    <a:pt x="17683" y="15571"/>
                  </a:cubicBezTo>
                  <a:cubicBezTo>
                    <a:pt x="17794" y="15790"/>
                    <a:pt x="17876" y="16023"/>
                    <a:pt x="17926" y="16263"/>
                  </a:cubicBezTo>
                  <a:cubicBezTo>
                    <a:pt x="18098" y="17098"/>
                    <a:pt x="17998" y="17918"/>
                    <a:pt x="17729" y="18721"/>
                  </a:cubicBezTo>
                  <a:cubicBezTo>
                    <a:pt x="17525" y="19337"/>
                    <a:pt x="17052" y="19638"/>
                    <a:pt x="16450" y="19764"/>
                  </a:cubicBezTo>
                  <a:cubicBezTo>
                    <a:pt x="16415" y="19771"/>
                    <a:pt x="16380" y="19775"/>
                    <a:pt x="16345" y="19775"/>
                  </a:cubicBezTo>
                  <a:cubicBezTo>
                    <a:pt x="16178" y="19775"/>
                    <a:pt x="16019" y="19691"/>
                    <a:pt x="15927" y="19545"/>
                  </a:cubicBezTo>
                  <a:cubicBezTo>
                    <a:pt x="15694" y="19201"/>
                    <a:pt x="15576" y="18814"/>
                    <a:pt x="15490" y="18416"/>
                  </a:cubicBezTo>
                  <a:cubicBezTo>
                    <a:pt x="15443" y="18216"/>
                    <a:pt x="15436" y="18008"/>
                    <a:pt x="15411" y="17804"/>
                  </a:cubicBezTo>
                  <a:cubicBezTo>
                    <a:pt x="15425" y="17266"/>
                    <a:pt x="15579" y="16765"/>
                    <a:pt x="15766" y="16270"/>
                  </a:cubicBezTo>
                  <a:cubicBezTo>
                    <a:pt x="15863" y="16005"/>
                    <a:pt x="16035" y="15776"/>
                    <a:pt x="16264" y="15611"/>
                  </a:cubicBezTo>
                  <a:cubicBezTo>
                    <a:pt x="16386" y="15518"/>
                    <a:pt x="16497" y="15410"/>
                    <a:pt x="16593" y="15292"/>
                  </a:cubicBezTo>
                  <a:cubicBezTo>
                    <a:pt x="16677" y="15179"/>
                    <a:pt x="16809" y="15115"/>
                    <a:pt x="16948" y="15115"/>
                  </a:cubicBezTo>
                  <a:close/>
                  <a:moveTo>
                    <a:pt x="26190" y="14682"/>
                  </a:moveTo>
                  <a:cubicBezTo>
                    <a:pt x="26416" y="14682"/>
                    <a:pt x="26643" y="14695"/>
                    <a:pt x="26870" y="14715"/>
                  </a:cubicBezTo>
                  <a:cubicBezTo>
                    <a:pt x="27246" y="14751"/>
                    <a:pt x="27626" y="14780"/>
                    <a:pt x="28002" y="14812"/>
                  </a:cubicBezTo>
                  <a:cubicBezTo>
                    <a:pt x="28579" y="14862"/>
                    <a:pt x="29163" y="14862"/>
                    <a:pt x="29726" y="15009"/>
                  </a:cubicBezTo>
                  <a:cubicBezTo>
                    <a:pt x="30234" y="15141"/>
                    <a:pt x="30682" y="15382"/>
                    <a:pt x="31051" y="15754"/>
                  </a:cubicBezTo>
                  <a:cubicBezTo>
                    <a:pt x="31148" y="15851"/>
                    <a:pt x="31231" y="15955"/>
                    <a:pt x="31299" y="16069"/>
                  </a:cubicBezTo>
                  <a:cubicBezTo>
                    <a:pt x="31410" y="16252"/>
                    <a:pt x="31392" y="16378"/>
                    <a:pt x="31245" y="16539"/>
                  </a:cubicBezTo>
                  <a:cubicBezTo>
                    <a:pt x="31202" y="16589"/>
                    <a:pt x="31145" y="16628"/>
                    <a:pt x="31102" y="16679"/>
                  </a:cubicBezTo>
                  <a:cubicBezTo>
                    <a:pt x="31073" y="16732"/>
                    <a:pt x="31048" y="16786"/>
                    <a:pt x="31026" y="16843"/>
                  </a:cubicBezTo>
                  <a:cubicBezTo>
                    <a:pt x="31270" y="16865"/>
                    <a:pt x="31463" y="16883"/>
                    <a:pt x="31657" y="16890"/>
                  </a:cubicBezTo>
                  <a:cubicBezTo>
                    <a:pt x="31850" y="16894"/>
                    <a:pt x="32040" y="16944"/>
                    <a:pt x="32212" y="17030"/>
                  </a:cubicBezTo>
                  <a:cubicBezTo>
                    <a:pt x="32542" y="17209"/>
                    <a:pt x="32868" y="17388"/>
                    <a:pt x="33190" y="17578"/>
                  </a:cubicBezTo>
                  <a:cubicBezTo>
                    <a:pt x="33474" y="17743"/>
                    <a:pt x="33717" y="17969"/>
                    <a:pt x="33907" y="18237"/>
                  </a:cubicBezTo>
                  <a:cubicBezTo>
                    <a:pt x="34018" y="18406"/>
                    <a:pt x="34122" y="18578"/>
                    <a:pt x="34108" y="18789"/>
                  </a:cubicBezTo>
                  <a:cubicBezTo>
                    <a:pt x="34097" y="18875"/>
                    <a:pt x="34079" y="18957"/>
                    <a:pt x="34054" y="19040"/>
                  </a:cubicBezTo>
                  <a:cubicBezTo>
                    <a:pt x="33932" y="19000"/>
                    <a:pt x="33835" y="18979"/>
                    <a:pt x="33746" y="18943"/>
                  </a:cubicBezTo>
                  <a:cubicBezTo>
                    <a:pt x="33097" y="18667"/>
                    <a:pt x="32467" y="18352"/>
                    <a:pt x="31854" y="17997"/>
                  </a:cubicBezTo>
                  <a:cubicBezTo>
                    <a:pt x="31485" y="17782"/>
                    <a:pt x="31112" y="17567"/>
                    <a:pt x="30722" y="17406"/>
                  </a:cubicBezTo>
                  <a:cubicBezTo>
                    <a:pt x="30323" y="17241"/>
                    <a:pt x="29926" y="17157"/>
                    <a:pt x="29533" y="17157"/>
                  </a:cubicBezTo>
                  <a:cubicBezTo>
                    <a:pt x="29056" y="17157"/>
                    <a:pt x="28584" y="17280"/>
                    <a:pt x="28120" y="17531"/>
                  </a:cubicBezTo>
                  <a:cubicBezTo>
                    <a:pt x="27371" y="17936"/>
                    <a:pt x="26694" y="18445"/>
                    <a:pt x="26056" y="19004"/>
                  </a:cubicBezTo>
                  <a:cubicBezTo>
                    <a:pt x="25748" y="19269"/>
                    <a:pt x="25437" y="19531"/>
                    <a:pt x="25114" y="19782"/>
                  </a:cubicBezTo>
                  <a:cubicBezTo>
                    <a:pt x="24659" y="20140"/>
                    <a:pt x="24125" y="20294"/>
                    <a:pt x="23555" y="20333"/>
                  </a:cubicBezTo>
                  <a:lnTo>
                    <a:pt x="23477" y="20333"/>
                  </a:lnTo>
                  <a:cubicBezTo>
                    <a:pt x="23412" y="20323"/>
                    <a:pt x="23344" y="20308"/>
                    <a:pt x="23269" y="20294"/>
                  </a:cubicBezTo>
                  <a:cubicBezTo>
                    <a:pt x="23168" y="20065"/>
                    <a:pt x="23068" y="19835"/>
                    <a:pt x="22964" y="19606"/>
                  </a:cubicBezTo>
                  <a:cubicBezTo>
                    <a:pt x="22692" y="19018"/>
                    <a:pt x="22305" y="18488"/>
                    <a:pt x="21821" y="18051"/>
                  </a:cubicBezTo>
                  <a:cubicBezTo>
                    <a:pt x="21549" y="17807"/>
                    <a:pt x="21226" y="17617"/>
                    <a:pt x="20879" y="17499"/>
                  </a:cubicBezTo>
                  <a:cubicBezTo>
                    <a:pt x="20818" y="17478"/>
                    <a:pt x="20757" y="17456"/>
                    <a:pt x="20678" y="17424"/>
                  </a:cubicBezTo>
                  <a:cubicBezTo>
                    <a:pt x="20696" y="17395"/>
                    <a:pt x="20718" y="17367"/>
                    <a:pt x="20743" y="17338"/>
                  </a:cubicBezTo>
                  <a:cubicBezTo>
                    <a:pt x="21373" y="16765"/>
                    <a:pt x="22022" y="16209"/>
                    <a:pt x="22764" y="15776"/>
                  </a:cubicBezTo>
                  <a:cubicBezTo>
                    <a:pt x="23588" y="15292"/>
                    <a:pt x="24455" y="14934"/>
                    <a:pt x="25397" y="14751"/>
                  </a:cubicBezTo>
                  <a:cubicBezTo>
                    <a:pt x="25661" y="14701"/>
                    <a:pt x="25925" y="14682"/>
                    <a:pt x="26190" y="14682"/>
                  </a:cubicBezTo>
                  <a:close/>
                  <a:moveTo>
                    <a:pt x="7372" y="18997"/>
                  </a:moveTo>
                  <a:cubicBezTo>
                    <a:pt x="7794" y="18997"/>
                    <a:pt x="8211" y="19070"/>
                    <a:pt x="8625" y="19198"/>
                  </a:cubicBezTo>
                  <a:cubicBezTo>
                    <a:pt x="8990" y="19309"/>
                    <a:pt x="9345" y="19438"/>
                    <a:pt x="9707" y="19556"/>
                  </a:cubicBezTo>
                  <a:cubicBezTo>
                    <a:pt x="10316" y="19749"/>
                    <a:pt x="10950" y="19850"/>
                    <a:pt x="11591" y="19857"/>
                  </a:cubicBezTo>
                  <a:cubicBezTo>
                    <a:pt x="11644" y="19858"/>
                    <a:pt x="11697" y="19858"/>
                    <a:pt x="11750" y="19858"/>
                  </a:cubicBezTo>
                  <a:cubicBezTo>
                    <a:pt x="11856" y="19858"/>
                    <a:pt x="11963" y="19857"/>
                    <a:pt x="12068" y="19857"/>
                  </a:cubicBezTo>
                  <a:cubicBezTo>
                    <a:pt x="12072" y="19878"/>
                    <a:pt x="12075" y="19896"/>
                    <a:pt x="12079" y="19918"/>
                  </a:cubicBezTo>
                  <a:cubicBezTo>
                    <a:pt x="11996" y="19932"/>
                    <a:pt x="11914" y="19946"/>
                    <a:pt x="11835" y="19964"/>
                  </a:cubicBezTo>
                  <a:cubicBezTo>
                    <a:pt x="11412" y="20065"/>
                    <a:pt x="10993" y="20169"/>
                    <a:pt x="10574" y="20265"/>
                  </a:cubicBezTo>
                  <a:cubicBezTo>
                    <a:pt x="10334" y="20318"/>
                    <a:pt x="10097" y="20342"/>
                    <a:pt x="9861" y="20342"/>
                  </a:cubicBezTo>
                  <a:cubicBezTo>
                    <a:pt x="9472" y="20342"/>
                    <a:pt x="9086" y="20277"/>
                    <a:pt x="8700" y="20165"/>
                  </a:cubicBezTo>
                  <a:cubicBezTo>
                    <a:pt x="8116" y="19997"/>
                    <a:pt x="7532" y="19846"/>
                    <a:pt x="6944" y="19706"/>
                  </a:cubicBezTo>
                  <a:cubicBezTo>
                    <a:pt x="6343" y="19573"/>
                    <a:pt x="5730" y="19505"/>
                    <a:pt x="5116" y="19505"/>
                  </a:cubicBezTo>
                  <a:cubicBezTo>
                    <a:pt x="5071" y="19505"/>
                    <a:pt x="5026" y="19505"/>
                    <a:pt x="4981" y="19506"/>
                  </a:cubicBezTo>
                  <a:cubicBezTo>
                    <a:pt x="4959" y="19507"/>
                    <a:pt x="4937" y="19508"/>
                    <a:pt x="4916" y="19508"/>
                  </a:cubicBezTo>
                  <a:cubicBezTo>
                    <a:pt x="4829" y="19508"/>
                    <a:pt x="4741" y="19496"/>
                    <a:pt x="4658" y="19473"/>
                  </a:cubicBezTo>
                  <a:cubicBezTo>
                    <a:pt x="4905" y="19420"/>
                    <a:pt x="5156" y="19370"/>
                    <a:pt x="5403" y="19319"/>
                  </a:cubicBezTo>
                  <a:cubicBezTo>
                    <a:pt x="5841" y="19230"/>
                    <a:pt x="6274" y="19140"/>
                    <a:pt x="6715" y="19058"/>
                  </a:cubicBezTo>
                  <a:cubicBezTo>
                    <a:pt x="6936" y="19016"/>
                    <a:pt x="7155" y="18997"/>
                    <a:pt x="7372" y="18997"/>
                  </a:cubicBezTo>
                  <a:close/>
                  <a:moveTo>
                    <a:pt x="9196" y="15521"/>
                  </a:moveTo>
                  <a:cubicBezTo>
                    <a:pt x="9340" y="15521"/>
                    <a:pt x="9484" y="15526"/>
                    <a:pt x="9628" y="15536"/>
                  </a:cubicBezTo>
                  <a:cubicBezTo>
                    <a:pt x="10022" y="15561"/>
                    <a:pt x="10395" y="15675"/>
                    <a:pt x="10771" y="15794"/>
                  </a:cubicBezTo>
                  <a:cubicBezTo>
                    <a:pt x="12021" y="16188"/>
                    <a:pt x="13071" y="16890"/>
                    <a:pt x="13999" y="17800"/>
                  </a:cubicBezTo>
                  <a:cubicBezTo>
                    <a:pt x="14214" y="18008"/>
                    <a:pt x="14444" y="18205"/>
                    <a:pt x="14655" y="18420"/>
                  </a:cubicBezTo>
                  <a:cubicBezTo>
                    <a:pt x="14820" y="18592"/>
                    <a:pt x="14977" y="18771"/>
                    <a:pt x="15124" y="18961"/>
                  </a:cubicBezTo>
                  <a:cubicBezTo>
                    <a:pt x="15289" y="19172"/>
                    <a:pt x="15465" y="19373"/>
                    <a:pt x="15734" y="19491"/>
                  </a:cubicBezTo>
                  <a:cubicBezTo>
                    <a:pt x="15848" y="19731"/>
                    <a:pt x="16031" y="19882"/>
                    <a:pt x="16325" y="19896"/>
                  </a:cubicBezTo>
                  <a:lnTo>
                    <a:pt x="15433" y="20523"/>
                  </a:lnTo>
                  <a:cubicBezTo>
                    <a:pt x="14938" y="20165"/>
                    <a:pt x="14336" y="20029"/>
                    <a:pt x="13723" y="19921"/>
                  </a:cubicBezTo>
                  <a:cubicBezTo>
                    <a:pt x="13563" y="19889"/>
                    <a:pt x="13399" y="19871"/>
                    <a:pt x="13232" y="19871"/>
                  </a:cubicBezTo>
                  <a:cubicBezTo>
                    <a:pt x="13217" y="19871"/>
                    <a:pt x="13201" y="19871"/>
                    <a:pt x="13186" y="19871"/>
                  </a:cubicBezTo>
                  <a:cubicBezTo>
                    <a:pt x="13153" y="19872"/>
                    <a:pt x="13121" y="19873"/>
                    <a:pt x="13088" y="19873"/>
                  </a:cubicBezTo>
                  <a:cubicBezTo>
                    <a:pt x="12753" y="19873"/>
                    <a:pt x="12426" y="19810"/>
                    <a:pt x="12097" y="19774"/>
                  </a:cubicBezTo>
                  <a:cubicBezTo>
                    <a:pt x="12004" y="19760"/>
                    <a:pt x="11910" y="19753"/>
                    <a:pt x="11817" y="19749"/>
                  </a:cubicBezTo>
                  <a:cubicBezTo>
                    <a:pt x="10957" y="19739"/>
                    <a:pt x="10104" y="19581"/>
                    <a:pt x="9298" y="19280"/>
                  </a:cubicBezTo>
                  <a:cubicBezTo>
                    <a:pt x="8911" y="19147"/>
                    <a:pt x="8514" y="19033"/>
                    <a:pt x="8112" y="18943"/>
                  </a:cubicBezTo>
                  <a:cubicBezTo>
                    <a:pt x="7872" y="18884"/>
                    <a:pt x="7631" y="18859"/>
                    <a:pt x="7390" y="18859"/>
                  </a:cubicBezTo>
                  <a:cubicBezTo>
                    <a:pt x="7076" y="18859"/>
                    <a:pt x="6761" y="18902"/>
                    <a:pt x="6446" y="18965"/>
                  </a:cubicBezTo>
                  <a:cubicBezTo>
                    <a:pt x="5737" y="19108"/>
                    <a:pt x="5031" y="19266"/>
                    <a:pt x="4318" y="19402"/>
                  </a:cubicBezTo>
                  <a:cubicBezTo>
                    <a:pt x="4071" y="19451"/>
                    <a:pt x="3824" y="19499"/>
                    <a:pt x="3576" y="19499"/>
                  </a:cubicBezTo>
                  <a:cubicBezTo>
                    <a:pt x="3409" y="19499"/>
                    <a:pt x="3242" y="19477"/>
                    <a:pt x="3074" y="19420"/>
                  </a:cubicBezTo>
                  <a:cubicBezTo>
                    <a:pt x="2924" y="19366"/>
                    <a:pt x="2781" y="19301"/>
                    <a:pt x="2641" y="19223"/>
                  </a:cubicBezTo>
                  <a:cubicBezTo>
                    <a:pt x="2458" y="19122"/>
                    <a:pt x="2397" y="18950"/>
                    <a:pt x="2415" y="18746"/>
                  </a:cubicBezTo>
                  <a:cubicBezTo>
                    <a:pt x="2426" y="18560"/>
                    <a:pt x="2494" y="18377"/>
                    <a:pt x="2612" y="18230"/>
                  </a:cubicBezTo>
                  <a:cubicBezTo>
                    <a:pt x="2766" y="18040"/>
                    <a:pt x="2938" y="17861"/>
                    <a:pt x="3121" y="17696"/>
                  </a:cubicBezTo>
                  <a:cubicBezTo>
                    <a:pt x="3314" y="17535"/>
                    <a:pt x="3519" y="17388"/>
                    <a:pt x="3737" y="17256"/>
                  </a:cubicBezTo>
                  <a:cubicBezTo>
                    <a:pt x="4357" y="16876"/>
                    <a:pt x="5024" y="16582"/>
                    <a:pt x="5722" y="16378"/>
                  </a:cubicBezTo>
                  <a:cubicBezTo>
                    <a:pt x="6063" y="16281"/>
                    <a:pt x="6392" y="16163"/>
                    <a:pt x="6718" y="16026"/>
                  </a:cubicBezTo>
                  <a:cubicBezTo>
                    <a:pt x="7503" y="15692"/>
                    <a:pt x="8345" y="15521"/>
                    <a:pt x="9196" y="15521"/>
                  </a:cubicBezTo>
                  <a:close/>
                  <a:moveTo>
                    <a:pt x="20323" y="17530"/>
                  </a:moveTo>
                  <a:cubicBezTo>
                    <a:pt x="20606" y="17530"/>
                    <a:pt x="20887" y="17612"/>
                    <a:pt x="21162" y="17768"/>
                  </a:cubicBezTo>
                  <a:cubicBezTo>
                    <a:pt x="21882" y="18173"/>
                    <a:pt x="22391" y="18782"/>
                    <a:pt x="22785" y="19491"/>
                  </a:cubicBezTo>
                  <a:cubicBezTo>
                    <a:pt x="23075" y="20032"/>
                    <a:pt x="23262" y="20624"/>
                    <a:pt x="23326" y="21233"/>
                  </a:cubicBezTo>
                  <a:cubicBezTo>
                    <a:pt x="23333" y="21340"/>
                    <a:pt x="23333" y="21448"/>
                    <a:pt x="23326" y="21552"/>
                  </a:cubicBezTo>
                  <a:lnTo>
                    <a:pt x="23330" y="21555"/>
                  </a:lnTo>
                  <a:cubicBezTo>
                    <a:pt x="23330" y="22304"/>
                    <a:pt x="23183" y="23024"/>
                    <a:pt x="22850" y="23694"/>
                  </a:cubicBezTo>
                  <a:cubicBezTo>
                    <a:pt x="22746" y="23902"/>
                    <a:pt x="22627" y="24117"/>
                    <a:pt x="22459" y="24268"/>
                  </a:cubicBezTo>
                  <a:cubicBezTo>
                    <a:pt x="22147" y="24554"/>
                    <a:pt x="22076" y="24905"/>
                    <a:pt x="22061" y="25296"/>
                  </a:cubicBezTo>
                  <a:cubicBezTo>
                    <a:pt x="22047" y="25676"/>
                    <a:pt x="21986" y="26048"/>
                    <a:pt x="21828" y="26403"/>
                  </a:cubicBezTo>
                  <a:cubicBezTo>
                    <a:pt x="21717" y="26676"/>
                    <a:pt x="21502" y="26898"/>
                    <a:pt x="21234" y="27023"/>
                  </a:cubicBezTo>
                  <a:cubicBezTo>
                    <a:pt x="21093" y="27088"/>
                    <a:pt x="20947" y="27124"/>
                    <a:pt x="20801" y="27124"/>
                  </a:cubicBezTo>
                  <a:cubicBezTo>
                    <a:pt x="20673" y="27124"/>
                    <a:pt x="20544" y="27096"/>
                    <a:pt x="20420" y="27034"/>
                  </a:cubicBezTo>
                  <a:cubicBezTo>
                    <a:pt x="20227" y="26937"/>
                    <a:pt x="20044" y="26815"/>
                    <a:pt x="19879" y="26672"/>
                  </a:cubicBezTo>
                  <a:cubicBezTo>
                    <a:pt x="19704" y="26514"/>
                    <a:pt x="19560" y="26328"/>
                    <a:pt x="19403" y="26156"/>
                  </a:cubicBezTo>
                  <a:cubicBezTo>
                    <a:pt x="19044" y="25765"/>
                    <a:pt x="18711" y="25339"/>
                    <a:pt x="18313" y="24988"/>
                  </a:cubicBezTo>
                  <a:cubicBezTo>
                    <a:pt x="17891" y="24619"/>
                    <a:pt x="17439" y="24271"/>
                    <a:pt x="16909" y="24049"/>
                  </a:cubicBezTo>
                  <a:cubicBezTo>
                    <a:pt x="16590" y="23913"/>
                    <a:pt x="16282" y="23752"/>
                    <a:pt x="15977" y="23590"/>
                  </a:cubicBezTo>
                  <a:cubicBezTo>
                    <a:pt x="15834" y="23515"/>
                    <a:pt x="15701" y="23429"/>
                    <a:pt x="15572" y="23329"/>
                  </a:cubicBezTo>
                  <a:cubicBezTo>
                    <a:pt x="15124" y="22999"/>
                    <a:pt x="14956" y="22533"/>
                    <a:pt x="14995" y="21996"/>
                  </a:cubicBezTo>
                  <a:cubicBezTo>
                    <a:pt x="15049" y="21226"/>
                    <a:pt x="15411" y="20627"/>
                    <a:pt x="16081" y="20233"/>
                  </a:cubicBezTo>
                  <a:cubicBezTo>
                    <a:pt x="16378" y="20058"/>
                    <a:pt x="16705" y="19932"/>
                    <a:pt x="17002" y="19760"/>
                  </a:cubicBezTo>
                  <a:cubicBezTo>
                    <a:pt x="17210" y="19638"/>
                    <a:pt x="17403" y="19495"/>
                    <a:pt x="17579" y="19334"/>
                  </a:cubicBezTo>
                  <a:cubicBezTo>
                    <a:pt x="17994" y="18968"/>
                    <a:pt x="18381" y="18571"/>
                    <a:pt x="18804" y="18216"/>
                  </a:cubicBezTo>
                  <a:cubicBezTo>
                    <a:pt x="19059" y="18012"/>
                    <a:pt x="19335" y="17836"/>
                    <a:pt x="19632" y="17696"/>
                  </a:cubicBezTo>
                  <a:cubicBezTo>
                    <a:pt x="19862" y="17584"/>
                    <a:pt x="20093" y="17530"/>
                    <a:pt x="20323" y="17530"/>
                  </a:cubicBezTo>
                  <a:close/>
                  <a:moveTo>
                    <a:pt x="15554" y="0"/>
                  </a:moveTo>
                  <a:cubicBezTo>
                    <a:pt x="15428" y="0"/>
                    <a:pt x="15299" y="18"/>
                    <a:pt x="15167" y="57"/>
                  </a:cubicBezTo>
                  <a:cubicBezTo>
                    <a:pt x="14913" y="139"/>
                    <a:pt x="14680" y="279"/>
                    <a:pt x="14487" y="465"/>
                  </a:cubicBezTo>
                  <a:cubicBezTo>
                    <a:pt x="14121" y="805"/>
                    <a:pt x="13727" y="1117"/>
                    <a:pt x="13311" y="1397"/>
                  </a:cubicBezTo>
                  <a:cubicBezTo>
                    <a:pt x="12889" y="1690"/>
                    <a:pt x="12527" y="2063"/>
                    <a:pt x="12247" y="2497"/>
                  </a:cubicBezTo>
                  <a:cubicBezTo>
                    <a:pt x="11577" y="3489"/>
                    <a:pt x="11276" y="4593"/>
                    <a:pt x="11255" y="5779"/>
                  </a:cubicBezTo>
                  <a:cubicBezTo>
                    <a:pt x="11247" y="6424"/>
                    <a:pt x="11298" y="7069"/>
                    <a:pt x="11409" y="7707"/>
                  </a:cubicBezTo>
                  <a:cubicBezTo>
                    <a:pt x="11548" y="8588"/>
                    <a:pt x="11792" y="9434"/>
                    <a:pt x="12208" y="10225"/>
                  </a:cubicBezTo>
                  <a:cubicBezTo>
                    <a:pt x="12233" y="10276"/>
                    <a:pt x="12254" y="10329"/>
                    <a:pt x="12276" y="10383"/>
                  </a:cubicBezTo>
                  <a:cubicBezTo>
                    <a:pt x="12183" y="10326"/>
                    <a:pt x="12097" y="10258"/>
                    <a:pt x="12025" y="10175"/>
                  </a:cubicBezTo>
                  <a:cubicBezTo>
                    <a:pt x="11212" y="9376"/>
                    <a:pt x="10298" y="8731"/>
                    <a:pt x="9230" y="8316"/>
                  </a:cubicBezTo>
                  <a:cubicBezTo>
                    <a:pt x="8750" y="8128"/>
                    <a:pt x="8258" y="8001"/>
                    <a:pt x="7745" y="8001"/>
                  </a:cubicBezTo>
                  <a:cubicBezTo>
                    <a:pt x="7661" y="8001"/>
                    <a:pt x="7577" y="8004"/>
                    <a:pt x="7492" y="8011"/>
                  </a:cubicBezTo>
                  <a:cubicBezTo>
                    <a:pt x="7259" y="8033"/>
                    <a:pt x="7030" y="8072"/>
                    <a:pt x="6822" y="8190"/>
                  </a:cubicBezTo>
                  <a:cubicBezTo>
                    <a:pt x="6647" y="8298"/>
                    <a:pt x="6622" y="8452"/>
                    <a:pt x="6751" y="8609"/>
                  </a:cubicBezTo>
                  <a:cubicBezTo>
                    <a:pt x="6797" y="8667"/>
                    <a:pt x="6847" y="8721"/>
                    <a:pt x="6898" y="8774"/>
                  </a:cubicBezTo>
                  <a:cubicBezTo>
                    <a:pt x="6743" y="8728"/>
                    <a:pt x="6618" y="8645"/>
                    <a:pt x="6482" y="8599"/>
                  </a:cubicBezTo>
                  <a:cubicBezTo>
                    <a:pt x="6307" y="8542"/>
                    <a:pt x="6120" y="8469"/>
                    <a:pt x="5941" y="8469"/>
                  </a:cubicBezTo>
                  <a:cubicBezTo>
                    <a:pt x="5929" y="8469"/>
                    <a:pt x="5917" y="8469"/>
                    <a:pt x="5905" y="8470"/>
                  </a:cubicBezTo>
                  <a:cubicBezTo>
                    <a:pt x="5443" y="8491"/>
                    <a:pt x="4995" y="8613"/>
                    <a:pt x="4583" y="8821"/>
                  </a:cubicBezTo>
                  <a:cubicBezTo>
                    <a:pt x="4124" y="9057"/>
                    <a:pt x="3648" y="9240"/>
                    <a:pt x="3128" y="9294"/>
                  </a:cubicBezTo>
                  <a:cubicBezTo>
                    <a:pt x="2465" y="9369"/>
                    <a:pt x="1817" y="9541"/>
                    <a:pt x="1204" y="9806"/>
                  </a:cubicBezTo>
                  <a:cubicBezTo>
                    <a:pt x="749" y="9993"/>
                    <a:pt x="376" y="10340"/>
                    <a:pt x="165" y="10784"/>
                  </a:cubicBezTo>
                  <a:cubicBezTo>
                    <a:pt x="0" y="11110"/>
                    <a:pt x="18" y="11426"/>
                    <a:pt x="201" y="11738"/>
                  </a:cubicBezTo>
                  <a:cubicBezTo>
                    <a:pt x="344" y="11970"/>
                    <a:pt x="530" y="12175"/>
                    <a:pt x="756" y="12332"/>
                  </a:cubicBezTo>
                  <a:cubicBezTo>
                    <a:pt x="1100" y="12576"/>
                    <a:pt x="1480" y="12762"/>
                    <a:pt x="1881" y="12891"/>
                  </a:cubicBezTo>
                  <a:cubicBezTo>
                    <a:pt x="2974" y="13260"/>
                    <a:pt x="4113" y="13368"/>
                    <a:pt x="5253" y="13493"/>
                  </a:cubicBezTo>
                  <a:cubicBezTo>
                    <a:pt x="5565" y="13529"/>
                    <a:pt x="5876" y="13551"/>
                    <a:pt x="6185" y="13601"/>
                  </a:cubicBezTo>
                  <a:cubicBezTo>
                    <a:pt x="6557" y="13658"/>
                    <a:pt x="6923" y="13740"/>
                    <a:pt x="7295" y="13809"/>
                  </a:cubicBezTo>
                  <a:cubicBezTo>
                    <a:pt x="8786" y="14077"/>
                    <a:pt x="10094" y="14729"/>
                    <a:pt x="11265" y="15679"/>
                  </a:cubicBezTo>
                  <a:cubicBezTo>
                    <a:pt x="11326" y="15726"/>
                    <a:pt x="11380" y="15779"/>
                    <a:pt x="11437" y="15829"/>
                  </a:cubicBezTo>
                  <a:cubicBezTo>
                    <a:pt x="11222" y="15797"/>
                    <a:pt x="11018" y="15740"/>
                    <a:pt x="10817" y="15657"/>
                  </a:cubicBezTo>
                  <a:cubicBezTo>
                    <a:pt x="10359" y="15471"/>
                    <a:pt x="9879" y="15410"/>
                    <a:pt x="9391" y="15389"/>
                  </a:cubicBezTo>
                  <a:cubicBezTo>
                    <a:pt x="9311" y="15386"/>
                    <a:pt x="9231" y="15384"/>
                    <a:pt x="9151" y="15384"/>
                  </a:cubicBezTo>
                  <a:cubicBezTo>
                    <a:pt x="8304" y="15384"/>
                    <a:pt x="7465" y="15556"/>
                    <a:pt x="6683" y="15890"/>
                  </a:cubicBezTo>
                  <a:cubicBezTo>
                    <a:pt x="6346" y="16034"/>
                    <a:pt x="6002" y="16155"/>
                    <a:pt x="5651" y="16256"/>
                  </a:cubicBezTo>
                  <a:cubicBezTo>
                    <a:pt x="4970" y="16446"/>
                    <a:pt x="4339" y="16740"/>
                    <a:pt x="3730" y="17094"/>
                  </a:cubicBezTo>
                  <a:cubicBezTo>
                    <a:pt x="3325" y="17327"/>
                    <a:pt x="2949" y="17603"/>
                    <a:pt x="2637" y="17958"/>
                  </a:cubicBezTo>
                  <a:cubicBezTo>
                    <a:pt x="2480" y="18137"/>
                    <a:pt x="2347" y="18327"/>
                    <a:pt x="2300" y="18563"/>
                  </a:cubicBezTo>
                  <a:cubicBezTo>
                    <a:pt x="2218" y="18997"/>
                    <a:pt x="2311" y="19219"/>
                    <a:pt x="2669" y="19416"/>
                  </a:cubicBezTo>
                  <a:cubicBezTo>
                    <a:pt x="2727" y="19448"/>
                    <a:pt x="2788" y="19477"/>
                    <a:pt x="2852" y="19495"/>
                  </a:cubicBezTo>
                  <a:cubicBezTo>
                    <a:pt x="3117" y="19552"/>
                    <a:pt x="3383" y="19635"/>
                    <a:pt x="3651" y="19653"/>
                  </a:cubicBezTo>
                  <a:cubicBezTo>
                    <a:pt x="3803" y="19660"/>
                    <a:pt x="3955" y="19663"/>
                    <a:pt x="4108" y="19663"/>
                  </a:cubicBezTo>
                  <a:cubicBezTo>
                    <a:pt x="4376" y="19663"/>
                    <a:pt x="4645" y="19655"/>
                    <a:pt x="4913" y="19653"/>
                  </a:cubicBezTo>
                  <a:cubicBezTo>
                    <a:pt x="4974" y="19651"/>
                    <a:pt x="5035" y="19651"/>
                    <a:pt x="5096" y="19651"/>
                  </a:cubicBezTo>
                  <a:cubicBezTo>
                    <a:pt x="5569" y="19651"/>
                    <a:pt x="6041" y="19688"/>
                    <a:pt x="6507" y="19764"/>
                  </a:cubicBezTo>
                  <a:cubicBezTo>
                    <a:pt x="7166" y="19868"/>
                    <a:pt x="7804" y="20054"/>
                    <a:pt x="8445" y="20233"/>
                  </a:cubicBezTo>
                  <a:cubicBezTo>
                    <a:pt x="8764" y="20326"/>
                    <a:pt x="9087" y="20401"/>
                    <a:pt x="9416" y="20452"/>
                  </a:cubicBezTo>
                  <a:cubicBezTo>
                    <a:pt x="9558" y="20473"/>
                    <a:pt x="9699" y="20482"/>
                    <a:pt x="9840" y="20482"/>
                  </a:cubicBezTo>
                  <a:cubicBezTo>
                    <a:pt x="10223" y="20482"/>
                    <a:pt x="10604" y="20412"/>
                    <a:pt x="10979" y="20312"/>
                  </a:cubicBezTo>
                  <a:cubicBezTo>
                    <a:pt x="11623" y="20136"/>
                    <a:pt x="12271" y="19997"/>
                    <a:pt x="12939" y="19997"/>
                  </a:cubicBezTo>
                  <a:cubicBezTo>
                    <a:pt x="13073" y="19997"/>
                    <a:pt x="13208" y="20003"/>
                    <a:pt x="13344" y="20015"/>
                  </a:cubicBezTo>
                  <a:cubicBezTo>
                    <a:pt x="13946" y="20068"/>
                    <a:pt x="14526" y="20194"/>
                    <a:pt x="15074" y="20448"/>
                  </a:cubicBezTo>
                  <a:cubicBezTo>
                    <a:pt x="15175" y="20495"/>
                    <a:pt x="15268" y="20563"/>
                    <a:pt x="15372" y="20624"/>
                  </a:cubicBezTo>
                  <a:cubicBezTo>
                    <a:pt x="15321" y="20699"/>
                    <a:pt x="15286" y="20756"/>
                    <a:pt x="15257" y="20806"/>
                  </a:cubicBezTo>
                  <a:cubicBezTo>
                    <a:pt x="14992" y="21229"/>
                    <a:pt x="14831" y="21677"/>
                    <a:pt x="14856" y="22186"/>
                  </a:cubicBezTo>
                  <a:cubicBezTo>
                    <a:pt x="14877" y="22684"/>
                    <a:pt x="15053" y="23107"/>
                    <a:pt x="15458" y="23415"/>
                  </a:cubicBezTo>
                  <a:cubicBezTo>
                    <a:pt x="15605" y="23530"/>
                    <a:pt x="15759" y="23633"/>
                    <a:pt x="15923" y="23723"/>
                  </a:cubicBezTo>
                  <a:cubicBezTo>
                    <a:pt x="16249" y="23891"/>
                    <a:pt x="16576" y="24063"/>
                    <a:pt x="16912" y="24207"/>
                  </a:cubicBezTo>
                  <a:cubicBezTo>
                    <a:pt x="17346" y="24389"/>
                    <a:pt x="17726" y="24673"/>
                    <a:pt x="18077" y="24966"/>
                  </a:cubicBezTo>
                  <a:cubicBezTo>
                    <a:pt x="18482" y="25310"/>
                    <a:pt x="18819" y="25730"/>
                    <a:pt x="19184" y="26117"/>
                  </a:cubicBezTo>
                  <a:cubicBezTo>
                    <a:pt x="19367" y="26314"/>
                    <a:pt x="19524" y="26529"/>
                    <a:pt x="19718" y="26711"/>
                  </a:cubicBezTo>
                  <a:cubicBezTo>
                    <a:pt x="19876" y="26865"/>
                    <a:pt x="20051" y="26998"/>
                    <a:pt x="20241" y="27105"/>
                  </a:cubicBezTo>
                  <a:cubicBezTo>
                    <a:pt x="20408" y="27206"/>
                    <a:pt x="20598" y="27258"/>
                    <a:pt x="20790" y="27258"/>
                  </a:cubicBezTo>
                  <a:cubicBezTo>
                    <a:pt x="20858" y="27258"/>
                    <a:pt x="20926" y="27251"/>
                    <a:pt x="20994" y="27238"/>
                  </a:cubicBezTo>
                  <a:cubicBezTo>
                    <a:pt x="21467" y="27152"/>
                    <a:pt x="21782" y="26865"/>
                    <a:pt x="21968" y="26435"/>
                  </a:cubicBezTo>
                  <a:cubicBezTo>
                    <a:pt x="22151" y="26020"/>
                    <a:pt x="22194" y="25576"/>
                    <a:pt x="22212" y="25128"/>
                  </a:cubicBezTo>
                  <a:cubicBezTo>
                    <a:pt x="22223" y="24866"/>
                    <a:pt x="22294" y="24651"/>
                    <a:pt x="22481" y="24461"/>
                  </a:cubicBezTo>
                  <a:cubicBezTo>
                    <a:pt x="22631" y="24311"/>
                    <a:pt x="22764" y="24142"/>
                    <a:pt x="22868" y="23956"/>
                  </a:cubicBezTo>
                  <a:cubicBezTo>
                    <a:pt x="23437" y="22895"/>
                    <a:pt x="23616" y="21774"/>
                    <a:pt x="23355" y="20591"/>
                  </a:cubicBezTo>
                  <a:cubicBezTo>
                    <a:pt x="23340" y="20538"/>
                    <a:pt x="23337" y="20480"/>
                    <a:pt x="23330" y="20416"/>
                  </a:cubicBezTo>
                  <a:lnTo>
                    <a:pt x="23330" y="20416"/>
                  </a:lnTo>
                  <a:cubicBezTo>
                    <a:pt x="23419" y="20425"/>
                    <a:pt x="23507" y="20429"/>
                    <a:pt x="23594" y="20429"/>
                  </a:cubicBezTo>
                  <a:cubicBezTo>
                    <a:pt x="24052" y="20429"/>
                    <a:pt x="24475" y="20308"/>
                    <a:pt x="24885" y="20136"/>
                  </a:cubicBezTo>
                  <a:cubicBezTo>
                    <a:pt x="25347" y="19939"/>
                    <a:pt x="25799" y="19728"/>
                    <a:pt x="26250" y="19513"/>
                  </a:cubicBezTo>
                  <a:cubicBezTo>
                    <a:pt x="27701" y="18825"/>
                    <a:pt x="29235" y="18506"/>
                    <a:pt x="30833" y="18495"/>
                  </a:cubicBezTo>
                  <a:cubicBezTo>
                    <a:pt x="30856" y="18495"/>
                    <a:pt x="30879" y="18495"/>
                    <a:pt x="30902" y="18495"/>
                  </a:cubicBezTo>
                  <a:cubicBezTo>
                    <a:pt x="31105" y="18495"/>
                    <a:pt x="31311" y="18509"/>
                    <a:pt x="31510" y="18531"/>
                  </a:cubicBezTo>
                  <a:cubicBezTo>
                    <a:pt x="31868" y="18571"/>
                    <a:pt x="32230" y="18596"/>
                    <a:pt x="32578" y="18682"/>
                  </a:cubicBezTo>
                  <a:cubicBezTo>
                    <a:pt x="32961" y="18778"/>
                    <a:pt x="33334" y="18929"/>
                    <a:pt x="33710" y="19061"/>
                  </a:cubicBezTo>
                  <a:cubicBezTo>
                    <a:pt x="33804" y="19095"/>
                    <a:pt x="33894" y="19135"/>
                    <a:pt x="33998" y="19135"/>
                  </a:cubicBezTo>
                  <a:cubicBezTo>
                    <a:pt x="34049" y="19135"/>
                    <a:pt x="34103" y="19126"/>
                    <a:pt x="34162" y="19101"/>
                  </a:cubicBezTo>
                  <a:cubicBezTo>
                    <a:pt x="34190" y="19033"/>
                    <a:pt x="34208" y="18965"/>
                    <a:pt x="34226" y="18897"/>
                  </a:cubicBezTo>
                  <a:cubicBezTo>
                    <a:pt x="34273" y="18617"/>
                    <a:pt x="34176" y="18370"/>
                    <a:pt x="34015" y="18148"/>
                  </a:cubicBezTo>
                  <a:cubicBezTo>
                    <a:pt x="33821" y="17875"/>
                    <a:pt x="33574" y="17642"/>
                    <a:pt x="33287" y="17470"/>
                  </a:cubicBezTo>
                  <a:cubicBezTo>
                    <a:pt x="32961" y="17277"/>
                    <a:pt x="32632" y="17084"/>
                    <a:pt x="32295" y="16912"/>
                  </a:cubicBezTo>
                  <a:cubicBezTo>
                    <a:pt x="32148" y="16840"/>
                    <a:pt x="31983" y="16808"/>
                    <a:pt x="31818" y="16775"/>
                  </a:cubicBezTo>
                  <a:cubicBezTo>
                    <a:pt x="31653" y="16743"/>
                    <a:pt x="31481" y="16736"/>
                    <a:pt x="31291" y="16718"/>
                  </a:cubicBezTo>
                  <a:cubicBezTo>
                    <a:pt x="31338" y="16654"/>
                    <a:pt x="31377" y="16607"/>
                    <a:pt x="31410" y="16560"/>
                  </a:cubicBezTo>
                  <a:cubicBezTo>
                    <a:pt x="31517" y="16413"/>
                    <a:pt x="31546" y="16252"/>
                    <a:pt x="31467" y="16091"/>
                  </a:cubicBezTo>
                  <a:cubicBezTo>
                    <a:pt x="31410" y="15962"/>
                    <a:pt x="31334" y="15844"/>
                    <a:pt x="31241" y="15740"/>
                  </a:cubicBezTo>
                  <a:cubicBezTo>
                    <a:pt x="30951" y="15425"/>
                    <a:pt x="30596" y="15174"/>
                    <a:pt x="30199" y="15012"/>
                  </a:cubicBezTo>
                  <a:cubicBezTo>
                    <a:pt x="29647" y="14787"/>
                    <a:pt x="29063" y="14744"/>
                    <a:pt x="28479" y="14697"/>
                  </a:cubicBezTo>
                  <a:cubicBezTo>
                    <a:pt x="27902" y="14651"/>
                    <a:pt x="27321" y="14626"/>
                    <a:pt x="26744" y="14561"/>
                  </a:cubicBezTo>
                  <a:cubicBezTo>
                    <a:pt x="26580" y="14544"/>
                    <a:pt x="26415" y="14536"/>
                    <a:pt x="26250" y="14536"/>
                  </a:cubicBezTo>
                  <a:cubicBezTo>
                    <a:pt x="25916" y="14536"/>
                    <a:pt x="25582" y="14570"/>
                    <a:pt x="25254" y="14640"/>
                  </a:cubicBezTo>
                  <a:cubicBezTo>
                    <a:pt x="24369" y="14833"/>
                    <a:pt x="23520" y="15167"/>
                    <a:pt x="22739" y="15629"/>
                  </a:cubicBezTo>
                  <a:cubicBezTo>
                    <a:pt x="21957" y="16080"/>
                    <a:pt x="21277" y="16657"/>
                    <a:pt x="20621" y="17266"/>
                  </a:cubicBezTo>
                  <a:cubicBezTo>
                    <a:pt x="20510" y="17367"/>
                    <a:pt x="20399" y="17412"/>
                    <a:pt x="20262" y="17412"/>
                  </a:cubicBezTo>
                  <a:cubicBezTo>
                    <a:pt x="20214" y="17412"/>
                    <a:pt x="20162" y="17407"/>
                    <a:pt x="20105" y="17395"/>
                  </a:cubicBezTo>
                  <a:cubicBezTo>
                    <a:pt x="20141" y="17327"/>
                    <a:pt x="20184" y="17266"/>
                    <a:pt x="20234" y="17209"/>
                  </a:cubicBezTo>
                  <a:cubicBezTo>
                    <a:pt x="20427" y="17015"/>
                    <a:pt x="20610" y="16808"/>
                    <a:pt x="20829" y="16646"/>
                  </a:cubicBezTo>
                  <a:cubicBezTo>
                    <a:pt x="21266" y="16327"/>
                    <a:pt x="21717" y="16030"/>
                    <a:pt x="22169" y="15740"/>
                  </a:cubicBezTo>
                  <a:cubicBezTo>
                    <a:pt x="23247" y="15041"/>
                    <a:pt x="24369" y="14411"/>
                    <a:pt x="25336" y="13543"/>
                  </a:cubicBezTo>
                  <a:cubicBezTo>
                    <a:pt x="26017" y="12931"/>
                    <a:pt x="26687" y="12314"/>
                    <a:pt x="27275" y="11609"/>
                  </a:cubicBezTo>
                  <a:cubicBezTo>
                    <a:pt x="27959" y="10792"/>
                    <a:pt x="28482" y="9885"/>
                    <a:pt x="28683" y="8821"/>
                  </a:cubicBezTo>
                  <a:cubicBezTo>
                    <a:pt x="28758" y="8398"/>
                    <a:pt x="28815" y="7975"/>
                    <a:pt x="28626" y="7549"/>
                  </a:cubicBezTo>
                  <a:cubicBezTo>
                    <a:pt x="28665" y="7456"/>
                    <a:pt x="28712" y="7352"/>
                    <a:pt x="28758" y="7251"/>
                  </a:cubicBezTo>
                  <a:cubicBezTo>
                    <a:pt x="28851" y="7065"/>
                    <a:pt x="28948" y="6882"/>
                    <a:pt x="29038" y="6696"/>
                  </a:cubicBezTo>
                  <a:cubicBezTo>
                    <a:pt x="29213" y="6334"/>
                    <a:pt x="29288" y="5933"/>
                    <a:pt x="29260" y="5532"/>
                  </a:cubicBezTo>
                  <a:cubicBezTo>
                    <a:pt x="29217" y="4983"/>
                    <a:pt x="28927" y="4693"/>
                    <a:pt x="28529" y="4596"/>
                  </a:cubicBezTo>
                  <a:cubicBezTo>
                    <a:pt x="28375" y="4561"/>
                    <a:pt x="28217" y="4535"/>
                    <a:pt x="28059" y="4525"/>
                  </a:cubicBezTo>
                  <a:cubicBezTo>
                    <a:pt x="27983" y="4520"/>
                    <a:pt x="27907" y="4517"/>
                    <a:pt x="27832" y="4517"/>
                  </a:cubicBezTo>
                  <a:cubicBezTo>
                    <a:pt x="27381" y="4517"/>
                    <a:pt x="26939" y="4603"/>
                    <a:pt x="26497" y="4704"/>
                  </a:cubicBezTo>
                  <a:cubicBezTo>
                    <a:pt x="25616" y="4908"/>
                    <a:pt x="24734" y="5119"/>
                    <a:pt x="23846" y="5288"/>
                  </a:cubicBezTo>
                  <a:cubicBezTo>
                    <a:pt x="23057" y="5438"/>
                    <a:pt x="22312" y="5682"/>
                    <a:pt x="21642" y="6126"/>
                  </a:cubicBezTo>
                  <a:cubicBezTo>
                    <a:pt x="21112" y="6477"/>
                    <a:pt x="20589" y="6832"/>
                    <a:pt x="20073" y="7201"/>
                  </a:cubicBezTo>
                  <a:cubicBezTo>
                    <a:pt x="19689" y="7470"/>
                    <a:pt x="19349" y="7796"/>
                    <a:pt x="19066" y="8169"/>
                  </a:cubicBezTo>
                  <a:cubicBezTo>
                    <a:pt x="19051" y="8197"/>
                    <a:pt x="19037" y="8230"/>
                    <a:pt x="19030" y="8265"/>
                  </a:cubicBezTo>
                  <a:cubicBezTo>
                    <a:pt x="18980" y="8208"/>
                    <a:pt x="18969" y="8190"/>
                    <a:pt x="18969" y="8176"/>
                  </a:cubicBezTo>
                  <a:cubicBezTo>
                    <a:pt x="18973" y="8129"/>
                    <a:pt x="18980" y="8083"/>
                    <a:pt x="18987" y="8036"/>
                  </a:cubicBezTo>
                  <a:cubicBezTo>
                    <a:pt x="19066" y="7585"/>
                    <a:pt x="19094" y="7122"/>
                    <a:pt x="19073" y="6664"/>
                  </a:cubicBezTo>
                  <a:cubicBezTo>
                    <a:pt x="19051" y="6306"/>
                    <a:pt x="19034" y="5947"/>
                    <a:pt x="19008" y="5589"/>
                  </a:cubicBezTo>
                  <a:cubicBezTo>
                    <a:pt x="18983" y="5137"/>
                    <a:pt x="18908" y="4690"/>
                    <a:pt x="18783" y="4252"/>
                  </a:cubicBezTo>
                  <a:cubicBezTo>
                    <a:pt x="18611" y="3672"/>
                    <a:pt x="17629" y="1597"/>
                    <a:pt x="17296" y="1096"/>
                  </a:cubicBezTo>
                  <a:cubicBezTo>
                    <a:pt x="17041" y="712"/>
                    <a:pt x="16694" y="436"/>
                    <a:pt x="16307" y="214"/>
                  </a:cubicBezTo>
                  <a:cubicBezTo>
                    <a:pt x="16069" y="79"/>
                    <a:pt x="15817" y="0"/>
                    <a:pt x="155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2685750" y="3683250"/>
              <a:ext cx="91475" cy="176050"/>
            </a:xfrm>
            <a:custGeom>
              <a:avLst/>
              <a:gdLst/>
              <a:ahLst/>
              <a:cxnLst/>
              <a:rect l="l" t="t" r="r" b="b"/>
              <a:pathLst>
                <a:path w="3659" h="7042" extrusionOk="0">
                  <a:moveTo>
                    <a:pt x="3623" y="0"/>
                  </a:moveTo>
                  <a:cubicBezTo>
                    <a:pt x="3612" y="29"/>
                    <a:pt x="3594" y="58"/>
                    <a:pt x="3583" y="90"/>
                  </a:cubicBezTo>
                  <a:cubicBezTo>
                    <a:pt x="3325" y="785"/>
                    <a:pt x="3074" y="1487"/>
                    <a:pt x="2806" y="2179"/>
                  </a:cubicBezTo>
                  <a:cubicBezTo>
                    <a:pt x="2128" y="3910"/>
                    <a:pt x="1272" y="5536"/>
                    <a:pt x="32" y="6937"/>
                  </a:cubicBezTo>
                  <a:cubicBezTo>
                    <a:pt x="22" y="6955"/>
                    <a:pt x="11" y="6973"/>
                    <a:pt x="0" y="6995"/>
                  </a:cubicBezTo>
                  <a:lnTo>
                    <a:pt x="50" y="7041"/>
                  </a:lnTo>
                  <a:cubicBezTo>
                    <a:pt x="86" y="6984"/>
                    <a:pt x="122" y="6930"/>
                    <a:pt x="165" y="6876"/>
                  </a:cubicBezTo>
                  <a:cubicBezTo>
                    <a:pt x="713" y="6249"/>
                    <a:pt x="1226" y="5594"/>
                    <a:pt x="1641" y="4870"/>
                  </a:cubicBezTo>
                  <a:cubicBezTo>
                    <a:pt x="2275" y="3763"/>
                    <a:pt x="2763" y="2587"/>
                    <a:pt x="3203" y="1394"/>
                  </a:cubicBezTo>
                  <a:cubicBezTo>
                    <a:pt x="3368" y="943"/>
                    <a:pt x="3508" y="477"/>
                    <a:pt x="3658" y="18"/>
                  </a:cubicBezTo>
                  <a:lnTo>
                    <a:pt x="362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2469150" y="3874950"/>
              <a:ext cx="103400" cy="73350"/>
            </a:xfrm>
            <a:custGeom>
              <a:avLst/>
              <a:gdLst/>
              <a:ahLst/>
              <a:cxnLst/>
              <a:rect l="l" t="t" r="r" b="b"/>
              <a:pathLst>
                <a:path w="4136" h="2934" extrusionOk="0">
                  <a:moveTo>
                    <a:pt x="4107" y="2918"/>
                  </a:moveTo>
                  <a:lnTo>
                    <a:pt x="4107" y="2918"/>
                  </a:lnTo>
                  <a:cubicBezTo>
                    <a:pt x="4108" y="2921"/>
                    <a:pt x="4109" y="2925"/>
                    <a:pt x="4110" y="2928"/>
                  </a:cubicBezTo>
                  <a:lnTo>
                    <a:pt x="4121" y="2921"/>
                  </a:lnTo>
                  <a:cubicBezTo>
                    <a:pt x="4116" y="2920"/>
                    <a:pt x="4112" y="2919"/>
                    <a:pt x="4107" y="2918"/>
                  </a:cubicBezTo>
                  <a:close/>
                  <a:moveTo>
                    <a:pt x="4135" y="0"/>
                  </a:moveTo>
                  <a:cubicBezTo>
                    <a:pt x="3931" y="420"/>
                    <a:pt x="3863" y="900"/>
                    <a:pt x="3787" y="1376"/>
                  </a:cubicBezTo>
                  <a:cubicBezTo>
                    <a:pt x="3716" y="1856"/>
                    <a:pt x="3780" y="2344"/>
                    <a:pt x="3974" y="2788"/>
                  </a:cubicBezTo>
                  <a:cubicBezTo>
                    <a:pt x="3712" y="2826"/>
                    <a:pt x="3456" y="2844"/>
                    <a:pt x="3203" y="2844"/>
                  </a:cubicBezTo>
                  <a:cubicBezTo>
                    <a:pt x="2069" y="2844"/>
                    <a:pt x="1020" y="2485"/>
                    <a:pt x="0" y="1975"/>
                  </a:cubicBezTo>
                  <a:lnTo>
                    <a:pt x="0" y="1975"/>
                  </a:lnTo>
                  <a:cubicBezTo>
                    <a:pt x="312" y="2154"/>
                    <a:pt x="634" y="2315"/>
                    <a:pt x="964" y="2458"/>
                  </a:cubicBezTo>
                  <a:cubicBezTo>
                    <a:pt x="1674" y="2774"/>
                    <a:pt x="2443" y="2934"/>
                    <a:pt x="3216" y="2934"/>
                  </a:cubicBezTo>
                  <a:cubicBezTo>
                    <a:pt x="3453" y="2934"/>
                    <a:pt x="3691" y="2919"/>
                    <a:pt x="3927" y="2888"/>
                  </a:cubicBezTo>
                  <a:cubicBezTo>
                    <a:pt x="3934" y="2888"/>
                    <a:pt x="3941" y="2887"/>
                    <a:pt x="3947" y="2887"/>
                  </a:cubicBezTo>
                  <a:cubicBezTo>
                    <a:pt x="3999" y="2887"/>
                    <a:pt x="4054" y="2907"/>
                    <a:pt x="4107" y="2918"/>
                  </a:cubicBezTo>
                  <a:lnTo>
                    <a:pt x="4107" y="2918"/>
                  </a:lnTo>
                  <a:cubicBezTo>
                    <a:pt x="4084" y="2832"/>
                    <a:pt x="4066" y="2745"/>
                    <a:pt x="4035" y="2663"/>
                  </a:cubicBezTo>
                  <a:cubicBezTo>
                    <a:pt x="3895" y="2294"/>
                    <a:pt x="3820" y="1914"/>
                    <a:pt x="3870" y="1527"/>
                  </a:cubicBezTo>
                  <a:cubicBezTo>
                    <a:pt x="3942" y="1007"/>
                    <a:pt x="4045" y="495"/>
                    <a:pt x="41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2761075" y="3992125"/>
              <a:ext cx="120875" cy="40325"/>
            </a:xfrm>
            <a:custGeom>
              <a:avLst/>
              <a:gdLst/>
              <a:ahLst/>
              <a:cxnLst/>
              <a:rect l="l" t="t" r="r" b="b"/>
              <a:pathLst>
                <a:path w="4835" h="1613" extrusionOk="0">
                  <a:moveTo>
                    <a:pt x="29" y="0"/>
                  </a:moveTo>
                  <a:lnTo>
                    <a:pt x="0" y="75"/>
                  </a:lnTo>
                  <a:cubicBezTo>
                    <a:pt x="108" y="133"/>
                    <a:pt x="219" y="194"/>
                    <a:pt x="327" y="251"/>
                  </a:cubicBezTo>
                  <a:cubicBezTo>
                    <a:pt x="1498" y="864"/>
                    <a:pt x="2749" y="1240"/>
                    <a:pt x="4035" y="1509"/>
                  </a:cubicBezTo>
                  <a:cubicBezTo>
                    <a:pt x="4297" y="1566"/>
                    <a:pt x="4565" y="1580"/>
                    <a:pt x="4834" y="1612"/>
                  </a:cubicBezTo>
                  <a:cubicBezTo>
                    <a:pt x="4694" y="1562"/>
                    <a:pt x="4547" y="1555"/>
                    <a:pt x="4408" y="1519"/>
                  </a:cubicBezTo>
                  <a:cubicBezTo>
                    <a:pt x="3709" y="1333"/>
                    <a:pt x="3007" y="1150"/>
                    <a:pt x="2315" y="946"/>
                  </a:cubicBezTo>
                  <a:cubicBezTo>
                    <a:pt x="1599" y="735"/>
                    <a:pt x="921" y="419"/>
                    <a:pt x="255" y="86"/>
                  </a:cubicBezTo>
                  <a:cubicBezTo>
                    <a:pt x="180" y="50"/>
                    <a:pt x="104" y="25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2501925" y="3715225"/>
              <a:ext cx="55825" cy="126875"/>
            </a:xfrm>
            <a:custGeom>
              <a:avLst/>
              <a:gdLst/>
              <a:ahLst/>
              <a:cxnLst/>
              <a:rect l="l" t="t" r="r" b="b"/>
              <a:pathLst>
                <a:path w="2233" h="507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617"/>
                    <a:pt x="155" y="1197"/>
                    <a:pt x="362" y="1767"/>
                  </a:cubicBezTo>
                  <a:cubicBezTo>
                    <a:pt x="796" y="2978"/>
                    <a:pt x="1441" y="4067"/>
                    <a:pt x="2233" y="5074"/>
                  </a:cubicBezTo>
                  <a:cubicBezTo>
                    <a:pt x="1982" y="4644"/>
                    <a:pt x="1710" y="4229"/>
                    <a:pt x="1455" y="3802"/>
                  </a:cubicBezTo>
                  <a:cubicBezTo>
                    <a:pt x="857" y="2810"/>
                    <a:pt x="388" y="1764"/>
                    <a:pt x="122" y="635"/>
                  </a:cubicBezTo>
                  <a:cubicBezTo>
                    <a:pt x="72" y="423"/>
                    <a:pt x="40" y="2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2582625" y="3649025"/>
              <a:ext cx="20000" cy="143725"/>
            </a:xfrm>
            <a:custGeom>
              <a:avLst/>
              <a:gdLst/>
              <a:ahLst/>
              <a:cxnLst/>
              <a:rect l="l" t="t" r="r" b="b"/>
              <a:pathLst>
                <a:path w="800" h="574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40"/>
                    <a:pt x="30" y="277"/>
                    <a:pt x="65" y="413"/>
                  </a:cubicBezTo>
                  <a:cubicBezTo>
                    <a:pt x="227" y="1058"/>
                    <a:pt x="341" y="1713"/>
                    <a:pt x="413" y="2373"/>
                  </a:cubicBezTo>
                  <a:cubicBezTo>
                    <a:pt x="438" y="2645"/>
                    <a:pt x="474" y="2914"/>
                    <a:pt x="499" y="3186"/>
                  </a:cubicBezTo>
                  <a:cubicBezTo>
                    <a:pt x="538" y="3577"/>
                    <a:pt x="574" y="3967"/>
                    <a:pt x="606" y="4358"/>
                  </a:cubicBezTo>
                  <a:cubicBezTo>
                    <a:pt x="628" y="4609"/>
                    <a:pt x="639" y="4863"/>
                    <a:pt x="660" y="5114"/>
                  </a:cubicBezTo>
                  <a:cubicBezTo>
                    <a:pt x="675" y="5325"/>
                    <a:pt x="692" y="5537"/>
                    <a:pt x="710" y="5748"/>
                  </a:cubicBezTo>
                  <a:lnTo>
                    <a:pt x="764" y="5748"/>
                  </a:lnTo>
                  <a:cubicBezTo>
                    <a:pt x="764" y="5669"/>
                    <a:pt x="771" y="5590"/>
                    <a:pt x="764" y="5515"/>
                  </a:cubicBezTo>
                  <a:cubicBezTo>
                    <a:pt x="732" y="5168"/>
                    <a:pt x="800" y="4813"/>
                    <a:pt x="692" y="4465"/>
                  </a:cubicBezTo>
                  <a:cubicBezTo>
                    <a:pt x="632" y="4275"/>
                    <a:pt x="657" y="4057"/>
                    <a:pt x="642" y="3849"/>
                  </a:cubicBezTo>
                  <a:cubicBezTo>
                    <a:pt x="603" y="3412"/>
                    <a:pt x="563" y="2975"/>
                    <a:pt x="524" y="2538"/>
                  </a:cubicBezTo>
                  <a:cubicBezTo>
                    <a:pt x="456" y="1803"/>
                    <a:pt x="305" y="1083"/>
                    <a:pt x="116" y="370"/>
                  </a:cubicBezTo>
                  <a:cubicBezTo>
                    <a:pt x="83" y="244"/>
                    <a:pt x="40" y="1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2771650" y="3954400"/>
              <a:ext cx="120325" cy="13725"/>
            </a:xfrm>
            <a:custGeom>
              <a:avLst/>
              <a:gdLst/>
              <a:ahLst/>
              <a:cxnLst/>
              <a:rect l="l" t="t" r="r" b="b"/>
              <a:pathLst>
                <a:path w="4813" h="549" extrusionOk="0">
                  <a:moveTo>
                    <a:pt x="0" y="1"/>
                  </a:moveTo>
                  <a:cubicBezTo>
                    <a:pt x="76" y="122"/>
                    <a:pt x="76" y="122"/>
                    <a:pt x="265" y="183"/>
                  </a:cubicBezTo>
                  <a:cubicBezTo>
                    <a:pt x="925" y="395"/>
                    <a:pt x="1613" y="509"/>
                    <a:pt x="2304" y="534"/>
                  </a:cubicBezTo>
                  <a:cubicBezTo>
                    <a:pt x="2518" y="544"/>
                    <a:pt x="2731" y="548"/>
                    <a:pt x="2944" y="548"/>
                  </a:cubicBezTo>
                  <a:cubicBezTo>
                    <a:pt x="3569" y="548"/>
                    <a:pt x="4193" y="506"/>
                    <a:pt x="4812" y="402"/>
                  </a:cubicBezTo>
                  <a:lnTo>
                    <a:pt x="4812" y="402"/>
                  </a:lnTo>
                  <a:cubicBezTo>
                    <a:pt x="4619" y="405"/>
                    <a:pt x="4425" y="431"/>
                    <a:pt x="4236" y="434"/>
                  </a:cubicBezTo>
                  <a:cubicBezTo>
                    <a:pt x="3834" y="441"/>
                    <a:pt x="3437" y="438"/>
                    <a:pt x="3035" y="445"/>
                  </a:cubicBezTo>
                  <a:cubicBezTo>
                    <a:pt x="2956" y="447"/>
                    <a:pt x="2877" y="448"/>
                    <a:pt x="2797" y="448"/>
                  </a:cubicBezTo>
                  <a:cubicBezTo>
                    <a:pt x="2085" y="448"/>
                    <a:pt x="1375" y="361"/>
                    <a:pt x="685" y="190"/>
                  </a:cubicBezTo>
                  <a:cubicBezTo>
                    <a:pt x="452" y="133"/>
                    <a:pt x="226" y="6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2380000" y="3723200"/>
              <a:ext cx="63625" cy="83950"/>
            </a:xfrm>
            <a:custGeom>
              <a:avLst/>
              <a:gdLst/>
              <a:ahLst/>
              <a:cxnLst/>
              <a:rect l="l" t="t" r="r" b="b"/>
              <a:pathLst>
                <a:path w="2545" h="3358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470"/>
                    <a:pt x="1835" y="2853"/>
                    <a:pt x="2545" y="3358"/>
                  </a:cubicBezTo>
                  <a:cubicBezTo>
                    <a:pt x="2405" y="3186"/>
                    <a:pt x="2251" y="3021"/>
                    <a:pt x="2111" y="2849"/>
                  </a:cubicBezTo>
                  <a:cubicBezTo>
                    <a:pt x="1405" y="2000"/>
                    <a:pt x="718" y="1133"/>
                    <a:pt x="155" y="180"/>
                  </a:cubicBezTo>
                  <a:cubicBezTo>
                    <a:pt x="108" y="115"/>
                    <a:pt x="58" y="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2344275" y="3977700"/>
              <a:ext cx="112700" cy="27075"/>
            </a:xfrm>
            <a:custGeom>
              <a:avLst/>
              <a:gdLst/>
              <a:ahLst/>
              <a:cxnLst/>
              <a:rect l="l" t="t" r="r" b="b"/>
              <a:pathLst>
                <a:path w="4508" h="1083" extrusionOk="0">
                  <a:moveTo>
                    <a:pt x="3931" y="0"/>
                  </a:moveTo>
                  <a:cubicBezTo>
                    <a:pt x="3472" y="14"/>
                    <a:pt x="3014" y="75"/>
                    <a:pt x="2569" y="186"/>
                  </a:cubicBezTo>
                  <a:cubicBezTo>
                    <a:pt x="1767" y="380"/>
                    <a:pt x="978" y="602"/>
                    <a:pt x="222" y="946"/>
                  </a:cubicBezTo>
                  <a:cubicBezTo>
                    <a:pt x="147" y="978"/>
                    <a:pt x="75" y="1018"/>
                    <a:pt x="0" y="1054"/>
                  </a:cubicBezTo>
                  <a:lnTo>
                    <a:pt x="15" y="1082"/>
                  </a:lnTo>
                  <a:cubicBezTo>
                    <a:pt x="32" y="1079"/>
                    <a:pt x="47" y="1075"/>
                    <a:pt x="65" y="1071"/>
                  </a:cubicBezTo>
                  <a:cubicBezTo>
                    <a:pt x="1125" y="663"/>
                    <a:pt x="2207" y="319"/>
                    <a:pt x="3340" y="158"/>
                  </a:cubicBezTo>
                  <a:cubicBezTo>
                    <a:pt x="3564" y="127"/>
                    <a:pt x="3790" y="93"/>
                    <a:pt x="4017" y="93"/>
                  </a:cubicBezTo>
                  <a:cubicBezTo>
                    <a:pt x="4135" y="93"/>
                    <a:pt x="4253" y="102"/>
                    <a:pt x="4372" y="126"/>
                  </a:cubicBezTo>
                  <a:cubicBezTo>
                    <a:pt x="4418" y="126"/>
                    <a:pt x="4465" y="122"/>
                    <a:pt x="4508" y="111"/>
                  </a:cubicBezTo>
                  <a:cubicBezTo>
                    <a:pt x="4483" y="61"/>
                    <a:pt x="4454" y="32"/>
                    <a:pt x="4425" y="32"/>
                  </a:cubicBezTo>
                  <a:cubicBezTo>
                    <a:pt x="4261" y="11"/>
                    <a:pt x="4096" y="0"/>
                    <a:pt x="3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2802825" y="3679125"/>
              <a:ext cx="51075" cy="91400"/>
            </a:xfrm>
            <a:custGeom>
              <a:avLst/>
              <a:gdLst/>
              <a:ahLst/>
              <a:cxnLst/>
              <a:rect l="l" t="t" r="r" b="b"/>
              <a:pathLst>
                <a:path w="2043" h="3656" extrusionOk="0">
                  <a:moveTo>
                    <a:pt x="2043" y="1"/>
                  </a:moveTo>
                  <a:lnTo>
                    <a:pt x="2043" y="1"/>
                  </a:lnTo>
                  <a:cubicBezTo>
                    <a:pt x="1828" y="416"/>
                    <a:pt x="1638" y="835"/>
                    <a:pt x="1426" y="1251"/>
                  </a:cubicBezTo>
                  <a:cubicBezTo>
                    <a:pt x="1218" y="1663"/>
                    <a:pt x="1000" y="2082"/>
                    <a:pt x="763" y="2480"/>
                  </a:cubicBezTo>
                  <a:cubicBezTo>
                    <a:pt x="527" y="2874"/>
                    <a:pt x="262" y="3254"/>
                    <a:pt x="0" y="3655"/>
                  </a:cubicBezTo>
                  <a:cubicBezTo>
                    <a:pt x="129" y="3641"/>
                    <a:pt x="129" y="3641"/>
                    <a:pt x="204" y="3541"/>
                  </a:cubicBezTo>
                  <a:cubicBezTo>
                    <a:pt x="928" y="2559"/>
                    <a:pt x="1487" y="1491"/>
                    <a:pt x="1924" y="352"/>
                  </a:cubicBezTo>
                  <a:cubicBezTo>
                    <a:pt x="1967" y="237"/>
                    <a:pt x="2003" y="119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2623750" y="3728125"/>
              <a:ext cx="12650" cy="107425"/>
            </a:xfrm>
            <a:custGeom>
              <a:avLst/>
              <a:gdLst/>
              <a:ahLst/>
              <a:cxnLst/>
              <a:rect l="l" t="t" r="r" b="b"/>
              <a:pathLst>
                <a:path w="506" h="4297" extrusionOk="0">
                  <a:moveTo>
                    <a:pt x="416" y="1"/>
                  </a:moveTo>
                  <a:cubicBezTo>
                    <a:pt x="405" y="1437"/>
                    <a:pt x="402" y="2878"/>
                    <a:pt x="1" y="4282"/>
                  </a:cubicBezTo>
                  <a:lnTo>
                    <a:pt x="51" y="4297"/>
                  </a:lnTo>
                  <a:cubicBezTo>
                    <a:pt x="65" y="4286"/>
                    <a:pt x="90" y="4279"/>
                    <a:pt x="94" y="4264"/>
                  </a:cubicBezTo>
                  <a:cubicBezTo>
                    <a:pt x="130" y="4164"/>
                    <a:pt x="169" y="4064"/>
                    <a:pt x="198" y="3964"/>
                  </a:cubicBezTo>
                  <a:cubicBezTo>
                    <a:pt x="402" y="3218"/>
                    <a:pt x="445" y="2455"/>
                    <a:pt x="470" y="1692"/>
                  </a:cubicBezTo>
                  <a:cubicBezTo>
                    <a:pt x="488" y="1129"/>
                    <a:pt x="506" y="560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2266600" y="3790200"/>
              <a:ext cx="76350" cy="57625"/>
            </a:xfrm>
            <a:custGeom>
              <a:avLst/>
              <a:gdLst/>
              <a:ahLst/>
              <a:cxnLst/>
              <a:rect l="l" t="t" r="r" b="b"/>
              <a:pathLst>
                <a:path w="3054" h="2305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484"/>
                    <a:pt x="2172" y="2004"/>
                    <a:pt x="3054" y="2305"/>
                  </a:cubicBezTo>
                  <a:cubicBezTo>
                    <a:pt x="1957" y="1602"/>
                    <a:pt x="893" y="91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2393350" y="4003850"/>
              <a:ext cx="95875" cy="40150"/>
            </a:xfrm>
            <a:custGeom>
              <a:avLst/>
              <a:gdLst/>
              <a:ahLst/>
              <a:cxnLst/>
              <a:rect l="l" t="t" r="r" b="b"/>
              <a:pathLst>
                <a:path w="3835" h="1606" extrusionOk="0">
                  <a:moveTo>
                    <a:pt x="3835" y="0"/>
                  </a:moveTo>
                  <a:lnTo>
                    <a:pt x="3835" y="0"/>
                  </a:lnTo>
                  <a:cubicBezTo>
                    <a:pt x="2584" y="645"/>
                    <a:pt x="1273" y="1075"/>
                    <a:pt x="1" y="1606"/>
                  </a:cubicBezTo>
                  <a:cubicBezTo>
                    <a:pt x="22" y="1602"/>
                    <a:pt x="40" y="1598"/>
                    <a:pt x="58" y="1595"/>
                  </a:cubicBezTo>
                  <a:cubicBezTo>
                    <a:pt x="997" y="1319"/>
                    <a:pt x="1907" y="961"/>
                    <a:pt x="2817" y="599"/>
                  </a:cubicBezTo>
                  <a:cubicBezTo>
                    <a:pt x="3118" y="477"/>
                    <a:pt x="3408" y="326"/>
                    <a:pt x="3702" y="183"/>
                  </a:cubicBezTo>
                  <a:cubicBezTo>
                    <a:pt x="3759" y="158"/>
                    <a:pt x="3835" y="129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2489825" y="3783225"/>
              <a:ext cx="71150" cy="80725"/>
            </a:xfrm>
            <a:custGeom>
              <a:avLst/>
              <a:gdLst/>
              <a:ahLst/>
              <a:cxnLst/>
              <a:rect l="l" t="t" r="r" b="b"/>
              <a:pathLst>
                <a:path w="2846" h="3229" extrusionOk="0">
                  <a:moveTo>
                    <a:pt x="1" y="0"/>
                  </a:moveTo>
                  <a:cubicBezTo>
                    <a:pt x="262" y="1089"/>
                    <a:pt x="1810" y="2842"/>
                    <a:pt x="2846" y="3229"/>
                  </a:cubicBezTo>
                  <a:cubicBezTo>
                    <a:pt x="1563" y="2465"/>
                    <a:pt x="696" y="133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2268925" y="3988900"/>
              <a:ext cx="79050" cy="47850"/>
            </a:xfrm>
            <a:custGeom>
              <a:avLst/>
              <a:gdLst/>
              <a:ahLst/>
              <a:cxnLst/>
              <a:rect l="l" t="t" r="r" b="b"/>
              <a:pathLst>
                <a:path w="3162" h="1914" extrusionOk="0">
                  <a:moveTo>
                    <a:pt x="3161" y="0"/>
                  </a:moveTo>
                  <a:lnTo>
                    <a:pt x="3161" y="0"/>
                  </a:lnTo>
                  <a:cubicBezTo>
                    <a:pt x="2319" y="265"/>
                    <a:pt x="1517" y="652"/>
                    <a:pt x="782" y="1147"/>
                  </a:cubicBezTo>
                  <a:cubicBezTo>
                    <a:pt x="542" y="1308"/>
                    <a:pt x="330" y="1516"/>
                    <a:pt x="112" y="1709"/>
                  </a:cubicBezTo>
                  <a:cubicBezTo>
                    <a:pt x="62" y="1752"/>
                    <a:pt x="37" y="1820"/>
                    <a:pt x="1" y="1878"/>
                  </a:cubicBezTo>
                  <a:cubicBezTo>
                    <a:pt x="19" y="1888"/>
                    <a:pt x="37" y="1903"/>
                    <a:pt x="47" y="1913"/>
                  </a:cubicBezTo>
                  <a:cubicBezTo>
                    <a:pt x="83" y="1888"/>
                    <a:pt x="119" y="1860"/>
                    <a:pt x="151" y="1831"/>
                  </a:cubicBezTo>
                  <a:cubicBezTo>
                    <a:pt x="406" y="1559"/>
                    <a:pt x="700" y="1322"/>
                    <a:pt x="1018" y="1129"/>
                  </a:cubicBezTo>
                  <a:cubicBezTo>
                    <a:pt x="1599" y="767"/>
                    <a:pt x="2204" y="444"/>
                    <a:pt x="2828" y="165"/>
                  </a:cubicBezTo>
                  <a:cubicBezTo>
                    <a:pt x="2889" y="136"/>
                    <a:pt x="2950" y="104"/>
                    <a:pt x="3007" y="75"/>
                  </a:cubicBezTo>
                  <a:cubicBezTo>
                    <a:pt x="3057" y="50"/>
                    <a:pt x="3111" y="25"/>
                    <a:pt x="3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2655900" y="3718800"/>
              <a:ext cx="16600" cy="97050"/>
            </a:xfrm>
            <a:custGeom>
              <a:avLst/>
              <a:gdLst/>
              <a:ahLst/>
              <a:cxnLst/>
              <a:rect l="l" t="t" r="r" b="b"/>
              <a:pathLst>
                <a:path w="664" h="3882" extrusionOk="0">
                  <a:moveTo>
                    <a:pt x="442" y="1"/>
                  </a:moveTo>
                  <a:cubicBezTo>
                    <a:pt x="434" y="87"/>
                    <a:pt x="438" y="173"/>
                    <a:pt x="452" y="259"/>
                  </a:cubicBezTo>
                  <a:cubicBezTo>
                    <a:pt x="542" y="728"/>
                    <a:pt x="549" y="1212"/>
                    <a:pt x="467" y="1685"/>
                  </a:cubicBezTo>
                  <a:cubicBezTo>
                    <a:pt x="388" y="2190"/>
                    <a:pt x="270" y="2688"/>
                    <a:pt x="166" y="3186"/>
                  </a:cubicBezTo>
                  <a:cubicBezTo>
                    <a:pt x="116" y="3419"/>
                    <a:pt x="55" y="3645"/>
                    <a:pt x="1" y="3878"/>
                  </a:cubicBezTo>
                  <a:lnTo>
                    <a:pt x="19" y="3881"/>
                  </a:lnTo>
                  <a:cubicBezTo>
                    <a:pt x="33" y="3864"/>
                    <a:pt x="47" y="3842"/>
                    <a:pt x="58" y="3821"/>
                  </a:cubicBezTo>
                  <a:cubicBezTo>
                    <a:pt x="399" y="2774"/>
                    <a:pt x="664" y="1714"/>
                    <a:pt x="589" y="599"/>
                  </a:cubicBezTo>
                  <a:cubicBezTo>
                    <a:pt x="578" y="395"/>
                    <a:pt x="546" y="187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2715750" y="3627000"/>
              <a:ext cx="25650" cy="78300"/>
            </a:xfrm>
            <a:custGeom>
              <a:avLst/>
              <a:gdLst/>
              <a:ahLst/>
              <a:cxnLst/>
              <a:rect l="l" t="t" r="r" b="b"/>
              <a:pathLst>
                <a:path w="1026" h="3132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971" y="15"/>
                    <a:pt x="928" y="43"/>
                    <a:pt x="896" y="90"/>
                  </a:cubicBezTo>
                  <a:cubicBezTo>
                    <a:pt x="825" y="230"/>
                    <a:pt x="735" y="366"/>
                    <a:pt x="688" y="516"/>
                  </a:cubicBezTo>
                  <a:cubicBezTo>
                    <a:pt x="495" y="1154"/>
                    <a:pt x="312" y="1792"/>
                    <a:pt x="137" y="2433"/>
                  </a:cubicBezTo>
                  <a:cubicBezTo>
                    <a:pt x="72" y="2659"/>
                    <a:pt x="47" y="2899"/>
                    <a:pt x="0" y="3132"/>
                  </a:cubicBezTo>
                  <a:cubicBezTo>
                    <a:pt x="348" y="2089"/>
                    <a:pt x="559" y="1011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2769050" y="3929050"/>
              <a:ext cx="91850" cy="16325"/>
            </a:xfrm>
            <a:custGeom>
              <a:avLst/>
              <a:gdLst/>
              <a:ahLst/>
              <a:cxnLst/>
              <a:rect l="l" t="t" r="r" b="b"/>
              <a:pathLst>
                <a:path w="3674" h="653" extrusionOk="0">
                  <a:moveTo>
                    <a:pt x="3673" y="1"/>
                  </a:moveTo>
                  <a:lnTo>
                    <a:pt x="1856" y="409"/>
                  </a:lnTo>
                  <a:cubicBezTo>
                    <a:pt x="1244" y="549"/>
                    <a:pt x="620" y="570"/>
                    <a:pt x="0" y="645"/>
                  </a:cubicBezTo>
                  <a:cubicBezTo>
                    <a:pt x="112" y="650"/>
                    <a:pt x="223" y="653"/>
                    <a:pt x="334" y="653"/>
                  </a:cubicBezTo>
                  <a:cubicBezTo>
                    <a:pt x="1485" y="653"/>
                    <a:pt x="2591" y="403"/>
                    <a:pt x="36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2428300" y="3866425"/>
              <a:ext cx="71225" cy="57825"/>
            </a:xfrm>
            <a:custGeom>
              <a:avLst/>
              <a:gdLst/>
              <a:ahLst/>
              <a:cxnLst/>
              <a:rect l="l" t="t" r="r" b="b"/>
              <a:pathLst>
                <a:path w="2849" h="2313" extrusionOk="0">
                  <a:moveTo>
                    <a:pt x="0" y="1"/>
                  </a:moveTo>
                  <a:lnTo>
                    <a:pt x="0" y="1"/>
                  </a:lnTo>
                  <a:cubicBezTo>
                    <a:pt x="796" y="968"/>
                    <a:pt x="1760" y="1724"/>
                    <a:pt x="2849" y="2312"/>
                  </a:cubicBezTo>
                  <a:cubicBezTo>
                    <a:pt x="2530" y="2086"/>
                    <a:pt x="2215" y="1868"/>
                    <a:pt x="1896" y="1628"/>
                  </a:cubicBezTo>
                  <a:cubicBezTo>
                    <a:pt x="1573" y="1388"/>
                    <a:pt x="1251" y="1140"/>
                    <a:pt x="953" y="882"/>
                  </a:cubicBezTo>
                  <a:cubicBezTo>
                    <a:pt x="660" y="624"/>
                    <a:pt x="387" y="338"/>
                    <a:pt x="104" y="69"/>
                  </a:cubicBezTo>
                  <a:cubicBezTo>
                    <a:pt x="72" y="44"/>
                    <a:pt x="36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2467350" y="3870375"/>
              <a:ext cx="83775" cy="44725"/>
            </a:xfrm>
            <a:custGeom>
              <a:avLst/>
              <a:gdLst/>
              <a:ahLst/>
              <a:cxnLst/>
              <a:rect l="l" t="t" r="r" b="b"/>
              <a:pathLst>
                <a:path w="3351" h="1789" extrusionOk="0">
                  <a:moveTo>
                    <a:pt x="22" y="1"/>
                  </a:moveTo>
                  <a:lnTo>
                    <a:pt x="0" y="26"/>
                  </a:lnTo>
                  <a:cubicBezTo>
                    <a:pt x="29" y="54"/>
                    <a:pt x="58" y="87"/>
                    <a:pt x="90" y="115"/>
                  </a:cubicBezTo>
                  <a:cubicBezTo>
                    <a:pt x="520" y="427"/>
                    <a:pt x="928" y="764"/>
                    <a:pt x="1391" y="1033"/>
                  </a:cubicBezTo>
                  <a:cubicBezTo>
                    <a:pt x="1932" y="1351"/>
                    <a:pt x="2491" y="1620"/>
                    <a:pt x="3107" y="1763"/>
                  </a:cubicBezTo>
                  <a:cubicBezTo>
                    <a:pt x="3186" y="1774"/>
                    <a:pt x="3265" y="1785"/>
                    <a:pt x="3344" y="1789"/>
                  </a:cubicBezTo>
                  <a:cubicBezTo>
                    <a:pt x="3347" y="1774"/>
                    <a:pt x="3351" y="1760"/>
                    <a:pt x="3351" y="1746"/>
                  </a:cubicBezTo>
                  <a:cubicBezTo>
                    <a:pt x="3322" y="1735"/>
                    <a:pt x="3297" y="1724"/>
                    <a:pt x="3268" y="1713"/>
                  </a:cubicBezTo>
                  <a:cubicBezTo>
                    <a:pt x="2946" y="1609"/>
                    <a:pt x="2613" y="1531"/>
                    <a:pt x="2308" y="1387"/>
                  </a:cubicBezTo>
                  <a:cubicBezTo>
                    <a:pt x="1871" y="1190"/>
                    <a:pt x="1448" y="964"/>
                    <a:pt x="1040" y="717"/>
                  </a:cubicBezTo>
                  <a:cubicBezTo>
                    <a:pt x="688" y="502"/>
                    <a:pt x="359" y="24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2538475" y="3661025"/>
              <a:ext cx="18475" cy="75625"/>
            </a:xfrm>
            <a:custGeom>
              <a:avLst/>
              <a:gdLst/>
              <a:ahLst/>
              <a:cxnLst/>
              <a:rect l="l" t="t" r="r" b="b"/>
              <a:pathLst>
                <a:path w="739" h="3025" extrusionOk="0">
                  <a:moveTo>
                    <a:pt x="79" y="1"/>
                  </a:moveTo>
                  <a:lnTo>
                    <a:pt x="0" y="15"/>
                  </a:lnTo>
                  <a:cubicBezTo>
                    <a:pt x="15" y="184"/>
                    <a:pt x="26" y="356"/>
                    <a:pt x="47" y="528"/>
                  </a:cubicBezTo>
                  <a:cubicBezTo>
                    <a:pt x="144" y="1330"/>
                    <a:pt x="352" y="2118"/>
                    <a:pt x="663" y="2871"/>
                  </a:cubicBezTo>
                  <a:cubicBezTo>
                    <a:pt x="685" y="2921"/>
                    <a:pt x="713" y="2971"/>
                    <a:pt x="739" y="3025"/>
                  </a:cubicBezTo>
                  <a:cubicBezTo>
                    <a:pt x="685" y="2767"/>
                    <a:pt x="606" y="2523"/>
                    <a:pt x="538" y="2273"/>
                  </a:cubicBezTo>
                  <a:cubicBezTo>
                    <a:pt x="470" y="2022"/>
                    <a:pt x="413" y="1778"/>
                    <a:pt x="355" y="1520"/>
                  </a:cubicBezTo>
                  <a:cubicBezTo>
                    <a:pt x="298" y="1259"/>
                    <a:pt x="258" y="997"/>
                    <a:pt x="198" y="739"/>
                  </a:cubicBezTo>
                  <a:cubicBezTo>
                    <a:pt x="144" y="495"/>
                    <a:pt x="172" y="237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2767975" y="3777675"/>
              <a:ext cx="39250" cy="82425"/>
            </a:xfrm>
            <a:custGeom>
              <a:avLst/>
              <a:gdLst/>
              <a:ahLst/>
              <a:cxnLst/>
              <a:rect l="l" t="t" r="r" b="b"/>
              <a:pathLst>
                <a:path w="1570" h="3297" extrusionOk="0">
                  <a:moveTo>
                    <a:pt x="1505" y="0"/>
                  </a:moveTo>
                  <a:lnTo>
                    <a:pt x="1505" y="0"/>
                  </a:lnTo>
                  <a:cubicBezTo>
                    <a:pt x="1265" y="1222"/>
                    <a:pt x="599" y="2239"/>
                    <a:pt x="0" y="3297"/>
                  </a:cubicBezTo>
                  <a:cubicBezTo>
                    <a:pt x="33" y="3261"/>
                    <a:pt x="65" y="3225"/>
                    <a:pt x="94" y="3182"/>
                  </a:cubicBezTo>
                  <a:cubicBezTo>
                    <a:pt x="509" y="2605"/>
                    <a:pt x="868" y="1985"/>
                    <a:pt x="1158" y="1333"/>
                  </a:cubicBezTo>
                  <a:cubicBezTo>
                    <a:pt x="1287" y="1028"/>
                    <a:pt x="1398" y="717"/>
                    <a:pt x="1487" y="394"/>
                  </a:cubicBezTo>
                  <a:cubicBezTo>
                    <a:pt x="1527" y="272"/>
                    <a:pt x="1570" y="14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2715475" y="3706175"/>
              <a:ext cx="39075" cy="98300"/>
            </a:xfrm>
            <a:custGeom>
              <a:avLst/>
              <a:gdLst/>
              <a:ahLst/>
              <a:cxnLst/>
              <a:rect l="l" t="t" r="r" b="b"/>
              <a:pathLst>
                <a:path w="1563" h="3932" extrusionOk="0">
                  <a:moveTo>
                    <a:pt x="1556" y="1"/>
                  </a:moveTo>
                  <a:lnTo>
                    <a:pt x="1556" y="1"/>
                  </a:lnTo>
                  <a:cubicBezTo>
                    <a:pt x="1169" y="1373"/>
                    <a:pt x="703" y="2699"/>
                    <a:pt x="1" y="3931"/>
                  </a:cubicBezTo>
                  <a:cubicBezTo>
                    <a:pt x="538" y="3319"/>
                    <a:pt x="1563" y="714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2663625" y="4101575"/>
              <a:ext cx="19375" cy="71325"/>
            </a:xfrm>
            <a:custGeom>
              <a:avLst/>
              <a:gdLst/>
              <a:ahLst/>
              <a:cxnLst/>
              <a:rect l="l" t="t" r="r" b="b"/>
              <a:pathLst>
                <a:path w="775" h="2853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248"/>
                    <a:pt x="183" y="495"/>
                    <a:pt x="269" y="742"/>
                  </a:cubicBezTo>
                  <a:cubicBezTo>
                    <a:pt x="487" y="1387"/>
                    <a:pt x="699" y="2032"/>
                    <a:pt x="652" y="2731"/>
                  </a:cubicBezTo>
                  <a:cubicBezTo>
                    <a:pt x="656" y="2770"/>
                    <a:pt x="667" y="2813"/>
                    <a:pt x="681" y="2853"/>
                  </a:cubicBezTo>
                  <a:cubicBezTo>
                    <a:pt x="724" y="2831"/>
                    <a:pt x="753" y="2792"/>
                    <a:pt x="763" y="2745"/>
                  </a:cubicBezTo>
                  <a:cubicBezTo>
                    <a:pt x="770" y="2631"/>
                    <a:pt x="774" y="2520"/>
                    <a:pt x="774" y="2405"/>
                  </a:cubicBezTo>
                  <a:cubicBezTo>
                    <a:pt x="770" y="1932"/>
                    <a:pt x="627" y="1488"/>
                    <a:pt x="484" y="1043"/>
                  </a:cubicBezTo>
                  <a:cubicBezTo>
                    <a:pt x="366" y="678"/>
                    <a:pt x="222" y="3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602350" y="3852825"/>
              <a:ext cx="13550" cy="80100"/>
            </a:xfrm>
            <a:custGeom>
              <a:avLst/>
              <a:gdLst/>
              <a:ahLst/>
              <a:cxnLst/>
              <a:rect l="l" t="t" r="r" b="b"/>
              <a:pathLst>
                <a:path w="542" h="3204" extrusionOk="0">
                  <a:moveTo>
                    <a:pt x="0" y="0"/>
                  </a:moveTo>
                  <a:cubicBezTo>
                    <a:pt x="54" y="136"/>
                    <a:pt x="101" y="258"/>
                    <a:pt x="144" y="380"/>
                  </a:cubicBezTo>
                  <a:cubicBezTo>
                    <a:pt x="330" y="946"/>
                    <a:pt x="359" y="1541"/>
                    <a:pt x="416" y="2129"/>
                  </a:cubicBezTo>
                  <a:cubicBezTo>
                    <a:pt x="452" y="2498"/>
                    <a:pt x="459" y="2870"/>
                    <a:pt x="480" y="3204"/>
                  </a:cubicBezTo>
                  <a:cubicBezTo>
                    <a:pt x="534" y="2824"/>
                    <a:pt x="541" y="2444"/>
                    <a:pt x="498" y="2064"/>
                  </a:cubicBezTo>
                  <a:cubicBezTo>
                    <a:pt x="445" y="1649"/>
                    <a:pt x="427" y="1229"/>
                    <a:pt x="362" y="817"/>
                  </a:cubicBezTo>
                  <a:cubicBezTo>
                    <a:pt x="330" y="588"/>
                    <a:pt x="240" y="369"/>
                    <a:pt x="169" y="151"/>
                  </a:cubicBezTo>
                  <a:cubicBezTo>
                    <a:pt x="147" y="83"/>
                    <a:pt x="1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528975" y="3759925"/>
              <a:ext cx="44375" cy="88250"/>
            </a:xfrm>
            <a:custGeom>
              <a:avLst/>
              <a:gdLst/>
              <a:ahLst/>
              <a:cxnLst/>
              <a:rect l="l" t="t" r="r" b="b"/>
              <a:pathLst>
                <a:path w="1775" h="3530" extrusionOk="0">
                  <a:moveTo>
                    <a:pt x="22" y="1"/>
                  </a:moveTo>
                  <a:cubicBezTo>
                    <a:pt x="8" y="26"/>
                    <a:pt x="1" y="33"/>
                    <a:pt x="1" y="36"/>
                  </a:cubicBezTo>
                  <a:cubicBezTo>
                    <a:pt x="312" y="1165"/>
                    <a:pt x="803" y="2240"/>
                    <a:pt x="1455" y="3215"/>
                  </a:cubicBezTo>
                  <a:cubicBezTo>
                    <a:pt x="1538" y="3322"/>
                    <a:pt x="1624" y="3430"/>
                    <a:pt x="1717" y="3530"/>
                  </a:cubicBezTo>
                  <a:lnTo>
                    <a:pt x="1774" y="3494"/>
                  </a:lnTo>
                  <a:cubicBezTo>
                    <a:pt x="1384" y="2975"/>
                    <a:pt x="1043" y="2419"/>
                    <a:pt x="750" y="1839"/>
                  </a:cubicBezTo>
                  <a:cubicBezTo>
                    <a:pt x="459" y="1248"/>
                    <a:pt x="216" y="63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486525" y="4033150"/>
              <a:ext cx="24825" cy="59400"/>
            </a:xfrm>
            <a:custGeom>
              <a:avLst/>
              <a:gdLst/>
              <a:ahLst/>
              <a:cxnLst/>
              <a:rect l="l" t="t" r="r" b="b"/>
              <a:pathLst>
                <a:path w="993" h="2376" extrusionOk="0">
                  <a:moveTo>
                    <a:pt x="918" y="0"/>
                  </a:moveTo>
                  <a:cubicBezTo>
                    <a:pt x="742" y="846"/>
                    <a:pt x="348" y="1602"/>
                    <a:pt x="0" y="2376"/>
                  </a:cubicBezTo>
                  <a:cubicBezTo>
                    <a:pt x="29" y="2336"/>
                    <a:pt x="61" y="2297"/>
                    <a:pt x="90" y="2254"/>
                  </a:cubicBezTo>
                  <a:cubicBezTo>
                    <a:pt x="344" y="1863"/>
                    <a:pt x="556" y="1448"/>
                    <a:pt x="717" y="1011"/>
                  </a:cubicBezTo>
                  <a:cubicBezTo>
                    <a:pt x="806" y="788"/>
                    <a:pt x="878" y="559"/>
                    <a:pt x="943" y="330"/>
                  </a:cubicBezTo>
                  <a:cubicBezTo>
                    <a:pt x="971" y="226"/>
                    <a:pt x="993" y="111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2861225" y="3936225"/>
              <a:ext cx="74550" cy="16850"/>
            </a:xfrm>
            <a:custGeom>
              <a:avLst/>
              <a:gdLst/>
              <a:ahLst/>
              <a:cxnLst/>
              <a:rect l="l" t="t" r="r" b="b"/>
              <a:pathLst>
                <a:path w="2982" h="674" extrusionOk="0">
                  <a:moveTo>
                    <a:pt x="2967" y="0"/>
                  </a:moveTo>
                  <a:cubicBezTo>
                    <a:pt x="2648" y="104"/>
                    <a:pt x="2337" y="222"/>
                    <a:pt x="2014" y="308"/>
                  </a:cubicBezTo>
                  <a:cubicBezTo>
                    <a:pt x="1681" y="398"/>
                    <a:pt x="1341" y="459"/>
                    <a:pt x="1000" y="520"/>
                  </a:cubicBezTo>
                  <a:cubicBezTo>
                    <a:pt x="670" y="577"/>
                    <a:pt x="334" y="624"/>
                    <a:pt x="0" y="674"/>
                  </a:cubicBezTo>
                  <a:cubicBezTo>
                    <a:pt x="1029" y="638"/>
                    <a:pt x="2032" y="495"/>
                    <a:pt x="2982" y="72"/>
                  </a:cubicBezTo>
                  <a:cubicBezTo>
                    <a:pt x="2974" y="47"/>
                    <a:pt x="2971" y="22"/>
                    <a:pt x="29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653575" y="3918300"/>
              <a:ext cx="62550" cy="26350"/>
            </a:xfrm>
            <a:custGeom>
              <a:avLst/>
              <a:gdLst/>
              <a:ahLst/>
              <a:cxnLst/>
              <a:rect l="l" t="t" r="r" b="b"/>
              <a:pathLst>
                <a:path w="2502" h="1054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2083" y="223"/>
                    <a:pt x="1688" y="438"/>
                    <a:pt x="1287" y="646"/>
                  </a:cubicBezTo>
                  <a:cubicBezTo>
                    <a:pt x="886" y="853"/>
                    <a:pt x="449" y="932"/>
                    <a:pt x="1" y="997"/>
                  </a:cubicBezTo>
                  <a:cubicBezTo>
                    <a:pt x="62" y="1036"/>
                    <a:pt x="133" y="1054"/>
                    <a:pt x="205" y="1054"/>
                  </a:cubicBezTo>
                  <a:cubicBezTo>
                    <a:pt x="327" y="1047"/>
                    <a:pt x="445" y="1029"/>
                    <a:pt x="560" y="1004"/>
                  </a:cubicBezTo>
                  <a:cubicBezTo>
                    <a:pt x="1137" y="878"/>
                    <a:pt x="1645" y="610"/>
                    <a:pt x="2129" y="287"/>
                  </a:cubicBezTo>
                  <a:cubicBezTo>
                    <a:pt x="2255" y="201"/>
                    <a:pt x="2369" y="10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2661650" y="4085825"/>
              <a:ext cx="43250" cy="44575"/>
            </a:xfrm>
            <a:custGeom>
              <a:avLst/>
              <a:gdLst/>
              <a:ahLst/>
              <a:cxnLst/>
              <a:rect l="l" t="t" r="r" b="b"/>
              <a:pathLst>
                <a:path w="1730" h="1783" extrusionOk="0">
                  <a:moveTo>
                    <a:pt x="95" y="1"/>
                  </a:moveTo>
                  <a:cubicBezTo>
                    <a:pt x="73" y="1"/>
                    <a:pt x="39" y="20"/>
                    <a:pt x="0" y="29"/>
                  </a:cubicBezTo>
                  <a:cubicBezTo>
                    <a:pt x="32" y="61"/>
                    <a:pt x="43" y="79"/>
                    <a:pt x="61" y="86"/>
                  </a:cubicBezTo>
                  <a:cubicBezTo>
                    <a:pt x="380" y="208"/>
                    <a:pt x="638" y="419"/>
                    <a:pt x="853" y="677"/>
                  </a:cubicBezTo>
                  <a:cubicBezTo>
                    <a:pt x="1158" y="1046"/>
                    <a:pt x="1444" y="1422"/>
                    <a:pt x="1727" y="1781"/>
                  </a:cubicBezTo>
                  <a:cubicBezTo>
                    <a:pt x="1728" y="1782"/>
                    <a:pt x="1728" y="1782"/>
                    <a:pt x="1728" y="1782"/>
                  </a:cubicBezTo>
                  <a:cubicBezTo>
                    <a:pt x="1730" y="1782"/>
                    <a:pt x="1726" y="1768"/>
                    <a:pt x="1720" y="1756"/>
                  </a:cubicBezTo>
                  <a:cubicBezTo>
                    <a:pt x="1444" y="1186"/>
                    <a:pt x="1057" y="677"/>
                    <a:pt x="574" y="262"/>
                  </a:cubicBezTo>
                  <a:cubicBezTo>
                    <a:pt x="441" y="150"/>
                    <a:pt x="265" y="86"/>
                    <a:pt x="108" y="4"/>
                  </a:cubicBezTo>
                  <a:cubicBezTo>
                    <a:pt x="104" y="2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2622850" y="4087700"/>
              <a:ext cx="6575" cy="69625"/>
            </a:xfrm>
            <a:custGeom>
              <a:avLst/>
              <a:gdLst/>
              <a:ahLst/>
              <a:cxnLst/>
              <a:rect l="l" t="t" r="r" b="b"/>
              <a:pathLst>
                <a:path w="263" h="2785" extrusionOk="0">
                  <a:moveTo>
                    <a:pt x="1" y="0"/>
                  </a:moveTo>
                  <a:cubicBezTo>
                    <a:pt x="144" y="935"/>
                    <a:pt x="130" y="1878"/>
                    <a:pt x="223" y="2784"/>
                  </a:cubicBezTo>
                  <a:cubicBezTo>
                    <a:pt x="237" y="2003"/>
                    <a:pt x="262" y="1190"/>
                    <a:pt x="151" y="384"/>
                  </a:cubicBezTo>
                  <a:cubicBezTo>
                    <a:pt x="133" y="244"/>
                    <a:pt x="12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2629125" y="3910775"/>
              <a:ext cx="12125" cy="57625"/>
            </a:xfrm>
            <a:custGeom>
              <a:avLst/>
              <a:gdLst/>
              <a:ahLst/>
              <a:cxnLst/>
              <a:rect l="l" t="t" r="r" b="b"/>
              <a:pathLst>
                <a:path w="485" h="2305" extrusionOk="0">
                  <a:moveTo>
                    <a:pt x="348" y="1"/>
                  </a:moveTo>
                  <a:cubicBezTo>
                    <a:pt x="337" y="337"/>
                    <a:pt x="345" y="667"/>
                    <a:pt x="352" y="1000"/>
                  </a:cubicBezTo>
                  <a:cubicBezTo>
                    <a:pt x="362" y="1455"/>
                    <a:pt x="273" y="1885"/>
                    <a:pt x="1" y="2262"/>
                  </a:cubicBezTo>
                  <a:cubicBezTo>
                    <a:pt x="15" y="2276"/>
                    <a:pt x="26" y="2290"/>
                    <a:pt x="40" y="2305"/>
                  </a:cubicBezTo>
                  <a:cubicBezTo>
                    <a:pt x="90" y="2262"/>
                    <a:pt x="158" y="2226"/>
                    <a:pt x="183" y="2172"/>
                  </a:cubicBezTo>
                  <a:cubicBezTo>
                    <a:pt x="262" y="2025"/>
                    <a:pt x="327" y="1871"/>
                    <a:pt x="377" y="1717"/>
                  </a:cubicBezTo>
                  <a:cubicBezTo>
                    <a:pt x="484" y="1359"/>
                    <a:pt x="477" y="990"/>
                    <a:pt x="452" y="628"/>
                  </a:cubicBezTo>
                  <a:cubicBezTo>
                    <a:pt x="438" y="413"/>
                    <a:pt x="384" y="208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2750675" y="4017475"/>
              <a:ext cx="53325" cy="35225"/>
            </a:xfrm>
            <a:custGeom>
              <a:avLst/>
              <a:gdLst/>
              <a:ahLst/>
              <a:cxnLst/>
              <a:rect l="l" t="t" r="r" b="b"/>
              <a:pathLst>
                <a:path w="2133" h="1409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355"/>
                    <a:pt x="1624" y="1283"/>
                    <a:pt x="2133" y="1408"/>
                  </a:cubicBezTo>
                  <a:cubicBezTo>
                    <a:pt x="1767" y="1186"/>
                    <a:pt x="1402" y="971"/>
                    <a:pt x="1047" y="738"/>
                  </a:cubicBezTo>
                  <a:cubicBezTo>
                    <a:pt x="692" y="502"/>
                    <a:pt x="348" y="2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386900" y="3719250"/>
              <a:ext cx="37475" cy="53950"/>
            </a:xfrm>
            <a:custGeom>
              <a:avLst/>
              <a:gdLst/>
              <a:ahLst/>
              <a:cxnLst/>
              <a:rect l="l" t="t" r="r" b="b"/>
              <a:pathLst>
                <a:path w="1499" h="215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377"/>
                    <a:pt x="1040" y="1800"/>
                    <a:pt x="1499" y="2158"/>
                  </a:cubicBezTo>
                  <a:cubicBezTo>
                    <a:pt x="1370" y="1997"/>
                    <a:pt x="1262" y="1868"/>
                    <a:pt x="1162" y="1732"/>
                  </a:cubicBezTo>
                  <a:cubicBezTo>
                    <a:pt x="1054" y="1588"/>
                    <a:pt x="943" y="1438"/>
                    <a:pt x="846" y="1294"/>
                  </a:cubicBezTo>
                  <a:cubicBezTo>
                    <a:pt x="746" y="1155"/>
                    <a:pt x="653" y="1015"/>
                    <a:pt x="556" y="864"/>
                  </a:cubicBezTo>
                  <a:cubicBezTo>
                    <a:pt x="459" y="714"/>
                    <a:pt x="366" y="560"/>
                    <a:pt x="270" y="409"/>
                  </a:cubicBezTo>
                  <a:cubicBezTo>
                    <a:pt x="180" y="273"/>
                    <a:pt x="130" y="10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16050" y="3971700"/>
              <a:ext cx="5575" cy="57625"/>
            </a:xfrm>
            <a:custGeom>
              <a:avLst/>
              <a:gdLst/>
              <a:ahLst/>
              <a:cxnLst/>
              <a:rect l="l" t="t" r="r" b="b"/>
              <a:pathLst>
                <a:path w="223" h="2305" extrusionOk="0">
                  <a:moveTo>
                    <a:pt x="0" y="0"/>
                  </a:moveTo>
                  <a:lnTo>
                    <a:pt x="0" y="0"/>
                  </a:lnTo>
                  <a:cubicBezTo>
                    <a:pt x="165" y="763"/>
                    <a:pt x="129" y="1534"/>
                    <a:pt x="137" y="2304"/>
                  </a:cubicBezTo>
                  <a:cubicBezTo>
                    <a:pt x="165" y="2093"/>
                    <a:pt x="215" y="1878"/>
                    <a:pt x="215" y="1663"/>
                  </a:cubicBezTo>
                  <a:cubicBezTo>
                    <a:pt x="223" y="1261"/>
                    <a:pt x="205" y="864"/>
                    <a:pt x="176" y="466"/>
                  </a:cubicBezTo>
                  <a:cubicBezTo>
                    <a:pt x="165" y="305"/>
                    <a:pt x="147" y="1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2824950" y="3620900"/>
              <a:ext cx="19275" cy="46975"/>
            </a:xfrm>
            <a:custGeom>
              <a:avLst/>
              <a:gdLst/>
              <a:ahLst/>
              <a:cxnLst/>
              <a:rect l="l" t="t" r="r" b="b"/>
              <a:pathLst>
                <a:path w="771" h="1879" extrusionOk="0">
                  <a:moveTo>
                    <a:pt x="771" y="1"/>
                  </a:moveTo>
                  <a:lnTo>
                    <a:pt x="771" y="1"/>
                  </a:lnTo>
                  <a:cubicBezTo>
                    <a:pt x="720" y="4"/>
                    <a:pt x="688" y="4"/>
                    <a:pt x="685" y="15"/>
                  </a:cubicBezTo>
                  <a:cubicBezTo>
                    <a:pt x="459" y="628"/>
                    <a:pt x="233" y="1240"/>
                    <a:pt x="0" y="1878"/>
                  </a:cubicBezTo>
                  <a:cubicBezTo>
                    <a:pt x="29" y="1853"/>
                    <a:pt x="40" y="1849"/>
                    <a:pt x="43" y="1842"/>
                  </a:cubicBezTo>
                  <a:cubicBezTo>
                    <a:pt x="330" y="1316"/>
                    <a:pt x="566" y="764"/>
                    <a:pt x="749" y="194"/>
                  </a:cubicBezTo>
                  <a:cubicBezTo>
                    <a:pt x="763" y="130"/>
                    <a:pt x="771" y="65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2290875" y="3723300"/>
              <a:ext cx="40425" cy="42300"/>
            </a:xfrm>
            <a:custGeom>
              <a:avLst/>
              <a:gdLst/>
              <a:ahLst/>
              <a:cxnLst/>
              <a:rect l="l" t="t" r="r" b="b"/>
              <a:pathLst>
                <a:path w="1617" h="169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337"/>
                    <a:pt x="911" y="1240"/>
                    <a:pt x="1617" y="1691"/>
                  </a:cubicBezTo>
                  <a:cubicBezTo>
                    <a:pt x="1477" y="1562"/>
                    <a:pt x="1334" y="1430"/>
                    <a:pt x="1194" y="1297"/>
                  </a:cubicBezTo>
                  <a:cubicBezTo>
                    <a:pt x="1054" y="1168"/>
                    <a:pt x="918" y="1039"/>
                    <a:pt x="782" y="896"/>
                  </a:cubicBezTo>
                  <a:cubicBezTo>
                    <a:pt x="646" y="753"/>
                    <a:pt x="513" y="602"/>
                    <a:pt x="381" y="455"/>
                  </a:cubicBezTo>
                  <a:cubicBezTo>
                    <a:pt x="252" y="319"/>
                    <a:pt x="169" y="1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2501825" y="3885150"/>
              <a:ext cx="52800" cy="23325"/>
            </a:xfrm>
            <a:custGeom>
              <a:avLst/>
              <a:gdLst/>
              <a:ahLst/>
              <a:cxnLst/>
              <a:rect l="l" t="t" r="r" b="b"/>
              <a:pathLst>
                <a:path w="2112" h="933" extrusionOk="0">
                  <a:moveTo>
                    <a:pt x="1" y="1"/>
                  </a:moveTo>
                  <a:cubicBezTo>
                    <a:pt x="48" y="55"/>
                    <a:pt x="101" y="101"/>
                    <a:pt x="159" y="144"/>
                  </a:cubicBezTo>
                  <a:cubicBezTo>
                    <a:pt x="739" y="488"/>
                    <a:pt x="1352" y="768"/>
                    <a:pt x="2007" y="932"/>
                  </a:cubicBezTo>
                  <a:cubicBezTo>
                    <a:pt x="2040" y="932"/>
                    <a:pt x="2072" y="929"/>
                    <a:pt x="2104" y="922"/>
                  </a:cubicBezTo>
                  <a:lnTo>
                    <a:pt x="2111" y="875"/>
                  </a:lnTo>
                  <a:cubicBezTo>
                    <a:pt x="1384" y="642"/>
                    <a:pt x="664" y="38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2711800" y="3627275"/>
              <a:ext cx="21450" cy="52950"/>
            </a:xfrm>
            <a:custGeom>
              <a:avLst/>
              <a:gdLst/>
              <a:ahLst/>
              <a:cxnLst/>
              <a:rect l="l" t="t" r="r" b="b"/>
              <a:pathLst>
                <a:path w="858" h="2118" extrusionOk="0">
                  <a:moveTo>
                    <a:pt x="857" y="0"/>
                  </a:moveTo>
                  <a:cubicBezTo>
                    <a:pt x="717" y="57"/>
                    <a:pt x="653" y="176"/>
                    <a:pt x="606" y="294"/>
                  </a:cubicBezTo>
                  <a:cubicBezTo>
                    <a:pt x="452" y="688"/>
                    <a:pt x="305" y="1086"/>
                    <a:pt x="166" y="1491"/>
                  </a:cubicBezTo>
                  <a:cubicBezTo>
                    <a:pt x="98" y="1695"/>
                    <a:pt x="55" y="1906"/>
                    <a:pt x="1" y="2118"/>
                  </a:cubicBezTo>
                  <a:cubicBezTo>
                    <a:pt x="287" y="1408"/>
                    <a:pt x="492" y="677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2543750" y="3640700"/>
              <a:ext cx="9175" cy="56825"/>
            </a:xfrm>
            <a:custGeom>
              <a:avLst/>
              <a:gdLst/>
              <a:ahLst/>
              <a:cxnLst/>
              <a:rect l="l" t="t" r="r" b="b"/>
              <a:pathLst>
                <a:path w="367" h="2273" extrusionOk="0">
                  <a:moveTo>
                    <a:pt x="116" y="0"/>
                  </a:moveTo>
                  <a:cubicBezTo>
                    <a:pt x="1" y="119"/>
                    <a:pt x="44" y="244"/>
                    <a:pt x="55" y="352"/>
                  </a:cubicBezTo>
                  <a:cubicBezTo>
                    <a:pt x="83" y="674"/>
                    <a:pt x="116" y="1000"/>
                    <a:pt x="166" y="1319"/>
                  </a:cubicBezTo>
                  <a:cubicBezTo>
                    <a:pt x="216" y="1638"/>
                    <a:pt x="288" y="1953"/>
                    <a:pt x="348" y="2272"/>
                  </a:cubicBezTo>
                  <a:lnTo>
                    <a:pt x="366" y="2258"/>
                  </a:lnTo>
                  <a:cubicBezTo>
                    <a:pt x="284" y="1513"/>
                    <a:pt x="202" y="767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2764750" y="4049075"/>
              <a:ext cx="45175" cy="34175"/>
            </a:xfrm>
            <a:custGeom>
              <a:avLst/>
              <a:gdLst/>
              <a:ahLst/>
              <a:cxnLst/>
              <a:rect l="l" t="t" r="r" b="b"/>
              <a:pathLst>
                <a:path w="1807" h="1367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65"/>
                    <a:pt x="111" y="130"/>
                    <a:pt x="172" y="194"/>
                  </a:cubicBezTo>
                  <a:cubicBezTo>
                    <a:pt x="581" y="639"/>
                    <a:pt x="1065" y="1015"/>
                    <a:pt x="1598" y="1302"/>
                  </a:cubicBezTo>
                  <a:cubicBezTo>
                    <a:pt x="1656" y="1327"/>
                    <a:pt x="1717" y="1348"/>
                    <a:pt x="1781" y="1366"/>
                  </a:cubicBezTo>
                  <a:lnTo>
                    <a:pt x="1806" y="1312"/>
                  </a:lnTo>
                  <a:cubicBezTo>
                    <a:pt x="1154" y="947"/>
                    <a:pt x="567" y="4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2765375" y="3986325"/>
              <a:ext cx="59050" cy="18350"/>
            </a:xfrm>
            <a:custGeom>
              <a:avLst/>
              <a:gdLst/>
              <a:ahLst/>
              <a:cxnLst/>
              <a:rect l="l" t="t" r="r" b="b"/>
              <a:pathLst>
                <a:path w="2362" h="734" extrusionOk="0">
                  <a:moveTo>
                    <a:pt x="52" y="0"/>
                  </a:moveTo>
                  <a:cubicBezTo>
                    <a:pt x="43" y="0"/>
                    <a:pt x="33" y="1"/>
                    <a:pt x="22" y="3"/>
                  </a:cubicBezTo>
                  <a:cubicBezTo>
                    <a:pt x="15" y="6"/>
                    <a:pt x="11" y="10"/>
                    <a:pt x="8" y="13"/>
                  </a:cubicBezTo>
                  <a:cubicBezTo>
                    <a:pt x="4" y="21"/>
                    <a:pt x="0" y="24"/>
                    <a:pt x="0" y="31"/>
                  </a:cubicBezTo>
                  <a:cubicBezTo>
                    <a:pt x="262" y="250"/>
                    <a:pt x="1853" y="726"/>
                    <a:pt x="2362" y="734"/>
                  </a:cubicBezTo>
                  <a:cubicBezTo>
                    <a:pt x="1591" y="519"/>
                    <a:pt x="817" y="322"/>
                    <a:pt x="83" y="3"/>
                  </a:cubicBezTo>
                  <a:cubicBezTo>
                    <a:pt x="72" y="1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2524400" y="4096925"/>
              <a:ext cx="34175" cy="38725"/>
            </a:xfrm>
            <a:custGeom>
              <a:avLst/>
              <a:gdLst/>
              <a:ahLst/>
              <a:cxnLst/>
              <a:rect l="l" t="t" r="r" b="b"/>
              <a:pathLst>
                <a:path w="1367" h="1549" extrusionOk="0">
                  <a:moveTo>
                    <a:pt x="1366" y="0"/>
                  </a:moveTo>
                  <a:cubicBezTo>
                    <a:pt x="1298" y="40"/>
                    <a:pt x="1233" y="86"/>
                    <a:pt x="1173" y="140"/>
                  </a:cubicBezTo>
                  <a:cubicBezTo>
                    <a:pt x="793" y="455"/>
                    <a:pt x="452" y="814"/>
                    <a:pt x="151" y="1208"/>
                  </a:cubicBezTo>
                  <a:cubicBezTo>
                    <a:pt x="83" y="1305"/>
                    <a:pt x="1" y="1405"/>
                    <a:pt x="19" y="1548"/>
                  </a:cubicBezTo>
                  <a:cubicBezTo>
                    <a:pt x="406" y="975"/>
                    <a:pt x="915" y="509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2765200" y="3757050"/>
              <a:ext cx="15075" cy="44550"/>
            </a:xfrm>
            <a:custGeom>
              <a:avLst/>
              <a:gdLst/>
              <a:ahLst/>
              <a:cxnLst/>
              <a:rect l="l" t="t" r="r" b="b"/>
              <a:pathLst>
                <a:path w="603" h="1782" extrusionOk="0">
                  <a:moveTo>
                    <a:pt x="538" y="1"/>
                  </a:moveTo>
                  <a:cubicBezTo>
                    <a:pt x="359" y="596"/>
                    <a:pt x="187" y="1173"/>
                    <a:pt x="0" y="1782"/>
                  </a:cubicBezTo>
                  <a:cubicBezTo>
                    <a:pt x="244" y="1416"/>
                    <a:pt x="509" y="646"/>
                    <a:pt x="574" y="209"/>
                  </a:cubicBezTo>
                  <a:cubicBezTo>
                    <a:pt x="584" y="144"/>
                    <a:pt x="602" y="65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2570000" y="4084625"/>
              <a:ext cx="23775" cy="42250"/>
            </a:xfrm>
            <a:custGeom>
              <a:avLst/>
              <a:gdLst/>
              <a:ahLst/>
              <a:cxnLst/>
              <a:rect l="l" t="t" r="r" b="b"/>
              <a:pathLst>
                <a:path w="951" h="1690" extrusionOk="0">
                  <a:moveTo>
                    <a:pt x="890" y="1"/>
                  </a:moveTo>
                  <a:cubicBezTo>
                    <a:pt x="813" y="1"/>
                    <a:pt x="781" y="66"/>
                    <a:pt x="746" y="112"/>
                  </a:cubicBezTo>
                  <a:cubicBezTo>
                    <a:pt x="409" y="589"/>
                    <a:pt x="155" y="1123"/>
                    <a:pt x="1" y="1689"/>
                  </a:cubicBezTo>
                  <a:cubicBezTo>
                    <a:pt x="287" y="1119"/>
                    <a:pt x="535" y="525"/>
                    <a:pt x="950" y="12"/>
                  </a:cubicBezTo>
                  <a:cubicBezTo>
                    <a:pt x="927" y="4"/>
                    <a:pt x="907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2449975" y="4009225"/>
              <a:ext cx="41125" cy="25550"/>
            </a:xfrm>
            <a:custGeom>
              <a:avLst/>
              <a:gdLst/>
              <a:ahLst/>
              <a:cxnLst/>
              <a:rect l="l" t="t" r="r" b="b"/>
              <a:pathLst>
                <a:path w="1645" h="1022" extrusionOk="0">
                  <a:moveTo>
                    <a:pt x="1613" y="0"/>
                  </a:moveTo>
                  <a:cubicBezTo>
                    <a:pt x="1118" y="416"/>
                    <a:pt x="538" y="681"/>
                    <a:pt x="0" y="1022"/>
                  </a:cubicBezTo>
                  <a:cubicBezTo>
                    <a:pt x="29" y="1022"/>
                    <a:pt x="61" y="1011"/>
                    <a:pt x="90" y="997"/>
                  </a:cubicBezTo>
                  <a:cubicBezTo>
                    <a:pt x="448" y="814"/>
                    <a:pt x="807" y="631"/>
                    <a:pt x="1165" y="438"/>
                  </a:cubicBezTo>
                  <a:cubicBezTo>
                    <a:pt x="1290" y="366"/>
                    <a:pt x="1408" y="283"/>
                    <a:pt x="1523" y="194"/>
                  </a:cubicBezTo>
                  <a:cubicBezTo>
                    <a:pt x="1570" y="144"/>
                    <a:pt x="1609" y="94"/>
                    <a:pt x="1645" y="36"/>
                  </a:cubicBezTo>
                  <a:lnTo>
                    <a:pt x="161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2892225" y="3926800"/>
              <a:ext cx="36925" cy="11600"/>
            </a:xfrm>
            <a:custGeom>
              <a:avLst/>
              <a:gdLst/>
              <a:ahLst/>
              <a:cxnLst/>
              <a:rect l="l" t="t" r="r" b="b"/>
              <a:pathLst>
                <a:path w="1477" h="464" extrusionOk="0">
                  <a:moveTo>
                    <a:pt x="1462" y="1"/>
                  </a:moveTo>
                  <a:lnTo>
                    <a:pt x="0" y="456"/>
                  </a:lnTo>
                  <a:lnTo>
                    <a:pt x="7" y="463"/>
                  </a:lnTo>
                  <a:cubicBezTo>
                    <a:pt x="201" y="434"/>
                    <a:pt x="401" y="413"/>
                    <a:pt x="595" y="366"/>
                  </a:cubicBezTo>
                  <a:cubicBezTo>
                    <a:pt x="839" y="309"/>
                    <a:pt x="1079" y="227"/>
                    <a:pt x="1319" y="148"/>
                  </a:cubicBezTo>
                  <a:cubicBezTo>
                    <a:pt x="1383" y="126"/>
                    <a:pt x="1476" y="105"/>
                    <a:pt x="1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2733575" y="4042550"/>
              <a:ext cx="23675" cy="27875"/>
            </a:xfrm>
            <a:custGeom>
              <a:avLst/>
              <a:gdLst/>
              <a:ahLst/>
              <a:cxnLst/>
              <a:rect l="l" t="t" r="r" b="b"/>
              <a:pathLst>
                <a:path w="947" h="1115" extrusionOk="0">
                  <a:moveTo>
                    <a:pt x="15" y="0"/>
                  </a:moveTo>
                  <a:cubicBezTo>
                    <a:pt x="0" y="226"/>
                    <a:pt x="448" y="753"/>
                    <a:pt x="946" y="1115"/>
                  </a:cubicBezTo>
                  <a:cubicBezTo>
                    <a:pt x="635" y="742"/>
                    <a:pt x="330" y="377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2618375" y="3793425"/>
              <a:ext cx="6375" cy="38000"/>
            </a:xfrm>
            <a:custGeom>
              <a:avLst/>
              <a:gdLst/>
              <a:ahLst/>
              <a:cxnLst/>
              <a:rect l="l" t="t" r="r" b="b"/>
              <a:pathLst>
                <a:path w="255" h="1520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26" y="492"/>
                    <a:pt x="62" y="993"/>
                    <a:pt x="1" y="1498"/>
                  </a:cubicBezTo>
                  <a:cubicBezTo>
                    <a:pt x="1" y="1502"/>
                    <a:pt x="22" y="1513"/>
                    <a:pt x="33" y="1520"/>
                  </a:cubicBezTo>
                  <a:cubicBezTo>
                    <a:pt x="162" y="1337"/>
                    <a:pt x="255" y="377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2612550" y="3843050"/>
              <a:ext cx="31550" cy="17675"/>
            </a:xfrm>
            <a:custGeom>
              <a:avLst/>
              <a:gdLst/>
              <a:ahLst/>
              <a:cxnLst/>
              <a:rect l="l" t="t" r="r" b="b"/>
              <a:pathLst>
                <a:path w="1262" h="707" extrusionOk="0">
                  <a:moveTo>
                    <a:pt x="177" y="0"/>
                  </a:moveTo>
                  <a:cubicBezTo>
                    <a:pt x="117" y="0"/>
                    <a:pt x="57" y="14"/>
                    <a:pt x="1" y="40"/>
                  </a:cubicBezTo>
                  <a:cubicBezTo>
                    <a:pt x="499" y="123"/>
                    <a:pt x="871" y="431"/>
                    <a:pt x="1262" y="707"/>
                  </a:cubicBezTo>
                  <a:cubicBezTo>
                    <a:pt x="1022" y="395"/>
                    <a:pt x="710" y="191"/>
                    <a:pt x="359" y="44"/>
                  </a:cubicBezTo>
                  <a:cubicBezTo>
                    <a:pt x="301" y="15"/>
                    <a:pt x="239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2607175" y="3851750"/>
              <a:ext cx="13725" cy="41600"/>
            </a:xfrm>
            <a:custGeom>
              <a:avLst/>
              <a:gdLst/>
              <a:ahLst/>
              <a:cxnLst/>
              <a:rect l="l" t="t" r="r" b="b"/>
              <a:pathLst>
                <a:path w="549" h="1664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534"/>
                    <a:pt x="413" y="1093"/>
                    <a:pt x="531" y="1659"/>
                  </a:cubicBezTo>
                  <a:cubicBezTo>
                    <a:pt x="549" y="1140"/>
                    <a:pt x="234" y="144"/>
                    <a:pt x="1" y="0"/>
                  </a:cubicBezTo>
                  <a:close/>
                  <a:moveTo>
                    <a:pt x="531" y="1659"/>
                  </a:moveTo>
                  <a:cubicBezTo>
                    <a:pt x="528" y="1662"/>
                    <a:pt x="528" y="1663"/>
                    <a:pt x="528" y="1663"/>
                  </a:cubicBezTo>
                  <a:cubicBezTo>
                    <a:pt x="529" y="1663"/>
                    <a:pt x="531" y="1661"/>
                    <a:pt x="531" y="16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2536225" y="3947950"/>
              <a:ext cx="38200" cy="8050"/>
            </a:xfrm>
            <a:custGeom>
              <a:avLst/>
              <a:gdLst/>
              <a:ahLst/>
              <a:cxnLst/>
              <a:rect l="l" t="t" r="r" b="b"/>
              <a:pathLst>
                <a:path w="1528" h="322" extrusionOk="0">
                  <a:moveTo>
                    <a:pt x="1434" y="1"/>
                  </a:moveTo>
                  <a:lnTo>
                    <a:pt x="1427" y="4"/>
                  </a:lnTo>
                  <a:lnTo>
                    <a:pt x="1429" y="5"/>
                  </a:lnTo>
                  <a:lnTo>
                    <a:pt x="1429" y="5"/>
                  </a:lnTo>
                  <a:cubicBezTo>
                    <a:pt x="1430" y="4"/>
                    <a:pt x="1432" y="2"/>
                    <a:pt x="1434" y="1"/>
                  </a:cubicBezTo>
                  <a:close/>
                  <a:moveTo>
                    <a:pt x="1429" y="5"/>
                  </a:moveTo>
                  <a:cubicBezTo>
                    <a:pt x="1405" y="24"/>
                    <a:pt x="1378" y="37"/>
                    <a:pt x="1348" y="51"/>
                  </a:cubicBezTo>
                  <a:cubicBezTo>
                    <a:pt x="982" y="163"/>
                    <a:pt x="613" y="259"/>
                    <a:pt x="223" y="259"/>
                  </a:cubicBezTo>
                  <a:cubicBezTo>
                    <a:pt x="216" y="259"/>
                    <a:pt x="209" y="259"/>
                    <a:pt x="202" y="259"/>
                  </a:cubicBezTo>
                  <a:lnTo>
                    <a:pt x="1" y="259"/>
                  </a:lnTo>
                  <a:cubicBezTo>
                    <a:pt x="1" y="276"/>
                    <a:pt x="4" y="294"/>
                    <a:pt x="4" y="312"/>
                  </a:cubicBezTo>
                  <a:cubicBezTo>
                    <a:pt x="87" y="319"/>
                    <a:pt x="170" y="322"/>
                    <a:pt x="252" y="322"/>
                  </a:cubicBezTo>
                  <a:cubicBezTo>
                    <a:pt x="692" y="322"/>
                    <a:pt x="1126" y="233"/>
                    <a:pt x="1527" y="61"/>
                  </a:cubicBezTo>
                  <a:lnTo>
                    <a:pt x="1429" y="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2644525" y="3973650"/>
              <a:ext cx="19300" cy="24125"/>
            </a:xfrm>
            <a:custGeom>
              <a:avLst/>
              <a:gdLst/>
              <a:ahLst/>
              <a:cxnLst/>
              <a:rect l="l" t="t" r="r" b="b"/>
              <a:pathLst>
                <a:path w="772" h="965" extrusionOk="0">
                  <a:moveTo>
                    <a:pt x="37" y="1"/>
                  </a:moveTo>
                  <a:lnTo>
                    <a:pt x="1" y="26"/>
                  </a:lnTo>
                  <a:cubicBezTo>
                    <a:pt x="87" y="130"/>
                    <a:pt x="176" y="234"/>
                    <a:pt x="266" y="341"/>
                  </a:cubicBezTo>
                  <a:cubicBezTo>
                    <a:pt x="356" y="445"/>
                    <a:pt x="442" y="556"/>
                    <a:pt x="535" y="660"/>
                  </a:cubicBezTo>
                  <a:cubicBezTo>
                    <a:pt x="621" y="757"/>
                    <a:pt x="639" y="904"/>
                    <a:pt x="771" y="965"/>
                  </a:cubicBezTo>
                  <a:cubicBezTo>
                    <a:pt x="667" y="535"/>
                    <a:pt x="331" y="284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2923025" y="4033750"/>
              <a:ext cx="27700" cy="3375"/>
            </a:xfrm>
            <a:custGeom>
              <a:avLst/>
              <a:gdLst/>
              <a:ahLst/>
              <a:cxnLst/>
              <a:rect l="l" t="t" r="r" b="b"/>
              <a:pathLst>
                <a:path w="1108" h="135" extrusionOk="0">
                  <a:moveTo>
                    <a:pt x="926" y="1"/>
                  </a:moveTo>
                  <a:cubicBezTo>
                    <a:pt x="821" y="1"/>
                    <a:pt x="714" y="27"/>
                    <a:pt x="606" y="27"/>
                  </a:cubicBezTo>
                  <a:cubicBezTo>
                    <a:pt x="598" y="27"/>
                    <a:pt x="590" y="27"/>
                    <a:pt x="581" y="26"/>
                  </a:cubicBezTo>
                  <a:cubicBezTo>
                    <a:pt x="572" y="26"/>
                    <a:pt x="562" y="26"/>
                    <a:pt x="553" y="26"/>
                  </a:cubicBezTo>
                  <a:cubicBezTo>
                    <a:pt x="380" y="26"/>
                    <a:pt x="205" y="56"/>
                    <a:pt x="1" y="76"/>
                  </a:cubicBezTo>
                  <a:cubicBezTo>
                    <a:pt x="159" y="115"/>
                    <a:pt x="322" y="135"/>
                    <a:pt x="484" y="135"/>
                  </a:cubicBezTo>
                  <a:cubicBezTo>
                    <a:pt x="695" y="135"/>
                    <a:pt x="905" y="102"/>
                    <a:pt x="1108" y="37"/>
                  </a:cubicBezTo>
                  <a:cubicBezTo>
                    <a:pt x="1048" y="9"/>
                    <a:pt x="987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2592125" y="3968550"/>
              <a:ext cx="14800" cy="23225"/>
            </a:xfrm>
            <a:custGeom>
              <a:avLst/>
              <a:gdLst/>
              <a:ahLst/>
              <a:cxnLst/>
              <a:rect l="l" t="t" r="r" b="b"/>
              <a:pathLst>
                <a:path w="592" h="929" extrusionOk="0">
                  <a:moveTo>
                    <a:pt x="567" y="1"/>
                  </a:moveTo>
                  <a:lnTo>
                    <a:pt x="567" y="1"/>
                  </a:lnTo>
                  <a:cubicBezTo>
                    <a:pt x="366" y="334"/>
                    <a:pt x="180" y="631"/>
                    <a:pt x="1" y="929"/>
                  </a:cubicBezTo>
                  <a:cubicBezTo>
                    <a:pt x="338" y="685"/>
                    <a:pt x="592" y="273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2505425" y="4040750"/>
              <a:ext cx="10325" cy="30400"/>
            </a:xfrm>
            <a:custGeom>
              <a:avLst/>
              <a:gdLst/>
              <a:ahLst/>
              <a:cxnLst/>
              <a:rect l="l" t="t" r="r" b="b"/>
              <a:pathLst>
                <a:path w="413" h="1216" extrusionOk="0">
                  <a:moveTo>
                    <a:pt x="344" y="1"/>
                  </a:moveTo>
                  <a:lnTo>
                    <a:pt x="344" y="1"/>
                  </a:lnTo>
                  <a:cubicBezTo>
                    <a:pt x="233" y="395"/>
                    <a:pt x="126" y="785"/>
                    <a:pt x="0" y="1215"/>
                  </a:cubicBezTo>
                  <a:cubicBezTo>
                    <a:pt x="208" y="900"/>
                    <a:pt x="412" y="230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2621875" y="3972325"/>
              <a:ext cx="5925" cy="32350"/>
            </a:xfrm>
            <a:custGeom>
              <a:avLst/>
              <a:gdLst/>
              <a:ahLst/>
              <a:cxnLst/>
              <a:rect l="l" t="t" r="r" b="b"/>
              <a:pathLst>
                <a:path w="237" h="1294" extrusionOk="0">
                  <a:moveTo>
                    <a:pt x="0" y="0"/>
                  </a:moveTo>
                  <a:cubicBezTo>
                    <a:pt x="76" y="437"/>
                    <a:pt x="154" y="874"/>
                    <a:pt x="226" y="1294"/>
                  </a:cubicBezTo>
                  <a:cubicBezTo>
                    <a:pt x="237" y="860"/>
                    <a:pt x="219" y="4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2650100" y="3947150"/>
              <a:ext cx="28500" cy="4425"/>
            </a:xfrm>
            <a:custGeom>
              <a:avLst/>
              <a:gdLst/>
              <a:ahLst/>
              <a:cxnLst/>
              <a:rect l="l" t="t" r="r" b="b"/>
              <a:pathLst>
                <a:path w="1140" h="177" extrusionOk="0">
                  <a:moveTo>
                    <a:pt x="1139" y="0"/>
                  </a:moveTo>
                  <a:lnTo>
                    <a:pt x="0" y="119"/>
                  </a:lnTo>
                  <a:cubicBezTo>
                    <a:pt x="70" y="158"/>
                    <a:pt x="187" y="176"/>
                    <a:pt x="324" y="176"/>
                  </a:cubicBezTo>
                  <a:cubicBezTo>
                    <a:pt x="592" y="176"/>
                    <a:pt x="935" y="107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2628500" y="4087425"/>
              <a:ext cx="6300" cy="30850"/>
            </a:xfrm>
            <a:custGeom>
              <a:avLst/>
              <a:gdLst/>
              <a:ahLst/>
              <a:cxnLst/>
              <a:rect l="l" t="t" r="r" b="b"/>
              <a:pathLst>
                <a:path w="252" h="1234" extrusionOk="0">
                  <a:moveTo>
                    <a:pt x="0" y="0"/>
                  </a:moveTo>
                  <a:cubicBezTo>
                    <a:pt x="76" y="398"/>
                    <a:pt x="151" y="796"/>
                    <a:pt x="230" y="1233"/>
                  </a:cubicBezTo>
                  <a:cubicBezTo>
                    <a:pt x="251" y="814"/>
                    <a:pt x="158" y="212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2575650" y="4114475"/>
              <a:ext cx="8700" cy="23400"/>
            </a:xfrm>
            <a:custGeom>
              <a:avLst/>
              <a:gdLst/>
              <a:ahLst/>
              <a:cxnLst/>
              <a:rect l="l" t="t" r="r" b="b"/>
              <a:pathLst>
                <a:path w="348" h="936" extrusionOk="0">
                  <a:moveTo>
                    <a:pt x="348" y="1"/>
                  </a:moveTo>
                  <a:cubicBezTo>
                    <a:pt x="162" y="287"/>
                    <a:pt x="26" y="588"/>
                    <a:pt x="0" y="925"/>
                  </a:cubicBezTo>
                  <a:lnTo>
                    <a:pt x="58" y="9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2780075" y="3758575"/>
              <a:ext cx="6725" cy="19925"/>
            </a:xfrm>
            <a:custGeom>
              <a:avLst/>
              <a:gdLst/>
              <a:ahLst/>
              <a:cxnLst/>
              <a:rect l="l" t="t" r="r" b="b"/>
              <a:pathLst>
                <a:path w="269" h="797" extrusionOk="0">
                  <a:moveTo>
                    <a:pt x="208" y="1"/>
                  </a:moveTo>
                  <a:lnTo>
                    <a:pt x="0" y="796"/>
                  </a:lnTo>
                  <a:cubicBezTo>
                    <a:pt x="140" y="549"/>
                    <a:pt x="269" y="302"/>
                    <a:pt x="262" y="1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2862925" y="3637375"/>
              <a:ext cx="4850" cy="13750"/>
            </a:xfrm>
            <a:custGeom>
              <a:avLst/>
              <a:gdLst/>
              <a:ahLst/>
              <a:cxnLst/>
              <a:rect l="l" t="t" r="r" b="b"/>
              <a:pathLst>
                <a:path w="194" h="550" extrusionOk="0">
                  <a:moveTo>
                    <a:pt x="61" y="1"/>
                  </a:moveTo>
                  <a:lnTo>
                    <a:pt x="61" y="1"/>
                  </a:lnTo>
                  <a:cubicBezTo>
                    <a:pt x="40" y="191"/>
                    <a:pt x="18" y="370"/>
                    <a:pt x="0" y="549"/>
                  </a:cubicBezTo>
                  <a:cubicBezTo>
                    <a:pt x="180" y="230"/>
                    <a:pt x="194" y="9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2199700" y="5080025"/>
              <a:ext cx="4675" cy="88350"/>
            </a:xfrm>
            <a:custGeom>
              <a:avLst/>
              <a:gdLst/>
              <a:ahLst/>
              <a:cxnLst/>
              <a:rect l="l" t="t" r="r" b="b"/>
              <a:pathLst>
                <a:path w="187" h="3534" extrusionOk="0">
                  <a:moveTo>
                    <a:pt x="104" y="1"/>
                  </a:moveTo>
                  <a:cubicBezTo>
                    <a:pt x="0" y="87"/>
                    <a:pt x="18" y="177"/>
                    <a:pt x="18" y="259"/>
                  </a:cubicBezTo>
                  <a:cubicBezTo>
                    <a:pt x="29" y="997"/>
                    <a:pt x="43" y="1735"/>
                    <a:pt x="54" y="2477"/>
                  </a:cubicBezTo>
                  <a:cubicBezTo>
                    <a:pt x="57" y="2828"/>
                    <a:pt x="61" y="3179"/>
                    <a:pt x="65" y="3534"/>
                  </a:cubicBezTo>
                  <a:lnTo>
                    <a:pt x="186" y="3534"/>
                  </a:lnTo>
                  <a:cubicBezTo>
                    <a:pt x="161" y="2362"/>
                    <a:pt x="133" y="1194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2190025" y="5094900"/>
              <a:ext cx="4325" cy="73475"/>
            </a:xfrm>
            <a:custGeom>
              <a:avLst/>
              <a:gdLst/>
              <a:ahLst/>
              <a:cxnLst/>
              <a:rect l="l" t="t" r="r" b="b"/>
              <a:pathLst>
                <a:path w="173" h="2939" extrusionOk="0">
                  <a:moveTo>
                    <a:pt x="115" y="1"/>
                  </a:moveTo>
                  <a:cubicBezTo>
                    <a:pt x="0" y="87"/>
                    <a:pt x="25" y="180"/>
                    <a:pt x="25" y="262"/>
                  </a:cubicBezTo>
                  <a:cubicBezTo>
                    <a:pt x="36" y="1054"/>
                    <a:pt x="54" y="1846"/>
                    <a:pt x="68" y="2638"/>
                  </a:cubicBezTo>
                  <a:cubicBezTo>
                    <a:pt x="72" y="2738"/>
                    <a:pt x="86" y="2839"/>
                    <a:pt x="93" y="2939"/>
                  </a:cubicBezTo>
                  <a:lnTo>
                    <a:pt x="172" y="2939"/>
                  </a:lnTo>
                  <a:cubicBezTo>
                    <a:pt x="161" y="1964"/>
                    <a:pt x="143" y="993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2528075" y="4202450"/>
              <a:ext cx="74300" cy="157675"/>
            </a:xfrm>
            <a:custGeom>
              <a:avLst/>
              <a:gdLst/>
              <a:ahLst/>
              <a:cxnLst/>
              <a:rect l="l" t="t" r="r" b="b"/>
              <a:pathLst>
                <a:path w="2972" h="6307" extrusionOk="0">
                  <a:moveTo>
                    <a:pt x="2541" y="0"/>
                  </a:moveTo>
                  <a:cubicBezTo>
                    <a:pt x="1900" y="2172"/>
                    <a:pt x="1112" y="4282"/>
                    <a:pt x="1" y="6267"/>
                  </a:cubicBezTo>
                  <a:lnTo>
                    <a:pt x="37" y="6306"/>
                  </a:lnTo>
                  <a:cubicBezTo>
                    <a:pt x="80" y="6271"/>
                    <a:pt x="119" y="6235"/>
                    <a:pt x="155" y="6192"/>
                  </a:cubicBezTo>
                  <a:cubicBezTo>
                    <a:pt x="191" y="6134"/>
                    <a:pt x="227" y="6077"/>
                    <a:pt x="255" y="6020"/>
                  </a:cubicBezTo>
                  <a:cubicBezTo>
                    <a:pt x="1112" y="4436"/>
                    <a:pt x="1771" y="2770"/>
                    <a:pt x="2330" y="1064"/>
                  </a:cubicBezTo>
                  <a:cubicBezTo>
                    <a:pt x="2348" y="1000"/>
                    <a:pt x="2373" y="935"/>
                    <a:pt x="2405" y="849"/>
                  </a:cubicBezTo>
                  <a:lnTo>
                    <a:pt x="2591" y="1104"/>
                  </a:lnTo>
                  <a:cubicBezTo>
                    <a:pt x="2444" y="1537"/>
                    <a:pt x="2301" y="1967"/>
                    <a:pt x="2147" y="2394"/>
                  </a:cubicBezTo>
                  <a:cubicBezTo>
                    <a:pt x="1993" y="2820"/>
                    <a:pt x="1835" y="3246"/>
                    <a:pt x="1663" y="3666"/>
                  </a:cubicBezTo>
                  <a:cubicBezTo>
                    <a:pt x="1488" y="4089"/>
                    <a:pt x="1301" y="4511"/>
                    <a:pt x="1112" y="4931"/>
                  </a:cubicBezTo>
                  <a:cubicBezTo>
                    <a:pt x="922" y="5335"/>
                    <a:pt x="717" y="5733"/>
                    <a:pt x="520" y="6134"/>
                  </a:cubicBezTo>
                  <a:lnTo>
                    <a:pt x="563" y="6167"/>
                  </a:lnTo>
                  <a:cubicBezTo>
                    <a:pt x="599" y="6138"/>
                    <a:pt x="631" y="6102"/>
                    <a:pt x="660" y="6066"/>
                  </a:cubicBezTo>
                  <a:cubicBezTo>
                    <a:pt x="1309" y="5017"/>
                    <a:pt x="2971" y="717"/>
                    <a:pt x="2939" y="201"/>
                  </a:cubicBezTo>
                  <a:lnTo>
                    <a:pt x="254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2438150" y="4408125"/>
              <a:ext cx="60925" cy="78575"/>
            </a:xfrm>
            <a:custGeom>
              <a:avLst/>
              <a:gdLst/>
              <a:ahLst/>
              <a:cxnLst/>
              <a:rect l="l" t="t" r="r" b="b"/>
              <a:pathLst>
                <a:path w="2437" h="3143" extrusionOk="0">
                  <a:moveTo>
                    <a:pt x="2412" y="0"/>
                  </a:moveTo>
                  <a:lnTo>
                    <a:pt x="0" y="3114"/>
                  </a:lnTo>
                  <a:lnTo>
                    <a:pt x="29" y="3142"/>
                  </a:lnTo>
                  <a:cubicBezTo>
                    <a:pt x="94" y="3096"/>
                    <a:pt x="151" y="3042"/>
                    <a:pt x="208" y="2985"/>
                  </a:cubicBezTo>
                  <a:cubicBezTo>
                    <a:pt x="860" y="2150"/>
                    <a:pt x="1512" y="1315"/>
                    <a:pt x="2161" y="477"/>
                  </a:cubicBezTo>
                  <a:cubicBezTo>
                    <a:pt x="2251" y="358"/>
                    <a:pt x="2333" y="236"/>
                    <a:pt x="2415" y="115"/>
                  </a:cubicBezTo>
                  <a:cubicBezTo>
                    <a:pt x="2430" y="79"/>
                    <a:pt x="2437" y="43"/>
                    <a:pt x="2437" y="4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2453100" y="4415500"/>
              <a:ext cx="53150" cy="68325"/>
            </a:xfrm>
            <a:custGeom>
              <a:avLst/>
              <a:gdLst/>
              <a:ahLst/>
              <a:cxnLst/>
              <a:rect l="l" t="t" r="r" b="b"/>
              <a:pathLst>
                <a:path w="2126" h="2733" extrusionOk="0">
                  <a:moveTo>
                    <a:pt x="2063" y="0"/>
                  </a:moveTo>
                  <a:cubicBezTo>
                    <a:pt x="2060" y="0"/>
                    <a:pt x="2058" y="1"/>
                    <a:pt x="2057" y="2"/>
                  </a:cubicBezTo>
                  <a:cubicBezTo>
                    <a:pt x="1373" y="898"/>
                    <a:pt x="689" y="1798"/>
                    <a:pt x="1" y="2697"/>
                  </a:cubicBezTo>
                  <a:lnTo>
                    <a:pt x="26" y="2733"/>
                  </a:lnTo>
                  <a:cubicBezTo>
                    <a:pt x="80" y="2693"/>
                    <a:pt x="130" y="2650"/>
                    <a:pt x="173" y="2604"/>
                  </a:cubicBezTo>
                  <a:cubicBezTo>
                    <a:pt x="359" y="2378"/>
                    <a:pt x="545" y="2152"/>
                    <a:pt x="725" y="1919"/>
                  </a:cubicBezTo>
                  <a:cubicBezTo>
                    <a:pt x="1162" y="1346"/>
                    <a:pt x="1595" y="769"/>
                    <a:pt x="2025" y="192"/>
                  </a:cubicBezTo>
                  <a:cubicBezTo>
                    <a:pt x="2065" y="142"/>
                    <a:pt x="2126" y="92"/>
                    <a:pt x="2108" y="10"/>
                  </a:cubicBezTo>
                  <a:cubicBezTo>
                    <a:pt x="2089" y="7"/>
                    <a:pt x="2072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2255500" y="3614200"/>
              <a:ext cx="699350" cy="600400"/>
            </a:xfrm>
            <a:custGeom>
              <a:avLst/>
              <a:gdLst/>
              <a:ahLst/>
              <a:cxnLst/>
              <a:rect l="l" t="t" r="r" b="b"/>
              <a:pathLst>
                <a:path w="27974" h="24016" extrusionOk="0">
                  <a:moveTo>
                    <a:pt x="13695" y="459"/>
                  </a:moveTo>
                  <a:cubicBezTo>
                    <a:pt x="13724" y="459"/>
                    <a:pt x="13752" y="462"/>
                    <a:pt x="13781" y="469"/>
                  </a:cubicBezTo>
                  <a:cubicBezTo>
                    <a:pt x="13817" y="491"/>
                    <a:pt x="13846" y="512"/>
                    <a:pt x="13874" y="541"/>
                  </a:cubicBezTo>
                  <a:cubicBezTo>
                    <a:pt x="14254" y="964"/>
                    <a:pt x="14723" y="1265"/>
                    <a:pt x="15182" y="1591"/>
                  </a:cubicBezTo>
                  <a:cubicBezTo>
                    <a:pt x="15716" y="1974"/>
                    <a:pt x="16135" y="2497"/>
                    <a:pt x="16393" y="3099"/>
                  </a:cubicBezTo>
                  <a:cubicBezTo>
                    <a:pt x="16597" y="3569"/>
                    <a:pt x="16744" y="4063"/>
                    <a:pt x="16916" y="4543"/>
                  </a:cubicBezTo>
                  <a:cubicBezTo>
                    <a:pt x="16927" y="4583"/>
                    <a:pt x="16931" y="4622"/>
                    <a:pt x="16934" y="4662"/>
                  </a:cubicBezTo>
                  <a:cubicBezTo>
                    <a:pt x="16884" y="4590"/>
                    <a:pt x="16855" y="4554"/>
                    <a:pt x="16834" y="4518"/>
                  </a:cubicBezTo>
                  <a:cubicBezTo>
                    <a:pt x="16576" y="4060"/>
                    <a:pt x="16207" y="3708"/>
                    <a:pt x="15773" y="3422"/>
                  </a:cubicBezTo>
                  <a:cubicBezTo>
                    <a:pt x="15580" y="3293"/>
                    <a:pt x="15383" y="3164"/>
                    <a:pt x="15186" y="3038"/>
                  </a:cubicBezTo>
                  <a:cubicBezTo>
                    <a:pt x="14684" y="2730"/>
                    <a:pt x="14308" y="2246"/>
                    <a:pt x="14125" y="1684"/>
                  </a:cubicBezTo>
                  <a:cubicBezTo>
                    <a:pt x="14032" y="1397"/>
                    <a:pt x="13942" y="1114"/>
                    <a:pt x="13846" y="828"/>
                  </a:cubicBezTo>
                  <a:cubicBezTo>
                    <a:pt x="13806" y="713"/>
                    <a:pt x="13752" y="602"/>
                    <a:pt x="13695" y="459"/>
                  </a:cubicBezTo>
                  <a:close/>
                  <a:moveTo>
                    <a:pt x="13941" y="8681"/>
                  </a:moveTo>
                  <a:cubicBezTo>
                    <a:pt x="14055" y="8681"/>
                    <a:pt x="14169" y="8701"/>
                    <a:pt x="14272" y="8743"/>
                  </a:cubicBezTo>
                  <a:cubicBezTo>
                    <a:pt x="14111" y="8807"/>
                    <a:pt x="14082" y="8925"/>
                    <a:pt x="14096" y="9069"/>
                  </a:cubicBezTo>
                  <a:cubicBezTo>
                    <a:pt x="14107" y="9165"/>
                    <a:pt x="14053" y="9234"/>
                    <a:pt x="13953" y="9266"/>
                  </a:cubicBezTo>
                  <a:cubicBezTo>
                    <a:pt x="13874" y="9176"/>
                    <a:pt x="13813" y="9065"/>
                    <a:pt x="13713" y="9004"/>
                  </a:cubicBezTo>
                  <a:cubicBezTo>
                    <a:pt x="13613" y="8940"/>
                    <a:pt x="13480" y="8925"/>
                    <a:pt x="13369" y="8890"/>
                  </a:cubicBezTo>
                  <a:cubicBezTo>
                    <a:pt x="13493" y="8758"/>
                    <a:pt x="13715" y="8681"/>
                    <a:pt x="13941" y="8681"/>
                  </a:cubicBezTo>
                  <a:close/>
                  <a:moveTo>
                    <a:pt x="8879" y="7166"/>
                  </a:moveTo>
                  <a:cubicBezTo>
                    <a:pt x="9130" y="7589"/>
                    <a:pt x="9524" y="7854"/>
                    <a:pt x="9911" y="8126"/>
                  </a:cubicBezTo>
                  <a:cubicBezTo>
                    <a:pt x="10345" y="8431"/>
                    <a:pt x="10689" y="8843"/>
                    <a:pt x="10911" y="9323"/>
                  </a:cubicBezTo>
                  <a:cubicBezTo>
                    <a:pt x="11176" y="9882"/>
                    <a:pt x="11398" y="10459"/>
                    <a:pt x="11638" y="11029"/>
                  </a:cubicBezTo>
                  <a:cubicBezTo>
                    <a:pt x="11638" y="11032"/>
                    <a:pt x="11631" y="11039"/>
                    <a:pt x="11624" y="11050"/>
                  </a:cubicBezTo>
                  <a:cubicBezTo>
                    <a:pt x="11606" y="11043"/>
                    <a:pt x="11592" y="11036"/>
                    <a:pt x="11577" y="11029"/>
                  </a:cubicBezTo>
                  <a:cubicBezTo>
                    <a:pt x="10983" y="10495"/>
                    <a:pt x="10370" y="9975"/>
                    <a:pt x="9861" y="9355"/>
                  </a:cubicBezTo>
                  <a:cubicBezTo>
                    <a:pt x="9377" y="8775"/>
                    <a:pt x="9037" y="8091"/>
                    <a:pt x="8861" y="7356"/>
                  </a:cubicBezTo>
                  <a:cubicBezTo>
                    <a:pt x="8847" y="7299"/>
                    <a:pt x="8844" y="7241"/>
                    <a:pt x="8836" y="7184"/>
                  </a:cubicBezTo>
                  <a:lnTo>
                    <a:pt x="8879" y="7170"/>
                  </a:lnTo>
                  <a:lnTo>
                    <a:pt x="8879" y="7166"/>
                  </a:lnTo>
                  <a:close/>
                  <a:moveTo>
                    <a:pt x="12786" y="133"/>
                  </a:moveTo>
                  <a:cubicBezTo>
                    <a:pt x="12951" y="133"/>
                    <a:pt x="13123" y="167"/>
                    <a:pt x="13301" y="229"/>
                  </a:cubicBezTo>
                  <a:cubicBezTo>
                    <a:pt x="13473" y="287"/>
                    <a:pt x="13555" y="437"/>
                    <a:pt x="13613" y="598"/>
                  </a:cubicBezTo>
                  <a:cubicBezTo>
                    <a:pt x="13742" y="967"/>
                    <a:pt x="13881" y="1329"/>
                    <a:pt x="14000" y="1702"/>
                  </a:cubicBezTo>
                  <a:cubicBezTo>
                    <a:pt x="14182" y="2289"/>
                    <a:pt x="14566" y="2791"/>
                    <a:pt x="15085" y="3117"/>
                  </a:cubicBezTo>
                  <a:cubicBezTo>
                    <a:pt x="15307" y="3264"/>
                    <a:pt x="15537" y="3404"/>
                    <a:pt x="15755" y="3554"/>
                  </a:cubicBezTo>
                  <a:cubicBezTo>
                    <a:pt x="16110" y="3794"/>
                    <a:pt x="16418" y="4099"/>
                    <a:pt x="16655" y="4454"/>
                  </a:cubicBezTo>
                  <a:cubicBezTo>
                    <a:pt x="16916" y="4851"/>
                    <a:pt x="17035" y="5289"/>
                    <a:pt x="17099" y="5747"/>
                  </a:cubicBezTo>
                  <a:cubicBezTo>
                    <a:pt x="17228" y="6704"/>
                    <a:pt x="17052" y="7632"/>
                    <a:pt x="16794" y="8546"/>
                  </a:cubicBezTo>
                  <a:cubicBezTo>
                    <a:pt x="16640" y="9087"/>
                    <a:pt x="16443" y="9617"/>
                    <a:pt x="16257" y="10197"/>
                  </a:cubicBezTo>
                  <a:cubicBezTo>
                    <a:pt x="16200" y="10111"/>
                    <a:pt x="16171" y="10072"/>
                    <a:pt x="16146" y="10029"/>
                  </a:cubicBezTo>
                  <a:cubicBezTo>
                    <a:pt x="15831" y="9466"/>
                    <a:pt x="15383" y="9044"/>
                    <a:pt x="14781" y="8793"/>
                  </a:cubicBezTo>
                  <a:cubicBezTo>
                    <a:pt x="14702" y="8761"/>
                    <a:pt x="14623" y="8721"/>
                    <a:pt x="14544" y="8682"/>
                  </a:cubicBezTo>
                  <a:cubicBezTo>
                    <a:pt x="14350" y="8587"/>
                    <a:pt x="14154" y="8543"/>
                    <a:pt x="13964" y="8543"/>
                  </a:cubicBezTo>
                  <a:cubicBezTo>
                    <a:pt x="13567" y="8543"/>
                    <a:pt x="13199" y="8733"/>
                    <a:pt x="12932" y="9036"/>
                  </a:cubicBezTo>
                  <a:cubicBezTo>
                    <a:pt x="12527" y="9495"/>
                    <a:pt x="12208" y="10011"/>
                    <a:pt x="12061" y="10617"/>
                  </a:cubicBezTo>
                  <a:cubicBezTo>
                    <a:pt x="12004" y="10835"/>
                    <a:pt x="11964" y="11057"/>
                    <a:pt x="11914" y="11276"/>
                  </a:cubicBezTo>
                  <a:lnTo>
                    <a:pt x="11875" y="11294"/>
                  </a:lnTo>
                  <a:cubicBezTo>
                    <a:pt x="11810" y="11151"/>
                    <a:pt x="11739" y="11011"/>
                    <a:pt x="11678" y="10867"/>
                  </a:cubicBezTo>
                  <a:cubicBezTo>
                    <a:pt x="11517" y="10459"/>
                    <a:pt x="11373" y="10043"/>
                    <a:pt x="11198" y="9638"/>
                  </a:cubicBezTo>
                  <a:cubicBezTo>
                    <a:pt x="11069" y="9355"/>
                    <a:pt x="10918" y="9079"/>
                    <a:pt x="10753" y="8814"/>
                  </a:cubicBezTo>
                  <a:cubicBezTo>
                    <a:pt x="10567" y="8517"/>
                    <a:pt x="10323" y="8266"/>
                    <a:pt x="10037" y="8069"/>
                  </a:cubicBezTo>
                  <a:cubicBezTo>
                    <a:pt x="9818" y="7915"/>
                    <a:pt x="9603" y="7757"/>
                    <a:pt x="9395" y="7592"/>
                  </a:cubicBezTo>
                  <a:cubicBezTo>
                    <a:pt x="8998" y="7277"/>
                    <a:pt x="8765" y="6869"/>
                    <a:pt x="8736" y="6363"/>
                  </a:cubicBezTo>
                  <a:cubicBezTo>
                    <a:pt x="8718" y="6016"/>
                    <a:pt x="8772" y="5668"/>
                    <a:pt x="8894" y="5342"/>
                  </a:cubicBezTo>
                  <a:cubicBezTo>
                    <a:pt x="8958" y="5174"/>
                    <a:pt x="9019" y="5002"/>
                    <a:pt x="9098" y="4841"/>
                  </a:cubicBezTo>
                  <a:cubicBezTo>
                    <a:pt x="9349" y="4325"/>
                    <a:pt x="9506" y="3776"/>
                    <a:pt x="9643" y="3218"/>
                  </a:cubicBezTo>
                  <a:cubicBezTo>
                    <a:pt x="9746" y="2834"/>
                    <a:pt x="9868" y="2454"/>
                    <a:pt x="10008" y="2078"/>
                  </a:cubicBezTo>
                  <a:cubicBezTo>
                    <a:pt x="10069" y="1924"/>
                    <a:pt x="10148" y="1777"/>
                    <a:pt x="10241" y="1637"/>
                  </a:cubicBezTo>
                  <a:cubicBezTo>
                    <a:pt x="10316" y="1508"/>
                    <a:pt x="10438" y="1412"/>
                    <a:pt x="10585" y="1372"/>
                  </a:cubicBezTo>
                  <a:cubicBezTo>
                    <a:pt x="10667" y="1430"/>
                    <a:pt x="10746" y="1494"/>
                    <a:pt x="10818" y="1562"/>
                  </a:cubicBezTo>
                  <a:cubicBezTo>
                    <a:pt x="10940" y="1695"/>
                    <a:pt x="11044" y="1842"/>
                    <a:pt x="11155" y="1985"/>
                  </a:cubicBezTo>
                  <a:cubicBezTo>
                    <a:pt x="11248" y="2107"/>
                    <a:pt x="11255" y="2110"/>
                    <a:pt x="11398" y="2135"/>
                  </a:cubicBezTo>
                  <a:cubicBezTo>
                    <a:pt x="11506" y="2046"/>
                    <a:pt x="11491" y="1910"/>
                    <a:pt x="11520" y="1791"/>
                  </a:cubicBezTo>
                  <a:cubicBezTo>
                    <a:pt x="11577" y="1537"/>
                    <a:pt x="11610" y="1279"/>
                    <a:pt x="11681" y="1032"/>
                  </a:cubicBezTo>
                  <a:cubicBezTo>
                    <a:pt x="11724" y="871"/>
                    <a:pt x="11800" y="720"/>
                    <a:pt x="11900" y="587"/>
                  </a:cubicBezTo>
                  <a:cubicBezTo>
                    <a:pt x="12157" y="268"/>
                    <a:pt x="12458" y="133"/>
                    <a:pt x="12786" y="133"/>
                  </a:cubicBezTo>
                  <a:close/>
                  <a:moveTo>
                    <a:pt x="24968" y="2508"/>
                  </a:moveTo>
                  <a:cubicBezTo>
                    <a:pt x="25054" y="2977"/>
                    <a:pt x="25039" y="3415"/>
                    <a:pt x="25000" y="3852"/>
                  </a:cubicBezTo>
                  <a:cubicBezTo>
                    <a:pt x="24989" y="4006"/>
                    <a:pt x="24971" y="4156"/>
                    <a:pt x="24939" y="4307"/>
                  </a:cubicBezTo>
                  <a:cubicBezTo>
                    <a:pt x="24824" y="4808"/>
                    <a:pt x="24735" y="5317"/>
                    <a:pt x="24645" y="5822"/>
                  </a:cubicBezTo>
                  <a:cubicBezTo>
                    <a:pt x="24588" y="6138"/>
                    <a:pt x="24573" y="6460"/>
                    <a:pt x="24609" y="6779"/>
                  </a:cubicBezTo>
                  <a:cubicBezTo>
                    <a:pt x="24667" y="7317"/>
                    <a:pt x="24609" y="7861"/>
                    <a:pt x="24441" y="8374"/>
                  </a:cubicBezTo>
                  <a:cubicBezTo>
                    <a:pt x="24090" y="9474"/>
                    <a:pt x="23498" y="10427"/>
                    <a:pt x="22725" y="11276"/>
                  </a:cubicBezTo>
                  <a:cubicBezTo>
                    <a:pt x="22689" y="11319"/>
                    <a:pt x="22642" y="11351"/>
                    <a:pt x="22588" y="11369"/>
                  </a:cubicBezTo>
                  <a:cubicBezTo>
                    <a:pt x="22596" y="11340"/>
                    <a:pt x="22606" y="11312"/>
                    <a:pt x="22621" y="11287"/>
                  </a:cubicBezTo>
                  <a:cubicBezTo>
                    <a:pt x="22929" y="10746"/>
                    <a:pt x="23162" y="10176"/>
                    <a:pt x="23269" y="9556"/>
                  </a:cubicBezTo>
                  <a:cubicBezTo>
                    <a:pt x="23305" y="9366"/>
                    <a:pt x="23326" y="9176"/>
                    <a:pt x="23330" y="8983"/>
                  </a:cubicBezTo>
                  <a:cubicBezTo>
                    <a:pt x="23326" y="8377"/>
                    <a:pt x="23305" y="7772"/>
                    <a:pt x="23294" y="7163"/>
                  </a:cubicBezTo>
                  <a:cubicBezTo>
                    <a:pt x="23283" y="6220"/>
                    <a:pt x="23552" y="5349"/>
                    <a:pt x="24040" y="4547"/>
                  </a:cubicBezTo>
                  <a:cubicBezTo>
                    <a:pt x="24161" y="4343"/>
                    <a:pt x="24312" y="4153"/>
                    <a:pt x="24430" y="3945"/>
                  </a:cubicBezTo>
                  <a:cubicBezTo>
                    <a:pt x="24563" y="3712"/>
                    <a:pt x="24677" y="3475"/>
                    <a:pt x="24788" y="3232"/>
                  </a:cubicBezTo>
                  <a:cubicBezTo>
                    <a:pt x="24831" y="3139"/>
                    <a:pt x="24831" y="3024"/>
                    <a:pt x="24856" y="2924"/>
                  </a:cubicBezTo>
                  <a:cubicBezTo>
                    <a:pt x="24885" y="2795"/>
                    <a:pt x="24921" y="2673"/>
                    <a:pt x="24968" y="2508"/>
                  </a:cubicBezTo>
                  <a:close/>
                  <a:moveTo>
                    <a:pt x="14430" y="8869"/>
                  </a:moveTo>
                  <a:cubicBezTo>
                    <a:pt x="14457" y="8869"/>
                    <a:pt x="14485" y="8874"/>
                    <a:pt x="14512" y="8882"/>
                  </a:cubicBezTo>
                  <a:cubicBezTo>
                    <a:pt x="14680" y="8933"/>
                    <a:pt x="14863" y="8976"/>
                    <a:pt x="15014" y="9065"/>
                  </a:cubicBezTo>
                  <a:cubicBezTo>
                    <a:pt x="15730" y="9499"/>
                    <a:pt x="16178" y="10119"/>
                    <a:pt x="16300" y="10961"/>
                  </a:cubicBezTo>
                  <a:cubicBezTo>
                    <a:pt x="16361" y="11380"/>
                    <a:pt x="16364" y="11795"/>
                    <a:pt x="16257" y="12208"/>
                  </a:cubicBezTo>
                  <a:cubicBezTo>
                    <a:pt x="16246" y="12243"/>
                    <a:pt x="16232" y="12283"/>
                    <a:pt x="16214" y="12319"/>
                  </a:cubicBezTo>
                  <a:cubicBezTo>
                    <a:pt x="16210" y="12329"/>
                    <a:pt x="16196" y="12333"/>
                    <a:pt x="16182" y="12344"/>
                  </a:cubicBezTo>
                  <a:cubicBezTo>
                    <a:pt x="16167" y="12147"/>
                    <a:pt x="16149" y="11950"/>
                    <a:pt x="16128" y="11752"/>
                  </a:cubicBezTo>
                  <a:cubicBezTo>
                    <a:pt x="16099" y="11419"/>
                    <a:pt x="15970" y="11100"/>
                    <a:pt x="15763" y="10842"/>
                  </a:cubicBezTo>
                  <a:cubicBezTo>
                    <a:pt x="15569" y="10595"/>
                    <a:pt x="15397" y="10330"/>
                    <a:pt x="15196" y="10094"/>
                  </a:cubicBezTo>
                  <a:cubicBezTo>
                    <a:pt x="14985" y="9846"/>
                    <a:pt x="14752" y="9617"/>
                    <a:pt x="14523" y="9388"/>
                  </a:cubicBezTo>
                  <a:cubicBezTo>
                    <a:pt x="14401" y="9266"/>
                    <a:pt x="14304" y="9122"/>
                    <a:pt x="14236" y="8961"/>
                  </a:cubicBezTo>
                  <a:cubicBezTo>
                    <a:pt x="14283" y="8901"/>
                    <a:pt x="14355" y="8869"/>
                    <a:pt x="14430" y="8869"/>
                  </a:cubicBezTo>
                  <a:close/>
                  <a:moveTo>
                    <a:pt x="19102" y="8707"/>
                  </a:moveTo>
                  <a:cubicBezTo>
                    <a:pt x="19077" y="8778"/>
                    <a:pt x="19066" y="8814"/>
                    <a:pt x="19052" y="8847"/>
                  </a:cubicBezTo>
                  <a:cubicBezTo>
                    <a:pt x="18837" y="9377"/>
                    <a:pt x="18633" y="9911"/>
                    <a:pt x="18407" y="10437"/>
                  </a:cubicBezTo>
                  <a:cubicBezTo>
                    <a:pt x="18274" y="10764"/>
                    <a:pt x="18138" y="11093"/>
                    <a:pt x="17959" y="11394"/>
                  </a:cubicBezTo>
                  <a:cubicBezTo>
                    <a:pt x="17644" y="11942"/>
                    <a:pt x="17171" y="12301"/>
                    <a:pt x="16522" y="12423"/>
                  </a:cubicBezTo>
                  <a:lnTo>
                    <a:pt x="16522" y="12419"/>
                  </a:lnTo>
                  <a:cubicBezTo>
                    <a:pt x="16891" y="11957"/>
                    <a:pt x="17164" y="11459"/>
                    <a:pt x="17425" y="10950"/>
                  </a:cubicBezTo>
                  <a:cubicBezTo>
                    <a:pt x="17830" y="10144"/>
                    <a:pt x="18364" y="9409"/>
                    <a:pt x="19009" y="8778"/>
                  </a:cubicBezTo>
                  <a:cubicBezTo>
                    <a:pt x="19027" y="8761"/>
                    <a:pt x="19048" y="8746"/>
                    <a:pt x="19102" y="8707"/>
                  </a:cubicBezTo>
                  <a:close/>
                  <a:moveTo>
                    <a:pt x="387" y="8918"/>
                  </a:moveTo>
                  <a:cubicBezTo>
                    <a:pt x="416" y="8933"/>
                    <a:pt x="445" y="8947"/>
                    <a:pt x="473" y="8965"/>
                  </a:cubicBezTo>
                  <a:cubicBezTo>
                    <a:pt x="821" y="9262"/>
                    <a:pt x="1211" y="9488"/>
                    <a:pt x="1606" y="9714"/>
                  </a:cubicBezTo>
                  <a:cubicBezTo>
                    <a:pt x="1957" y="9911"/>
                    <a:pt x="2301" y="10115"/>
                    <a:pt x="2630" y="10337"/>
                  </a:cubicBezTo>
                  <a:cubicBezTo>
                    <a:pt x="2931" y="10527"/>
                    <a:pt x="3186" y="10778"/>
                    <a:pt x="3383" y="11072"/>
                  </a:cubicBezTo>
                  <a:cubicBezTo>
                    <a:pt x="3555" y="11340"/>
                    <a:pt x="3784" y="11573"/>
                    <a:pt x="3970" y="11831"/>
                  </a:cubicBezTo>
                  <a:cubicBezTo>
                    <a:pt x="4221" y="12182"/>
                    <a:pt x="4533" y="12466"/>
                    <a:pt x="4873" y="12727"/>
                  </a:cubicBezTo>
                  <a:cubicBezTo>
                    <a:pt x="4888" y="12741"/>
                    <a:pt x="4899" y="12756"/>
                    <a:pt x="4909" y="12774"/>
                  </a:cubicBezTo>
                  <a:cubicBezTo>
                    <a:pt x="4906" y="12784"/>
                    <a:pt x="4899" y="12795"/>
                    <a:pt x="4895" y="12810"/>
                  </a:cubicBezTo>
                  <a:cubicBezTo>
                    <a:pt x="4834" y="12788"/>
                    <a:pt x="4773" y="12763"/>
                    <a:pt x="4716" y="12734"/>
                  </a:cubicBezTo>
                  <a:cubicBezTo>
                    <a:pt x="4350" y="12548"/>
                    <a:pt x="3960" y="12390"/>
                    <a:pt x="3626" y="12154"/>
                  </a:cubicBezTo>
                  <a:cubicBezTo>
                    <a:pt x="2501" y="11366"/>
                    <a:pt x="1398" y="10545"/>
                    <a:pt x="631" y="9370"/>
                  </a:cubicBezTo>
                  <a:cubicBezTo>
                    <a:pt x="559" y="9255"/>
                    <a:pt x="495" y="9140"/>
                    <a:pt x="427" y="9022"/>
                  </a:cubicBezTo>
                  <a:cubicBezTo>
                    <a:pt x="412" y="8990"/>
                    <a:pt x="398" y="8954"/>
                    <a:pt x="387" y="8918"/>
                  </a:cubicBezTo>
                  <a:close/>
                  <a:moveTo>
                    <a:pt x="22595" y="199"/>
                  </a:moveTo>
                  <a:cubicBezTo>
                    <a:pt x="22939" y="199"/>
                    <a:pt x="23282" y="246"/>
                    <a:pt x="23613" y="344"/>
                  </a:cubicBezTo>
                  <a:cubicBezTo>
                    <a:pt x="23792" y="398"/>
                    <a:pt x="23954" y="498"/>
                    <a:pt x="24086" y="634"/>
                  </a:cubicBezTo>
                  <a:cubicBezTo>
                    <a:pt x="24455" y="1003"/>
                    <a:pt x="24717" y="1469"/>
                    <a:pt x="24839" y="1978"/>
                  </a:cubicBezTo>
                  <a:cubicBezTo>
                    <a:pt x="24917" y="2289"/>
                    <a:pt x="24839" y="2601"/>
                    <a:pt x="24767" y="2906"/>
                  </a:cubicBezTo>
                  <a:cubicBezTo>
                    <a:pt x="24681" y="3257"/>
                    <a:pt x="24512" y="3576"/>
                    <a:pt x="24319" y="3880"/>
                  </a:cubicBezTo>
                  <a:cubicBezTo>
                    <a:pt x="24108" y="4203"/>
                    <a:pt x="23889" y="4525"/>
                    <a:pt x="23710" y="4866"/>
                  </a:cubicBezTo>
                  <a:cubicBezTo>
                    <a:pt x="23323" y="5593"/>
                    <a:pt x="23137" y="6410"/>
                    <a:pt x="23169" y="7234"/>
                  </a:cubicBezTo>
                  <a:cubicBezTo>
                    <a:pt x="23183" y="7628"/>
                    <a:pt x="23201" y="8022"/>
                    <a:pt x="23215" y="8413"/>
                  </a:cubicBezTo>
                  <a:cubicBezTo>
                    <a:pt x="23262" y="9420"/>
                    <a:pt x="23008" y="10416"/>
                    <a:pt x="22484" y="11276"/>
                  </a:cubicBezTo>
                  <a:cubicBezTo>
                    <a:pt x="22158" y="11813"/>
                    <a:pt x="21736" y="12261"/>
                    <a:pt x="21162" y="12544"/>
                  </a:cubicBezTo>
                  <a:cubicBezTo>
                    <a:pt x="20951" y="12645"/>
                    <a:pt x="20750" y="12767"/>
                    <a:pt x="20539" y="12863"/>
                  </a:cubicBezTo>
                  <a:cubicBezTo>
                    <a:pt x="20453" y="12899"/>
                    <a:pt x="20363" y="12917"/>
                    <a:pt x="20270" y="12917"/>
                  </a:cubicBezTo>
                  <a:cubicBezTo>
                    <a:pt x="20120" y="12917"/>
                    <a:pt x="19969" y="12895"/>
                    <a:pt x="19804" y="12881"/>
                  </a:cubicBezTo>
                  <a:cubicBezTo>
                    <a:pt x="19829" y="12853"/>
                    <a:pt x="19858" y="12813"/>
                    <a:pt x="19890" y="12781"/>
                  </a:cubicBezTo>
                  <a:cubicBezTo>
                    <a:pt x="20098" y="12569"/>
                    <a:pt x="20320" y="12376"/>
                    <a:pt x="20510" y="12154"/>
                  </a:cubicBezTo>
                  <a:cubicBezTo>
                    <a:pt x="21338" y="11179"/>
                    <a:pt x="21933" y="10079"/>
                    <a:pt x="22194" y="8818"/>
                  </a:cubicBezTo>
                  <a:cubicBezTo>
                    <a:pt x="22341" y="8108"/>
                    <a:pt x="22377" y="7388"/>
                    <a:pt x="22133" y="6686"/>
                  </a:cubicBezTo>
                  <a:cubicBezTo>
                    <a:pt x="22069" y="6492"/>
                    <a:pt x="21979" y="6306"/>
                    <a:pt x="21865" y="6134"/>
                  </a:cubicBezTo>
                  <a:cubicBezTo>
                    <a:pt x="21771" y="5994"/>
                    <a:pt x="21653" y="5876"/>
                    <a:pt x="21517" y="5783"/>
                  </a:cubicBezTo>
                  <a:cubicBezTo>
                    <a:pt x="21329" y="5656"/>
                    <a:pt x="21136" y="5594"/>
                    <a:pt x="20941" y="5594"/>
                  </a:cubicBezTo>
                  <a:cubicBezTo>
                    <a:pt x="20751" y="5594"/>
                    <a:pt x="20560" y="5654"/>
                    <a:pt x="20370" y="5772"/>
                  </a:cubicBezTo>
                  <a:cubicBezTo>
                    <a:pt x="20091" y="5948"/>
                    <a:pt x="19905" y="6206"/>
                    <a:pt x="19743" y="6485"/>
                  </a:cubicBezTo>
                  <a:cubicBezTo>
                    <a:pt x="19528" y="6865"/>
                    <a:pt x="19421" y="7277"/>
                    <a:pt x="19342" y="7696"/>
                  </a:cubicBezTo>
                  <a:cubicBezTo>
                    <a:pt x="19267" y="8144"/>
                    <a:pt x="19048" y="8556"/>
                    <a:pt x="18722" y="8875"/>
                  </a:cubicBezTo>
                  <a:cubicBezTo>
                    <a:pt x="18117" y="9474"/>
                    <a:pt x="17658" y="10187"/>
                    <a:pt x="17264" y="10943"/>
                  </a:cubicBezTo>
                  <a:cubicBezTo>
                    <a:pt x="17070" y="11319"/>
                    <a:pt x="16855" y="11688"/>
                    <a:pt x="16637" y="12057"/>
                  </a:cubicBezTo>
                  <a:cubicBezTo>
                    <a:pt x="16583" y="12150"/>
                    <a:pt x="16493" y="12222"/>
                    <a:pt x="16404" y="12319"/>
                  </a:cubicBezTo>
                  <a:cubicBezTo>
                    <a:pt x="16433" y="12003"/>
                    <a:pt x="16479" y="11727"/>
                    <a:pt x="16476" y="11452"/>
                  </a:cubicBezTo>
                  <a:cubicBezTo>
                    <a:pt x="16479" y="11197"/>
                    <a:pt x="16447" y="10946"/>
                    <a:pt x="16386" y="10699"/>
                  </a:cubicBezTo>
                  <a:cubicBezTo>
                    <a:pt x="16321" y="10463"/>
                    <a:pt x="16357" y="10255"/>
                    <a:pt x="16429" y="10040"/>
                  </a:cubicBezTo>
                  <a:cubicBezTo>
                    <a:pt x="16515" y="9796"/>
                    <a:pt x="16612" y="9556"/>
                    <a:pt x="16698" y="9309"/>
                  </a:cubicBezTo>
                  <a:cubicBezTo>
                    <a:pt x="16966" y="8564"/>
                    <a:pt x="17146" y="7790"/>
                    <a:pt x="17235" y="7001"/>
                  </a:cubicBezTo>
                  <a:cubicBezTo>
                    <a:pt x="17278" y="6503"/>
                    <a:pt x="17275" y="6002"/>
                    <a:pt x="17221" y="5504"/>
                  </a:cubicBezTo>
                  <a:cubicBezTo>
                    <a:pt x="17135" y="4622"/>
                    <a:pt x="16841" y="3809"/>
                    <a:pt x="16497" y="2977"/>
                  </a:cubicBezTo>
                  <a:cubicBezTo>
                    <a:pt x="16615" y="2605"/>
                    <a:pt x="16805" y="2254"/>
                    <a:pt x="17056" y="1953"/>
                  </a:cubicBezTo>
                  <a:cubicBezTo>
                    <a:pt x="17547" y="1372"/>
                    <a:pt x="18181" y="996"/>
                    <a:pt x="18873" y="709"/>
                  </a:cubicBezTo>
                  <a:cubicBezTo>
                    <a:pt x="19435" y="476"/>
                    <a:pt x="20012" y="322"/>
                    <a:pt x="20632" y="294"/>
                  </a:cubicBezTo>
                  <a:cubicBezTo>
                    <a:pt x="21248" y="269"/>
                    <a:pt x="21868" y="218"/>
                    <a:pt x="22488" y="201"/>
                  </a:cubicBezTo>
                  <a:cubicBezTo>
                    <a:pt x="22524" y="200"/>
                    <a:pt x="22559" y="199"/>
                    <a:pt x="22595" y="199"/>
                  </a:cubicBezTo>
                  <a:close/>
                  <a:moveTo>
                    <a:pt x="6357" y="3816"/>
                  </a:moveTo>
                  <a:cubicBezTo>
                    <a:pt x="6497" y="3816"/>
                    <a:pt x="6636" y="3834"/>
                    <a:pt x="6772" y="3870"/>
                  </a:cubicBezTo>
                  <a:cubicBezTo>
                    <a:pt x="7285" y="3991"/>
                    <a:pt x="7786" y="4153"/>
                    <a:pt x="8245" y="4421"/>
                  </a:cubicBezTo>
                  <a:cubicBezTo>
                    <a:pt x="8485" y="4565"/>
                    <a:pt x="8704" y="4747"/>
                    <a:pt x="8887" y="4962"/>
                  </a:cubicBezTo>
                  <a:cubicBezTo>
                    <a:pt x="8876" y="4998"/>
                    <a:pt x="8869" y="5031"/>
                    <a:pt x="8858" y="5059"/>
                  </a:cubicBezTo>
                  <a:cubicBezTo>
                    <a:pt x="8625" y="5622"/>
                    <a:pt x="8571" y="6199"/>
                    <a:pt x="8636" y="6804"/>
                  </a:cubicBezTo>
                  <a:cubicBezTo>
                    <a:pt x="8715" y="7582"/>
                    <a:pt x="8983" y="8331"/>
                    <a:pt x="9420" y="8979"/>
                  </a:cubicBezTo>
                  <a:cubicBezTo>
                    <a:pt x="9653" y="9320"/>
                    <a:pt x="9918" y="9642"/>
                    <a:pt x="10209" y="9936"/>
                  </a:cubicBezTo>
                  <a:cubicBezTo>
                    <a:pt x="10653" y="10384"/>
                    <a:pt x="11133" y="10799"/>
                    <a:pt x="11599" y="11229"/>
                  </a:cubicBezTo>
                  <a:cubicBezTo>
                    <a:pt x="11706" y="11330"/>
                    <a:pt x="11810" y="11430"/>
                    <a:pt x="11925" y="11537"/>
                  </a:cubicBezTo>
                  <a:cubicBezTo>
                    <a:pt x="11918" y="12050"/>
                    <a:pt x="11997" y="12544"/>
                    <a:pt x="12276" y="13050"/>
                  </a:cubicBezTo>
                  <a:cubicBezTo>
                    <a:pt x="12172" y="13032"/>
                    <a:pt x="12115" y="13032"/>
                    <a:pt x="12058" y="13017"/>
                  </a:cubicBezTo>
                  <a:cubicBezTo>
                    <a:pt x="11366" y="12838"/>
                    <a:pt x="10717" y="12516"/>
                    <a:pt x="10159" y="12071"/>
                  </a:cubicBezTo>
                  <a:cubicBezTo>
                    <a:pt x="9195" y="11323"/>
                    <a:pt x="8356" y="10448"/>
                    <a:pt x="7568" y="9524"/>
                  </a:cubicBezTo>
                  <a:cubicBezTo>
                    <a:pt x="6894" y="8732"/>
                    <a:pt x="6196" y="7958"/>
                    <a:pt x="5432" y="7249"/>
                  </a:cubicBezTo>
                  <a:cubicBezTo>
                    <a:pt x="5185" y="7023"/>
                    <a:pt x="4931" y="6808"/>
                    <a:pt x="4666" y="6604"/>
                  </a:cubicBezTo>
                  <a:cubicBezTo>
                    <a:pt x="4529" y="6500"/>
                    <a:pt x="4375" y="6417"/>
                    <a:pt x="4214" y="6356"/>
                  </a:cubicBezTo>
                  <a:cubicBezTo>
                    <a:pt x="4138" y="6327"/>
                    <a:pt x="4064" y="6313"/>
                    <a:pt x="3993" y="6313"/>
                  </a:cubicBezTo>
                  <a:cubicBezTo>
                    <a:pt x="3775" y="6313"/>
                    <a:pt x="3593" y="6446"/>
                    <a:pt x="3501" y="6679"/>
                  </a:cubicBezTo>
                  <a:cubicBezTo>
                    <a:pt x="3404" y="6930"/>
                    <a:pt x="3376" y="7202"/>
                    <a:pt x="3419" y="7467"/>
                  </a:cubicBezTo>
                  <a:cubicBezTo>
                    <a:pt x="3480" y="7854"/>
                    <a:pt x="3605" y="8230"/>
                    <a:pt x="3791" y="8578"/>
                  </a:cubicBezTo>
                  <a:cubicBezTo>
                    <a:pt x="4168" y="9316"/>
                    <a:pt x="4633" y="10000"/>
                    <a:pt x="5081" y="10695"/>
                  </a:cubicBezTo>
                  <a:cubicBezTo>
                    <a:pt x="5210" y="10896"/>
                    <a:pt x="5343" y="11097"/>
                    <a:pt x="5475" y="11297"/>
                  </a:cubicBezTo>
                  <a:cubicBezTo>
                    <a:pt x="5819" y="11806"/>
                    <a:pt x="6099" y="12351"/>
                    <a:pt x="6375" y="12899"/>
                  </a:cubicBezTo>
                  <a:cubicBezTo>
                    <a:pt x="6471" y="13075"/>
                    <a:pt x="6554" y="13257"/>
                    <a:pt x="6626" y="13444"/>
                  </a:cubicBezTo>
                  <a:cubicBezTo>
                    <a:pt x="6407" y="13376"/>
                    <a:pt x="6181" y="13318"/>
                    <a:pt x="5970" y="13232"/>
                  </a:cubicBezTo>
                  <a:cubicBezTo>
                    <a:pt x="5371" y="12985"/>
                    <a:pt x="4830" y="12612"/>
                    <a:pt x="4390" y="12132"/>
                  </a:cubicBezTo>
                  <a:cubicBezTo>
                    <a:pt x="4121" y="11842"/>
                    <a:pt x="3892" y="11509"/>
                    <a:pt x="3641" y="11197"/>
                  </a:cubicBezTo>
                  <a:cubicBezTo>
                    <a:pt x="3394" y="10889"/>
                    <a:pt x="3182" y="10541"/>
                    <a:pt x="2838" y="10316"/>
                  </a:cubicBezTo>
                  <a:cubicBezTo>
                    <a:pt x="2519" y="10111"/>
                    <a:pt x="2200" y="9907"/>
                    <a:pt x="1874" y="9710"/>
                  </a:cubicBezTo>
                  <a:cubicBezTo>
                    <a:pt x="1512" y="9488"/>
                    <a:pt x="1143" y="9273"/>
                    <a:pt x="782" y="9051"/>
                  </a:cubicBezTo>
                  <a:cubicBezTo>
                    <a:pt x="681" y="8983"/>
                    <a:pt x="588" y="8907"/>
                    <a:pt x="498" y="8829"/>
                  </a:cubicBezTo>
                  <a:cubicBezTo>
                    <a:pt x="183" y="8578"/>
                    <a:pt x="101" y="8259"/>
                    <a:pt x="219" y="7883"/>
                  </a:cubicBezTo>
                  <a:cubicBezTo>
                    <a:pt x="330" y="7517"/>
                    <a:pt x="459" y="7159"/>
                    <a:pt x="556" y="6793"/>
                  </a:cubicBezTo>
                  <a:cubicBezTo>
                    <a:pt x="660" y="6381"/>
                    <a:pt x="724" y="5959"/>
                    <a:pt x="835" y="5550"/>
                  </a:cubicBezTo>
                  <a:cubicBezTo>
                    <a:pt x="1061" y="4708"/>
                    <a:pt x="1595" y="4171"/>
                    <a:pt x="2462" y="4006"/>
                  </a:cubicBezTo>
                  <a:cubicBezTo>
                    <a:pt x="2611" y="3978"/>
                    <a:pt x="2762" y="3965"/>
                    <a:pt x="2912" y="3965"/>
                  </a:cubicBezTo>
                  <a:cubicBezTo>
                    <a:pt x="3175" y="3965"/>
                    <a:pt x="3437" y="4006"/>
                    <a:pt x="3687" y="4088"/>
                  </a:cubicBezTo>
                  <a:cubicBezTo>
                    <a:pt x="4064" y="4206"/>
                    <a:pt x="4429" y="4350"/>
                    <a:pt x="4798" y="4479"/>
                  </a:cubicBezTo>
                  <a:cubicBezTo>
                    <a:pt x="4857" y="4499"/>
                    <a:pt x="4915" y="4529"/>
                    <a:pt x="4977" y="4529"/>
                  </a:cubicBezTo>
                  <a:cubicBezTo>
                    <a:pt x="5013" y="4529"/>
                    <a:pt x="5050" y="4519"/>
                    <a:pt x="5088" y="4490"/>
                  </a:cubicBezTo>
                  <a:cubicBezTo>
                    <a:pt x="5210" y="4070"/>
                    <a:pt x="5583" y="3970"/>
                    <a:pt x="5941" y="3870"/>
                  </a:cubicBezTo>
                  <a:cubicBezTo>
                    <a:pt x="6077" y="3834"/>
                    <a:pt x="6217" y="3816"/>
                    <a:pt x="6357" y="3816"/>
                  </a:cubicBezTo>
                  <a:close/>
                  <a:moveTo>
                    <a:pt x="13443" y="9055"/>
                  </a:moveTo>
                  <a:cubicBezTo>
                    <a:pt x="13539" y="9055"/>
                    <a:pt x="13613" y="9112"/>
                    <a:pt x="13699" y="9230"/>
                  </a:cubicBezTo>
                  <a:lnTo>
                    <a:pt x="13849" y="9434"/>
                  </a:lnTo>
                  <a:lnTo>
                    <a:pt x="13849" y="9438"/>
                  </a:lnTo>
                  <a:cubicBezTo>
                    <a:pt x="13487" y="9538"/>
                    <a:pt x="13347" y="9764"/>
                    <a:pt x="13283" y="10065"/>
                  </a:cubicBezTo>
                  <a:cubicBezTo>
                    <a:pt x="13222" y="10355"/>
                    <a:pt x="13107" y="10635"/>
                    <a:pt x="13043" y="10928"/>
                  </a:cubicBezTo>
                  <a:cubicBezTo>
                    <a:pt x="12950" y="11366"/>
                    <a:pt x="12943" y="11813"/>
                    <a:pt x="12957" y="12261"/>
                  </a:cubicBezTo>
                  <a:cubicBezTo>
                    <a:pt x="12978" y="12784"/>
                    <a:pt x="13111" y="13282"/>
                    <a:pt x="13340" y="13795"/>
                  </a:cubicBezTo>
                  <a:cubicBezTo>
                    <a:pt x="13290" y="13777"/>
                    <a:pt x="13244" y="13759"/>
                    <a:pt x="13197" y="13734"/>
                  </a:cubicBezTo>
                  <a:cubicBezTo>
                    <a:pt x="12520" y="13297"/>
                    <a:pt x="12136" y="12695"/>
                    <a:pt x="12075" y="11878"/>
                  </a:cubicBezTo>
                  <a:cubicBezTo>
                    <a:pt x="12022" y="11151"/>
                    <a:pt x="12187" y="10488"/>
                    <a:pt x="12523" y="9861"/>
                  </a:cubicBezTo>
                  <a:cubicBezTo>
                    <a:pt x="12634" y="9660"/>
                    <a:pt x="12792" y="9481"/>
                    <a:pt x="12950" y="9309"/>
                  </a:cubicBezTo>
                  <a:cubicBezTo>
                    <a:pt x="13039" y="9223"/>
                    <a:pt x="13147" y="9151"/>
                    <a:pt x="13261" y="9105"/>
                  </a:cubicBezTo>
                  <a:cubicBezTo>
                    <a:pt x="13332" y="9072"/>
                    <a:pt x="13391" y="9055"/>
                    <a:pt x="13443" y="9055"/>
                  </a:cubicBezTo>
                  <a:close/>
                  <a:moveTo>
                    <a:pt x="22062" y="8847"/>
                  </a:moveTo>
                  <a:lnTo>
                    <a:pt x="22062" y="8847"/>
                  </a:lnTo>
                  <a:cubicBezTo>
                    <a:pt x="22004" y="9054"/>
                    <a:pt x="21954" y="9266"/>
                    <a:pt x="21882" y="9470"/>
                  </a:cubicBezTo>
                  <a:cubicBezTo>
                    <a:pt x="21578" y="10351"/>
                    <a:pt x="21148" y="11165"/>
                    <a:pt x="20542" y="11885"/>
                  </a:cubicBezTo>
                  <a:cubicBezTo>
                    <a:pt x="20299" y="12190"/>
                    <a:pt x="20026" y="12476"/>
                    <a:pt x="19736" y="12741"/>
                  </a:cubicBezTo>
                  <a:cubicBezTo>
                    <a:pt x="19077" y="13322"/>
                    <a:pt x="18310" y="13680"/>
                    <a:pt x="17447" y="13841"/>
                  </a:cubicBezTo>
                  <a:cubicBezTo>
                    <a:pt x="17332" y="13863"/>
                    <a:pt x="17214" y="13874"/>
                    <a:pt x="17095" y="13888"/>
                  </a:cubicBezTo>
                  <a:lnTo>
                    <a:pt x="17082" y="13841"/>
                  </a:lnTo>
                  <a:lnTo>
                    <a:pt x="17082" y="13841"/>
                  </a:lnTo>
                  <a:cubicBezTo>
                    <a:pt x="17096" y="13830"/>
                    <a:pt x="17114" y="13820"/>
                    <a:pt x="17128" y="13806"/>
                  </a:cubicBezTo>
                  <a:cubicBezTo>
                    <a:pt x="17791" y="13429"/>
                    <a:pt x="18364" y="12906"/>
                    <a:pt x="18797" y="12279"/>
                  </a:cubicBezTo>
                  <a:cubicBezTo>
                    <a:pt x="19213" y="11692"/>
                    <a:pt x="19729" y="11226"/>
                    <a:pt x="20277" y="10778"/>
                  </a:cubicBezTo>
                  <a:cubicBezTo>
                    <a:pt x="20593" y="10520"/>
                    <a:pt x="20890" y="10240"/>
                    <a:pt x="21187" y="9968"/>
                  </a:cubicBezTo>
                  <a:cubicBezTo>
                    <a:pt x="21513" y="9667"/>
                    <a:pt x="21782" y="9312"/>
                    <a:pt x="21979" y="8918"/>
                  </a:cubicBezTo>
                  <a:cubicBezTo>
                    <a:pt x="21994" y="8882"/>
                    <a:pt x="22026" y="8857"/>
                    <a:pt x="22062" y="8847"/>
                  </a:cubicBezTo>
                  <a:close/>
                  <a:moveTo>
                    <a:pt x="20950" y="5726"/>
                  </a:moveTo>
                  <a:cubicBezTo>
                    <a:pt x="21151" y="5726"/>
                    <a:pt x="21350" y="5800"/>
                    <a:pt x="21517" y="5948"/>
                  </a:cubicBezTo>
                  <a:cubicBezTo>
                    <a:pt x="21667" y="6080"/>
                    <a:pt x="21789" y="6242"/>
                    <a:pt x="21879" y="6417"/>
                  </a:cubicBezTo>
                  <a:cubicBezTo>
                    <a:pt x="22144" y="6948"/>
                    <a:pt x="22237" y="7546"/>
                    <a:pt x="22144" y="8130"/>
                  </a:cubicBezTo>
                  <a:cubicBezTo>
                    <a:pt x="22094" y="8449"/>
                    <a:pt x="21947" y="8736"/>
                    <a:pt x="21786" y="9011"/>
                  </a:cubicBezTo>
                  <a:cubicBezTo>
                    <a:pt x="21513" y="9488"/>
                    <a:pt x="21126" y="9868"/>
                    <a:pt x="20718" y="10222"/>
                  </a:cubicBezTo>
                  <a:cubicBezTo>
                    <a:pt x="20363" y="10527"/>
                    <a:pt x="19994" y="10817"/>
                    <a:pt x="19654" y="11133"/>
                  </a:cubicBezTo>
                  <a:cubicBezTo>
                    <a:pt x="19389" y="11380"/>
                    <a:pt x="19141" y="11638"/>
                    <a:pt x="18908" y="11914"/>
                  </a:cubicBezTo>
                  <a:cubicBezTo>
                    <a:pt x="18726" y="12122"/>
                    <a:pt x="18575" y="12362"/>
                    <a:pt x="18396" y="12577"/>
                  </a:cubicBezTo>
                  <a:cubicBezTo>
                    <a:pt x="18052" y="12989"/>
                    <a:pt x="17647" y="13329"/>
                    <a:pt x="17207" y="13637"/>
                  </a:cubicBezTo>
                  <a:cubicBezTo>
                    <a:pt x="16884" y="13865"/>
                    <a:pt x="16536" y="13957"/>
                    <a:pt x="16159" y="13957"/>
                  </a:cubicBezTo>
                  <a:cubicBezTo>
                    <a:pt x="16138" y="13957"/>
                    <a:pt x="16117" y="13957"/>
                    <a:pt x="16096" y="13956"/>
                  </a:cubicBezTo>
                  <a:cubicBezTo>
                    <a:pt x="15902" y="13949"/>
                    <a:pt x="15709" y="13927"/>
                    <a:pt x="15479" y="13910"/>
                  </a:cubicBezTo>
                  <a:cubicBezTo>
                    <a:pt x="15537" y="13834"/>
                    <a:pt x="15569" y="13788"/>
                    <a:pt x="15608" y="13741"/>
                  </a:cubicBezTo>
                  <a:cubicBezTo>
                    <a:pt x="15795" y="13515"/>
                    <a:pt x="15945" y="13261"/>
                    <a:pt x="16049" y="12985"/>
                  </a:cubicBezTo>
                  <a:cubicBezTo>
                    <a:pt x="16124" y="12784"/>
                    <a:pt x="16239" y="12623"/>
                    <a:pt x="16468" y="12573"/>
                  </a:cubicBezTo>
                  <a:cubicBezTo>
                    <a:pt x="16590" y="12544"/>
                    <a:pt x="16705" y="12476"/>
                    <a:pt x="16827" y="12448"/>
                  </a:cubicBezTo>
                  <a:cubicBezTo>
                    <a:pt x="17368" y="12322"/>
                    <a:pt x="17751" y="11982"/>
                    <a:pt x="18027" y="11523"/>
                  </a:cubicBezTo>
                  <a:cubicBezTo>
                    <a:pt x="18199" y="11240"/>
                    <a:pt x="18346" y="10939"/>
                    <a:pt x="18464" y="10627"/>
                  </a:cubicBezTo>
                  <a:cubicBezTo>
                    <a:pt x="18740" y="9936"/>
                    <a:pt x="18987" y="9234"/>
                    <a:pt x="19267" y="8542"/>
                  </a:cubicBezTo>
                  <a:cubicBezTo>
                    <a:pt x="19407" y="8194"/>
                    <a:pt x="19446" y="7833"/>
                    <a:pt x="19532" y="7478"/>
                  </a:cubicBezTo>
                  <a:cubicBezTo>
                    <a:pt x="19632" y="7055"/>
                    <a:pt x="19761" y="6643"/>
                    <a:pt x="20034" y="6292"/>
                  </a:cubicBezTo>
                  <a:cubicBezTo>
                    <a:pt x="20148" y="6145"/>
                    <a:pt x="20281" y="6012"/>
                    <a:pt x="20428" y="5901"/>
                  </a:cubicBezTo>
                  <a:cubicBezTo>
                    <a:pt x="20590" y="5785"/>
                    <a:pt x="20771" y="5726"/>
                    <a:pt x="20950" y="5726"/>
                  </a:cubicBezTo>
                  <a:close/>
                  <a:moveTo>
                    <a:pt x="14104" y="9554"/>
                  </a:moveTo>
                  <a:cubicBezTo>
                    <a:pt x="14152" y="9554"/>
                    <a:pt x="14201" y="9558"/>
                    <a:pt x="14250" y="9563"/>
                  </a:cubicBezTo>
                  <a:cubicBezTo>
                    <a:pt x="14455" y="9588"/>
                    <a:pt x="14648" y="9685"/>
                    <a:pt x="14795" y="9832"/>
                  </a:cubicBezTo>
                  <a:cubicBezTo>
                    <a:pt x="14834" y="9868"/>
                    <a:pt x="14874" y="9904"/>
                    <a:pt x="14906" y="9947"/>
                  </a:cubicBezTo>
                  <a:cubicBezTo>
                    <a:pt x="15200" y="10334"/>
                    <a:pt x="15494" y="10721"/>
                    <a:pt x="15777" y="11115"/>
                  </a:cubicBezTo>
                  <a:cubicBezTo>
                    <a:pt x="15920" y="11315"/>
                    <a:pt x="15970" y="11555"/>
                    <a:pt x="16003" y="11792"/>
                  </a:cubicBezTo>
                  <a:cubicBezTo>
                    <a:pt x="16124" y="12684"/>
                    <a:pt x="15845" y="13422"/>
                    <a:pt x="15146" y="13992"/>
                  </a:cubicBezTo>
                  <a:cubicBezTo>
                    <a:pt x="15071" y="14056"/>
                    <a:pt x="14985" y="14110"/>
                    <a:pt x="14895" y="14153"/>
                  </a:cubicBezTo>
                  <a:cubicBezTo>
                    <a:pt x="14741" y="14228"/>
                    <a:pt x="14590" y="14263"/>
                    <a:pt x="14442" y="14263"/>
                  </a:cubicBezTo>
                  <a:cubicBezTo>
                    <a:pt x="14229" y="14263"/>
                    <a:pt x="14022" y="14192"/>
                    <a:pt x="13817" y="14067"/>
                  </a:cubicBezTo>
                  <a:cubicBezTo>
                    <a:pt x="13609" y="13945"/>
                    <a:pt x="13487" y="13763"/>
                    <a:pt x="13394" y="13551"/>
                  </a:cubicBezTo>
                  <a:cubicBezTo>
                    <a:pt x="13172" y="13046"/>
                    <a:pt x="13068" y="12494"/>
                    <a:pt x="13082" y="11939"/>
                  </a:cubicBezTo>
                  <a:cubicBezTo>
                    <a:pt x="13097" y="11426"/>
                    <a:pt x="13129" y="10918"/>
                    <a:pt x="13337" y="10434"/>
                  </a:cubicBezTo>
                  <a:cubicBezTo>
                    <a:pt x="13373" y="10341"/>
                    <a:pt x="13398" y="10244"/>
                    <a:pt x="13408" y="10144"/>
                  </a:cubicBezTo>
                  <a:cubicBezTo>
                    <a:pt x="13468" y="9710"/>
                    <a:pt x="13760" y="9554"/>
                    <a:pt x="14104" y="9554"/>
                  </a:cubicBezTo>
                  <a:close/>
                  <a:moveTo>
                    <a:pt x="3983" y="6441"/>
                  </a:moveTo>
                  <a:cubicBezTo>
                    <a:pt x="4013" y="6441"/>
                    <a:pt x="4045" y="6446"/>
                    <a:pt x="4078" y="6457"/>
                  </a:cubicBezTo>
                  <a:cubicBezTo>
                    <a:pt x="4225" y="6496"/>
                    <a:pt x="4365" y="6561"/>
                    <a:pt x="4490" y="6650"/>
                  </a:cubicBezTo>
                  <a:cubicBezTo>
                    <a:pt x="4802" y="6890"/>
                    <a:pt x="5106" y="7137"/>
                    <a:pt x="5393" y="7406"/>
                  </a:cubicBezTo>
                  <a:cubicBezTo>
                    <a:pt x="6110" y="8069"/>
                    <a:pt x="6758" y="8796"/>
                    <a:pt x="7392" y="9535"/>
                  </a:cubicBezTo>
                  <a:cubicBezTo>
                    <a:pt x="8130" y="10387"/>
                    <a:pt x="8897" y="11211"/>
                    <a:pt x="9772" y="11932"/>
                  </a:cubicBezTo>
                  <a:cubicBezTo>
                    <a:pt x="10245" y="12322"/>
                    <a:pt x="10743" y="12655"/>
                    <a:pt x="11309" y="12881"/>
                  </a:cubicBezTo>
                  <a:cubicBezTo>
                    <a:pt x="11610" y="12999"/>
                    <a:pt x="11929" y="13064"/>
                    <a:pt x="12244" y="13153"/>
                  </a:cubicBezTo>
                  <a:cubicBezTo>
                    <a:pt x="12305" y="13171"/>
                    <a:pt x="12376" y="13196"/>
                    <a:pt x="12416" y="13239"/>
                  </a:cubicBezTo>
                  <a:cubicBezTo>
                    <a:pt x="12681" y="13566"/>
                    <a:pt x="13018" y="13831"/>
                    <a:pt x="13401" y="14010"/>
                  </a:cubicBezTo>
                  <a:cubicBezTo>
                    <a:pt x="13426" y="14024"/>
                    <a:pt x="13448" y="14046"/>
                    <a:pt x="13466" y="14064"/>
                  </a:cubicBezTo>
                  <a:cubicBezTo>
                    <a:pt x="13208" y="14297"/>
                    <a:pt x="12911" y="14379"/>
                    <a:pt x="12583" y="14379"/>
                  </a:cubicBezTo>
                  <a:cubicBezTo>
                    <a:pt x="12569" y="14379"/>
                    <a:pt x="12555" y="14379"/>
                    <a:pt x="12541" y="14379"/>
                  </a:cubicBezTo>
                  <a:cubicBezTo>
                    <a:pt x="12079" y="14375"/>
                    <a:pt x="11646" y="14253"/>
                    <a:pt x="11233" y="14056"/>
                  </a:cubicBezTo>
                  <a:cubicBezTo>
                    <a:pt x="10918" y="13910"/>
                    <a:pt x="10617" y="13738"/>
                    <a:pt x="10313" y="13569"/>
                  </a:cubicBezTo>
                  <a:cubicBezTo>
                    <a:pt x="10001" y="13394"/>
                    <a:pt x="9689" y="13207"/>
                    <a:pt x="9377" y="13032"/>
                  </a:cubicBezTo>
                  <a:cubicBezTo>
                    <a:pt x="9266" y="12971"/>
                    <a:pt x="9152" y="12917"/>
                    <a:pt x="9033" y="12874"/>
                  </a:cubicBezTo>
                  <a:cubicBezTo>
                    <a:pt x="8882" y="12815"/>
                    <a:pt x="8730" y="12773"/>
                    <a:pt x="8577" y="12773"/>
                  </a:cubicBezTo>
                  <a:cubicBezTo>
                    <a:pt x="8432" y="12773"/>
                    <a:pt x="8286" y="12811"/>
                    <a:pt x="8138" y="12906"/>
                  </a:cubicBezTo>
                  <a:cubicBezTo>
                    <a:pt x="8116" y="12845"/>
                    <a:pt x="8095" y="12799"/>
                    <a:pt x="8080" y="12752"/>
                  </a:cubicBezTo>
                  <a:cubicBezTo>
                    <a:pt x="7919" y="12258"/>
                    <a:pt x="7769" y="11763"/>
                    <a:pt x="7593" y="11272"/>
                  </a:cubicBezTo>
                  <a:cubicBezTo>
                    <a:pt x="7443" y="10867"/>
                    <a:pt x="7235" y="10484"/>
                    <a:pt x="6970" y="10140"/>
                  </a:cubicBezTo>
                  <a:cubicBezTo>
                    <a:pt x="6407" y="9373"/>
                    <a:pt x="5708" y="8718"/>
                    <a:pt x="4913" y="8202"/>
                  </a:cubicBezTo>
                  <a:cubicBezTo>
                    <a:pt x="4633" y="8015"/>
                    <a:pt x="4365" y="7818"/>
                    <a:pt x="4107" y="7610"/>
                  </a:cubicBezTo>
                  <a:cubicBezTo>
                    <a:pt x="3913" y="7446"/>
                    <a:pt x="3752" y="7245"/>
                    <a:pt x="3641" y="7016"/>
                  </a:cubicBezTo>
                  <a:cubicBezTo>
                    <a:pt x="3555" y="6862"/>
                    <a:pt x="3601" y="6733"/>
                    <a:pt x="3695" y="6607"/>
                  </a:cubicBezTo>
                  <a:cubicBezTo>
                    <a:pt x="3771" y="6511"/>
                    <a:pt x="3868" y="6441"/>
                    <a:pt x="3983" y="6441"/>
                  </a:cubicBezTo>
                  <a:close/>
                  <a:moveTo>
                    <a:pt x="3566" y="7080"/>
                  </a:moveTo>
                  <a:cubicBezTo>
                    <a:pt x="3881" y="7689"/>
                    <a:pt x="4397" y="8019"/>
                    <a:pt x="4913" y="8356"/>
                  </a:cubicBezTo>
                  <a:cubicBezTo>
                    <a:pt x="5655" y="8847"/>
                    <a:pt x="6274" y="9463"/>
                    <a:pt x="6819" y="10165"/>
                  </a:cubicBezTo>
                  <a:cubicBezTo>
                    <a:pt x="7242" y="10713"/>
                    <a:pt x="7503" y="11337"/>
                    <a:pt x="7708" y="11989"/>
                  </a:cubicBezTo>
                  <a:cubicBezTo>
                    <a:pt x="7804" y="12294"/>
                    <a:pt x="7887" y="12602"/>
                    <a:pt x="7984" y="12906"/>
                  </a:cubicBezTo>
                  <a:cubicBezTo>
                    <a:pt x="8009" y="12964"/>
                    <a:pt x="8041" y="13021"/>
                    <a:pt x="8080" y="13075"/>
                  </a:cubicBezTo>
                  <a:cubicBezTo>
                    <a:pt x="8138" y="13057"/>
                    <a:pt x="8191" y="13032"/>
                    <a:pt x="8242" y="13003"/>
                  </a:cubicBezTo>
                  <a:cubicBezTo>
                    <a:pt x="8346" y="12934"/>
                    <a:pt x="8458" y="12905"/>
                    <a:pt x="8571" y="12905"/>
                  </a:cubicBezTo>
                  <a:cubicBezTo>
                    <a:pt x="8640" y="12905"/>
                    <a:pt x="8710" y="12916"/>
                    <a:pt x="8779" y="12935"/>
                  </a:cubicBezTo>
                  <a:cubicBezTo>
                    <a:pt x="8951" y="12985"/>
                    <a:pt x="9119" y="13053"/>
                    <a:pt x="9277" y="13139"/>
                  </a:cubicBezTo>
                  <a:cubicBezTo>
                    <a:pt x="9729" y="13383"/>
                    <a:pt x="10169" y="13648"/>
                    <a:pt x="10617" y="13899"/>
                  </a:cubicBezTo>
                  <a:cubicBezTo>
                    <a:pt x="11008" y="14117"/>
                    <a:pt x="11409" y="14307"/>
                    <a:pt x="11850" y="14408"/>
                  </a:cubicBezTo>
                  <a:cubicBezTo>
                    <a:pt x="12011" y="14443"/>
                    <a:pt x="12172" y="14468"/>
                    <a:pt x="12341" y="14515"/>
                  </a:cubicBezTo>
                  <a:cubicBezTo>
                    <a:pt x="12172" y="14540"/>
                    <a:pt x="12004" y="14576"/>
                    <a:pt x="11832" y="14594"/>
                  </a:cubicBezTo>
                  <a:cubicBezTo>
                    <a:pt x="11660" y="14612"/>
                    <a:pt x="11488" y="14626"/>
                    <a:pt x="11316" y="14640"/>
                  </a:cubicBezTo>
                  <a:cubicBezTo>
                    <a:pt x="11279" y="14643"/>
                    <a:pt x="11242" y="14644"/>
                    <a:pt x="11205" y="14644"/>
                  </a:cubicBezTo>
                  <a:cubicBezTo>
                    <a:pt x="11002" y="14644"/>
                    <a:pt x="10801" y="14610"/>
                    <a:pt x="10610" y="14544"/>
                  </a:cubicBezTo>
                  <a:cubicBezTo>
                    <a:pt x="10313" y="14443"/>
                    <a:pt x="10012" y="14368"/>
                    <a:pt x="9703" y="14314"/>
                  </a:cubicBezTo>
                  <a:cubicBezTo>
                    <a:pt x="9619" y="14302"/>
                    <a:pt x="9534" y="14295"/>
                    <a:pt x="9449" y="14295"/>
                  </a:cubicBezTo>
                  <a:cubicBezTo>
                    <a:pt x="9342" y="14295"/>
                    <a:pt x="9236" y="14305"/>
                    <a:pt x="9130" y="14325"/>
                  </a:cubicBezTo>
                  <a:cubicBezTo>
                    <a:pt x="8869" y="14365"/>
                    <a:pt x="8811" y="14465"/>
                    <a:pt x="8847" y="14726"/>
                  </a:cubicBezTo>
                  <a:cubicBezTo>
                    <a:pt x="8851" y="14759"/>
                    <a:pt x="8854" y="14791"/>
                    <a:pt x="8858" y="14838"/>
                  </a:cubicBezTo>
                  <a:cubicBezTo>
                    <a:pt x="8848" y="14838"/>
                    <a:pt x="8839" y="14838"/>
                    <a:pt x="8830" y="14838"/>
                  </a:cubicBezTo>
                  <a:cubicBezTo>
                    <a:pt x="8659" y="14838"/>
                    <a:pt x="8514" y="14777"/>
                    <a:pt x="8374" y="14709"/>
                  </a:cubicBezTo>
                  <a:cubicBezTo>
                    <a:pt x="7636" y="14361"/>
                    <a:pt x="7045" y="13849"/>
                    <a:pt x="6651" y="13128"/>
                  </a:cubicBezTo>
                  <a:cubicBezTo>
                    <a:pt x="6439" y="12745"/>
                    <a:pt x="6257" y="12340"/>
                    <a:pt x="6049" y="11957"/>
                  </a:cubicBezTo>
                  <a:cubicBezTo>
                    <a:pt x="5905" y="11695"/>
                    <a:pt x="5733" y="11444"/>
                    <a:pt x="5572" y="11194"/>
                  </a:cubicBezTo>
                  <a:cubicBezTo>
                    <a:pt x="5121" y="10484"/>
                    <a:pt x="4662" y="9782"/>
                    <a:pt x="4218" y="9069"/>
                  </a:cubicBezTo>
                  <a:cubicBezTo>
                    <a:pt x="3970" y="8664"/>
                    <a:pt x="3738" y="8252"/>
                    <a:pt x="3623" y="7786"/>
                  </a:cubicBezTo>
                  <a:cubicBezTo>
                    <a:pt x="3587" y="7610"/>
                    <a:pt x="3558" y="7431"/>
                    <a:pt x="3537" y="7256"/>
                  </a:cubicBezTo>
                  <a:cubicBezTo>
                    <a:pt x="3530" y="7213"/>
                    <a:pt x="3551" y="7170"/>
                    <a:pt x="3566" y="7080"/>
                  </a:cubicBezTo>
                  <a:close/>
                  <a:moveTo>
                    <a:pt x="27257" y="12888"/>
                  </a:moveTo>
                  <a:cubicBezTo>
                    <a:pt x="27289" y="12942"/>
                    <a:pt x="27318" y="13003"/>
                    <a:pt x="27340" y="13067"/>
                  </a:cubicBezTo>
                  <a:cubicBezTo>
                    <a:pt x="27386" y="13300"/>
                    <a:pt x="27447" y="13533"/>
                    <a:pt x="27465" y="13770"/>
                  </a:cubicBezTo>
                  <a:cubicBezTo>
                    <a:pt x="27494" y="14214"/>
                    <a:pt x="27486" y="14662"/>
                    <a:pt x="27512" y="15106"/>
                  </a:cubicBezTo>
                  <a:cubicBezTo>
                    <a:pt x="27526" y="15389"/>
                    <a:pt x="27576" y="15672"/>
                    <a:pt x="27612" y="15955"/>
                  </a:cubicBezTo>
                  <a:lnTo>
                    <a:pt x="27580" y="15966"/>
                  </a:lnTo>
                  <a:cubicBezTo>
                    <a:pt x="27408" y="15737"/>
                    <a:pt x="27228" y="15515"/>
                    <a:pt x="27071" y="15278"/>
                  </a:cubicBezTo>
                  <a:cubicBezTo>
                    <a:pt x="26842" y="14938"/>
                    <a:pt x="26795" y="14562"/>
                    <a:pt x="26913" y="14171"/>
                  </a:cubicBezTo>
                  <a:cubicBezTo>
                    <a:pt x="26942" y="14064"/>
                    <a:pt x="26981" y="13956"/>
                    <a:pt x="27021" y="13849"/>
                  </a:cubicBezTo>
                  <a:cubicBezTo>
                    <a:pt x="27132" y="13544"/>
                    <a:pt x="27228" y="13232"/>
                    <a:pt x="27257" y="12888"/>
                  </a:cubicBezTo>
                  <a:close/>
                  <a:moveTo>
                    <a:pt x="18403" y="13691"/>
                  </a:moveTo>
                  <a:cubicBezTo>
                    <a:pt x="18403" y="13720"/>
                    <a:pt x="18407" y="13727"/>
                    <a:pt x="18403" y="13730"/>
                  </a:cubicBezTo>
                  <a:cubicBezTo>
                    <a:pt x="18038" y="14099"/>
                    <a:pt x="17676" y="14472"/>
                    <a:pt x="17303" y="14830"/>
                  </a:cubicBezTo>
                  <a:cubicBezTo>
                    <a:pt x="17121" y="14999"/>
                    <a:pt x="16895" y="15113"/>
                    <a:pt x="16648" y="15164"/>
                  </a:cubicBezTo>
                  <a:cubicBezTo>
                    <a:pt x="15838" y="15339"/>
                    <a:pt x="15232" y="15816"/>
                    <a:pt x="14745" y="16464"/>
                  </a:cubicBezTo>
                  <a:cubicBezTo>
                    <a:pt x="14673" y="16561"/>
                    <a:pt x="14602" y="16658"/>
                    <a:pt x="14523" y="16747"/>
                  </a:cubicBezTo>
                  <a:cubicBezTo>
                    <a:pt x="14465" y="16801"/>
                    <a:pt x="14408" y="16858"/>
                    <a:pt x="14344" y="16909"/>
                  </a:cubicBezTo>
                  <a:cubicBezTo>
                    <a:pt x="14304" y="16826"/>
                    <a:pt x="14272" y="16769"/>
                    <a:pt x="14247" y="16712"/>
                  </a:cubicBezTo>
                  <a:cubicBezTo>
                    <a:pt x="14200" y="16586"/>
                    <a:pt x="14150" y="16464"/>
                    <a:pt x="14111" y="16335"/>
                  </a:cubicBezTo>
                  <a:cubicBezTo>
                    <a:pt x="13881" y="15647"/>
                    <a:pt x="13373" y="15260"/>
                    <a:pt x="12713" y="15053"/>
                  </a:cubicBezTo>
                  <a:cubicBezTo>
                    <a:pt x="12430" y="14967"/>
                    <a:pt x="12126" y="14938"/>
                    <a:pt x="11832" y="14884"/>
                  </a:cubicBezTo>
                  <a:cubicBezTo>
                    <a:pt x="11646" y="14852"/>
                    <a:pt x="11459" y="14805"/>
                    <a:pt x="11276" y="14748"/>
                  </a:cubicBezTo>
                  <a:cubicBezTo>
                    <a:pt x="12097" y="14694"/>
                    <a:pt x="12910" y="14644"/>
                    <a:pt x="13623" y="14139"/>
                  </a:cubicBezTo>
                  <a:cubicBezTo>
                    <a:pt x="13898" y="14313"/>
                    <a:pt x="14167" y="14400"/>
                    <a:pt x="14430" y="14400"/>
                  </a:cubicBezTo>
                  <a:cubicBezTo>
                    <a:pt x="14756" y="14400"/>
                    <a:pt x="15072" y="14266"/>
                    <a:pt x="15376" y="13996"/>
                  </a:cubicBezTo>
                  <a:cubicBezTo>
                    <a:pt x="15640" y="14051"/>
                    <a:pt x="15904" y="14069"/>
                    <a:pt x="16167" y="14069"/>
                  </a:cubicBezTo>
                  <a:cubicBezTo>
                    <a:pt x="16417" y="14069"/>
                    <a:pt x="16667" y="14052"/>
                    <a:pt x="16916" y="14035"/>
                  </a:cubicBezTo>
                  <a:cubicBezTo>
                    <a:pt x="17425" y="13996"/>
                    <a:pt x="17927" y="13906"/>
                    <a:pt x="18403" y="13691"/>
                  </a:cubicBezTo>
                  <a:close/>
                  <a:moveTo>
                    <a:pt x="20013" y="13029"/>
                  </a:moveTo>
                  <a:cubicBezTo>
                    <a:pt x="20038" y="13029"/>
                    <a:pt x="20063" y="13030"/>
                    <a:pt x="20087" y="13032"/>
                  </a:cubicBezTo>
                  <a:cubicBezTo>
                    <a:pt x="20345" y="13042"/>
                    <a:pt x="20481" y="13168"/>
                    <a:pt x="20499" y="13422"/>
                  </a:cubicBezTo>
                  <a:cubicBezTo>
                    <a:pt x="20517" y="13716"/>
                    <a:pt x="20510" y="14010"/>
                    <a:pt x="20428" y="14296"/>
                  </a:cubicBezTo>
                  <a:cubicBezTo>
                    <a:pt x="20073" y="15536"/>
                    <a:pt x="19457" y="16629"/>
                    <a:pt x="18629" y="17611"/>
                  </a:cubicBezTo>
                  <a:cubicBezTo>
                    <a:pt x="18127" y="18206"/>
                    <a:pt x="17468" y="18532"/>
                    <a:pt x="16730" y="18725"/>
                  </a:cubicBezTo>
                  <a:cubicBezTo>
                    <a:pt x="16321" y="18823"/>
                    <a:pt x="15899" y="18873"/>
                    <a:pt x="15478" y="18873"/>
                  </a:cubicBezTo>
                  <a:cubicBezTo>
                    <a:pt x="15360" y="18873"/>
                    <a:pt x="15242" y="18869"/>
                    <a:pt x="15125" y="18861"/>
                  </a:cubicBezTo>
                  <a:cubicBezTo>
                    <a:pt x="14824" y="18843"/>
                    <a:pt x="14523" y="18847"/>
                    <a:pt x="14225" y="18843"/>
                  </a:cubicBezTo>
                  <a:cubicBezTo>
                    <a:pt x="13530" y="18833"/>
                    <a:pt x="12860" y="18711"/>
                    <a:pt x="12240" y="18378"/>
                  </a:cubicBezTo>
                  <a:cubicBezTo>
                    <a:pt x="11850" y="18163"/>
                    <a:pt x="11477" y="17912"/>
                    <a:pt x="11137" y="17622"/>
                  </a:cubicBezTo>
                  <a:cubicBezTo>
                    <a:pt x="10434" y="17034"/>
                    <a:pt x="9836" y="16332"/>
                    <a:pt x="9363" y="15547"/>
                  </a:cubicBezTo>
                  <a:cubicBezTo>
                    <a:pt x="9238" y="15328"/>
                    <a:pt x="9127" y="15103"/>
                    <a:pt x="9026" y="14870"/>
                  </a:cubicBezTo>
                  <a:cubicBezTo>
                    <a:pt x="8983" y="14777"/>
                    <a:pt x="8973" y="14669"/>
                    <a:pt x="8955" y="14587"/>
                  </a:cubicBezTo>
                  <a:cubicBezTo>
                    <a:pt x="9062" y="14461"/>
                    <a:pt x="9180" y="14443"/>
                    <a:pt x="9302" y="14429"/>
                  </a:cubicBezTo>
                  <a:cubicBezTo>
                    <a:pt x="9347" y="14425"/>
                    <a:pt x="9392" y="14423"/>
                    <a:pt x="9436" y="14423"/>
                  </a:cubicBezTo>
                  <a:cubicBezTo>
                    <a:pt x="9713" y="14423"/>
                    <a:pt x="9979" y="14495"/>
                    <a:pt x="10245" y="14572"/>
                  </a:cubicBezTo>
                  <a:cubicBezTo>
                    <a:pt x="10657" y="14698"/>
                    <a:pt x="11065" y="14845"/>
                    <a:pt x="11484" y="14956"/>
                  </a:cubicBezTo>
                  <a:cubicBezTo>
                    <a:pt x="11778" y="15031"/>
                    <a:pt x="12086" y="15060"/>
                    <a:pt x="12387" y="15110"/>
                  </a:cubicBezTo>
                  <a:cubicBezTo>
                    <a:pt x="12710" y="15167"/>
                    <a:pt x="13014" y="15296"/>
                    <a:pt x="13287" y="15479"/>
                  </a:cubicBezTo>
                  <a:cubicBezTo>
                    <a:pt x="13534" y="15647"/>
                    <a:pt x="13734" y="15877"/>
                    <a:pt x="13867" y="16145"/>
                  </a:cubicBezTo>
                  <a:cubicBezTo>
                    <a:pt x="13946" y="16296"/>
                    <a:pt x="13996" y="16454"/>
                    <a:pt x="14057" y="16608"/>
                  </a:cubicBezTo>
                  <a:cubicBezTo>
                    <a:pt x="14093" y="16694"/>
                    <a:pt x="14121" y="16783"/>
                    <a:pt x="14161" y="16869"/>
                  </a:cubicBezTo>
                  <a:cubicBezTo>
                    <a:pt x="14214" y="16981"/>
                    <a:pt x="14274" y="17038"/>
                    <a:pt x="14346" y="17038"/>
                  </a:cubicBezTo>
                  <a:cubicBezTo>
                    <a:pt x="14401" y="17038"/>
                    <a:pt x="14463" y="17006"/>
                    <a:pt x="14534" y="16941"/>
                  </a:cubicBezTo>
                  <a:cubicBezTo>
                    <a:pt x="14609" y="16866"/>
                    <a:pt x="14680" y="16787"/>
                    <a:pt x="14745" y="16701"/>
                  </a:cubicBezTo>
                  <a:cubicBezTo>
                    <a:pt x="14842" y="16590"/>
                    <a:pt x="14928" y="16471"/>
                    <a:pt x="15021" y="16357"/>
                  </a:cubicBezTo>
                  <a:cubicBezTo>
                    <a:pt x="15440" y="15852"/>
                    <a:pt x="15945" y="15479"/>
                    <a:pt x="16597" y="15325"/>
                  </a:cubicBezTo>
                  <a:cubicBezTo>
                    <a:pt x="17020" y="15228"/>
                    <a:pt x="17364" y="15010"/>
                    <a:pt x="17665" y="14698"/>
                  </a:cubicBezTo>
                  <a:cubicBezTo>
                    <a:pt x="18009" y="14336"/>
                    <a:pt x="18364" y="13981"/>
                    <a:pt x="18740" y="13652"/>
                  </a:cubicBezTo>
                  <a:cubicBezTo>
                    <a:pt x="18951" y="13465"/>
                    <a:pt x="19209" y="13325"/>
                    <a:pt x="19453" y="13179"/>
                  </a:cubicBezTo>
                  <a:cubicBezTo>
                    <a:pt x="19625" y="13080"/>
                    <a:pt x="19817" y="13029"/>
                    <a:pt x="20013" y="13029"/>
                  </a:cubicBezTo>
                  <a:close/>
                  <a:moveTo>
                    <a:pt x="23712" y="11499"/>
                  </a:moveTo>
                  <a:cubicBezTo>
                    <a:pt x="23950" y="11499"/>
                    <a:pt x="24189" y="11515"/>
                    <a:pt x="24430" y="11537"/>
                  </a:cubicBezTo>
                  <a:cubicBezTo>
                    <a:pt x="24921" y="11584"/>
                    <a:pt x="25405" y="11681"/>
                    <a:pt x="25874" y="11828"/>
                  </a:cubicBezTo>
                  <a:cubicBezTo>
                    <a:pt x="26247" y="11953"/>
                    <a:pt x="26587" y="12165"/>
                    <a:pt x="26859" y="12448"/>
                  </a:cubicBezTo>
                  <a:cubicBezTo>
                    <a:pt x="27056" y="12645"/>
                    <a:pt x="27157" y="12888"/>
                    <a:pt x="27078" y="13179"/>
                  </a:cubicBezTo>
                  <a:cubicBezTo>
                    <a:pt x="27006" y="13440"/>
                    <a:pt x="26938" y="13705"/>
                    <a:pt x="26849" y="13960"/>
                  </a:cubicBezTo>
                  <a:cubicBezTo>
                    <a:pt x="26637" y="14562"/>
                    <a:pt x="26727" y="15099"/>
                    <a:pt x="27139" y="15586"/>
                  </a:cubicBezTo>
                  <a:cubicBezTo>
                    <a:pt x="27257" y="15730"/>
                    <a:pt x="27372" y="15880"/>
                    <a:pt x="27494" y="16020"/>
                  </a:cubicBezTo>
                  <a:cubicBezTo>
                    <a:pt x="27755" y="16317"/>
                    <a:pt x="27773" y="16669"/>
                    <a:pt x="27741" y="17038"/>
                  </a:cubicBezTo>
                  <a:cubicBezTo>
                    <a:pt x="27712" y="17317"/>
                    <a:pt x="27598" y="17582"/>
                    <a:pt x="27411" y="17794"/>
                  </a:cubicBezTo>
                  <a:cubicBezTo>
                    <a:pt x="27221" y="18023"/>
                    <a:pt x="26949" y="18105"/>
                    <a:pt x="26666" y="18127"/>
                  </a:cubicBezTo>
                  <a:cubicBezTo>
                    <a:pt x="26340" y="18147"/>
                    <a:pt x="26012" y="18166"/>
                    <a:pt x="25686" y="18166"/>
                  </a:cubicBezTo>
                  <a:cubicBezTo>
                    <a:pt x="25613" y="18166"/>
                    <a:pt x="25541" y="18165"/>
                    <a:pt x="25469" y="18163"/>
                  </a:cubicBezTo>
                  <a:cubicBezTo>
                    <a:pt x="25409" y="18162"/>
                    <a:pt x="25349" y="18161"/>
                    <a:pt x="25289" y="18161"/>
                  </a:cubicBezTo>
                  <a:cubicBezTo>
                    <a:pt x="24207" y="18161"/>
                    <a:pt x="23134" y="18344"/>
                    <a:pt x="22115" y="18704"/>
                  </a:cubicBezTo>
                  <a:cubicBezTo>
                    <a:pt x="21614" y="18879"/>
                    <a:pt x="21101" y="19026"/>
                    <a:pt x="20582" y="19144"/>
                  </a:cubicBezTo>
                  <a:cubicBezTo>
                    <a:pt x="20227" y="19226"/>
                    <a:pt x="19865" y="19268"/>
                    <a:pt x="19503" y="19268"/>
                  </a:cubicBezTo>
                  <a:cubicBezTo>
                    <a:pt x="19247" y="19268"/>
                    <a:pt x="18990" y="19247"/>
                    <a:pt x="18737" y="19205"/>
                  </a:cubicBezTo>
                  <a:cubicBezTo>
                    <a:pt x="18479" y="19162"/>
                    <a:pt x="18231" y="19041"/>
                    <a:pt x="17988" y="18937"/>
                  </a:cubicBezTo>
                  <a:cubicBezTo>
                    <a:pt x="17812" y="18861"/>
                    <a:pt x="17654" y="18754"/>
                    <a:pt x="17464" y="18646"/>
                  </a:cubicBezTo>
                  <a:cubicBezTo>
                    <a:pt x="17500" y="18621"/>
                    <a:pt x="17536" y="18600"/>
                    <a:pt x="17572" y="18582"/>
                  </a:cubicBezTo>
                  <a:cubicBezTo>
                    <a:pt x="18059" y="18392"/>
                    <a:pt x="18439" y="18059"/>
                    <a:pt x="18772" y="17668"/>
                  </a:cubicBezTo>
                  <a:cubicBezTo>
                    <a:pt x="19589" y="16715"/>
                    <a:pt x="20198" y="15597"/>
                    <a:pt x="20550" y="14390"/>
                  </a:cubicBezTo>
                  <a:cubicBezTo>
                    <a:pt x="20639" y="14114"/>
                    <a:pt x="20671" y="13827"/>
                    <a:pt x="20646" y="13540"/>
                  </a:cubicBezTo>
                  <a:cubicBezTo>
                    <a:pt x="20632" y="13365"/>
                    <a:pt x="20575" y="13193"/>
                    <a:pt x="20532" y="12999"/>
                  </a:cubicBezTo>
                  <a:cubicBezTo>
                    <a:pt x="20542" y="12989"/>
                    <a:pt x="20589" y="12967"/>
                    <a:pt x="20632" y="12946"/>
                  </a:cubicBezTo>
                  <a:cubicBezTo>
                    <a:pt x="21069" y="12741"/>
                    <a:pt x="21496" y="12526"/>
                    <a:pt x="21882" y="12236"/>
                  </a:cubicBezTo>
                  <a:cubicBezTo>
                    <a:pt x="22062" y="12096"/>
                    <a:pt x="22230" y="11950"/>
                    <a:pt x="22395" y="11792"/>
                  </a:cubicBezTo>
                  <a:cubicBezTo>
                    <a:pt x="22492" y="11702"/>
                    <a:pt x="22610" y="11638"/>
                    <a:pt x="22742" y="11609"/>
                  </a:cubicBezTo>
                  <a:cubicBezTo>
                    <a:pt x="23063" y="11528"/>
                    <a:pt x="23386" y="11499"/>
                    <a:pt x="23712" y="11499"/>
                  </a:cubicBezTo>
                  <a:close/>
                  <a:moveTo>
                    <a:pt x="6080" y="14077"/>
                  </a:moveTo>
                  <a:cubicBezTo>
                    <a:pt x="6131" y="14077"/>
                    <a:pt x="6181" y="14078"/>
                    <a:pt x="6231" y="14082"/>
                  </a:cubicBezTo>
                  <a:cubicBezTo>
                    <a:pt x="6543" y="14099"/>
                    <a:pt x="6855" y="14121"/>
                    <a:pt x="7167" y="14153"/>
                  </a:cubicBezTo>
                  <a:cubicBezTo>
                    <a:pt x="7249" y="14168"/>
                    <a:pt x="7328" y="14200"/>
                    <a:pt x="7400" y="14246"/>
                  </a:cubicBezTo>
                  <a:cubicBezTo>
                    <a:pt x="7460" y="14286"/>
                    <a:pt x="7518" y="14332"/>
                    <a:pt x="7572" y="14379"/>
                  </a:cubicBezTo>
                  <a:cubicBezTo>
                    <a:pt x="8041" y="14741"/>
                    <a:pt x="8363" y="14884"/>
                    <a:pt x="8919" y="14977"/>
                  </a:cubicBezTo>
                  <a:cubicBezTo>
                    <a:pt x="9657" y="16529"/>
                    <a:pt x="10771" y="17729"/>
                    <a:pt x="12280" y="18571"/>
                  </a:cubicBezTo>
                  <a:cubicBezTo>
                    <a:pt x="12244" y="18614"/>
                    <a:pt x="12201" y="18654"/>
                    <a:pt x="12158" y="18689"/>
                  </a:cubicBezTo>
                  <a:cubicBezTo>
                    <a:pt x="11753" y="18955"/>
                    <a:pt x="11355" y="19238"/>
                    <a:pt x="10936" y="19481"/>
                  </a:cubicBezTo>
                  <a:cubicBezTo>
                    <a:pt x="10606" y="19675"/>
                    <a:pt x="10223" y="19736"/>
                    <a:pt x="9850" y="19804"/>
                  </a:cubicBezTo>
                  <a:cubicBezTo>
                    <a:pt x="9628" y="19847"/>
                    <a:pt x="9402" y="19872"/>
                    <a:pt x="9177" y="19879"/>
                  </a:cubicBezTo>
                  <a:cubicBezTo>
                    <a:pt x="8603" y="19879"/>
                    <a:pt x="8052" y="19764"/>
                    <a:pt x="7557" y="19456"/>
                  </a:cubicBezTo>
                  <a:cubicBezTo>
                    <a:pt x="7296" y="19281"/>
                    <a:pt x="7048" y="19094"/>
                    <a:pt x="6812" y="18886"/>
                  </a:cubicBezTo>
                  <a:cubicBezTo>
                    <a:pt x="6518" y="18646"/>
                    <a:pt x="6249" y="18378"/>
                    <a:pt x="5952" y="18138"/>
                  </a:cubicBezTo>
                  <a:cubicBezTo>
                    <a:pt x="5672" y="17908"/>
                    <a:pt x="5336" y="17758"/>
                    <a:pt x="4981" y="17704"/>
                  </a:cubicBezTo>
                  <a:cubicBezTo>
                    <a:pt x="4909" y="17693"/>
                    <a:pt x="4838" y="17688"/>
                    <a:pt x="4768" y="17688"/>
                  </a:cubicBezTo>
                  <a:cubicBezTo>
                    <a:pt x="4549" y="17688"/>
                    <a:pt x="4335" y="17736"/>
                    <a:pt x="4132" y="17790"/>
                  </a:cubicBezTo>
                  <a:cubicBezTo>
                    <a:pt x="3863" y="17865"/>
                    <a:pt x="3601" y="17966"/>
                    <a:pt x="3340" y="18055"/>
                  </a:cubicBezTo>
                  <a:cubicBezTo>
                    <a:pt x="3297" y="18070"/>
                    <a:pt x="3250" y="18084"/>
                    <a:pt x="3207" y="18098"/>
                  </a:cubicBezTo>
                  <a:cubicBezTo>
                    <a:pt x="3189" y="18073"/>
                    <a:pt x="3171" y="18048"/>
                    <a:pt x="3161" y="18023"/>
                  </a:cubicBezTo>
                  <a:cubicBezTo>
                    <a:pt x="3100" y="17754"/>
                    <a:pt x="2921" y="17589"/>
                    <a:pt x="2673" y="17511"/>
                  </a:cubicBezTo>
                  <a:cubicBezTo>
                    <a:pt x="2383" y="17421"/>
                    <a:pt x="2082" y="17356"/>
                    <a:pt x="1788" y="17285"/>
                  </a:cubicBezTo>
                  <a:cubicBezTo>
                    <a:pt x="1555" y="17227"/>
                    <a:pt x="1315" y="17192"/>
                    <a:pt x="1090" y="17113"/>
                  </a:cubicBezTo>
                  <a:cubicBezTo>
                    <a:pt x="903" y="17052"/>
                    <a:pt x="724" y="16959"/>
                    <a:pt x="559" y="16844"/>
                  </a:cubicBezTo>
                  <a:cubicBezTo>
                    <a:pt x="316" y="16669"/>
                    <a:pt x="283" y="16443"/>
                    <a:pt x="430" y="16181"/>
                  </a:cubicBezTo>
                  <a:cubicBezTo>
                    <a:pt x="778" y="15547"/>
                    <a:pt x="1333" y="15056"/>
                    <a:pt x="2003" y="14791"/>
                  </a:cubicBezTo>
                  <a:cubicBezTo>
                    <a:pt x="2641" y="14526"/>
                    <a:pt x="3318" y="14354"/>
                    <a:pt x="4006" y="14275"/>
                  </a:cubicBezTo>
                  <a:cubicBezTo>
                    <a:pt x="4633" y="14207"/>
                    <a:pt x="5264" y="14146"/>
                    <a:pt x="5891" y="14085"/>
                  </a:cubicBezTo>
                  <a:cubicBezTo>
                    <a:pt x="5954" y="14079"/>
                    <a:pt x="6017" y="14077"/>
                    <a:pt x="6080" y="14077"/>
                  </a:cubicBezTo>
                  <a:close/>
                  <a:moveTo>
                    <a:pt x="27286" y="18073"/>
                  </a:moveTo>
                  <a:cubicBezTo>
                    <a:pt x="27254" y="18127"/>
                    <a:pt x="27221" y="18177"/>
                    <a:pt x="27185" y="18227"/>
                  </a:cubicBezTo>
                  <a:cubicBezTo>
                    <a:pt x="26895" y="18553"/>
                    <a:pt x="26555" y="18829"/>
                    <a:pt x="26179" y="19044"/>
                  </a:cubicBezTo>
                  <a:cubicBezTo>
                    <a:pt x="25398" y="19499"/>
                    <a:pt x="24555" y="19779"/>
                    <a:pt x="23678" y="19969"/>
                  </a:cubicBezTo>
                  <a:cubicBezTo>
                    <a:pt x="23202" y="20076"/>
                    <a:pt x="22717" y="20132"/>
                    <a:pt x="22230" y="20132"/>
                  </a:cubicBezTo>
                  <a:cubicBezTo>
                    <a:pt x="22098" y="20132"/>
                    <a:pt x="21965" y="20127"/>
                    <a:pt x="21832" y="20119"/>
                  </a:cubicBezTo>
                  <a:cubicBezTo>
                    <a:pt x="21023" y="20058"/>
                    <a:pt x="20223" y="19890"/>
                    <a:pt x="19457" y="19617"/>
                  </a:cubicBezTo>
                  <a:cubicBezTo>
                    <a:pt x="19238" y="19539"/>
                    <a:pt x="19027" y="19453"/>
                    <a:pt x="18812" y="19370"/>
                  </a:cubicBezTo>
                  <a:cubicBezTo>
                    <a:pt x="18815" y="19356"/>
                    <a:pt x="18819" y="19342"/>
                    <a:pt x="18822" y="19331"/>
                  </a:cubicBezTo>
                  <a:cubicBezTo>
                    <a:pt x="18859" y="19326"/>
                    <a:pt x="18894" y="19322"/>
                    <a:pt x="18930" y="19322"/>
                  </a:cubicBezTo>
                  <a:cubicBezTo>
                    <a:pt x="18943" y="19322"/>
                    <a:pt x="18956" y="19323"/>
                    <a:pt x="18969" y="19324"/>
                  </a:cubicBezTo>
                  <a:cubicBezTo>
                    <a:pt x="19168" y="19349"/>
                    <a:pt x="19365" y="19360"/>
                    <a:pt x="19561" y="19360"/>
                  </a:cubicBezTo>
                  <a:cubicBezTo>
                    <a:pt x="20236" y="19360"/>
                    <a:pt x="20895" y="19222"/>
                    <a:pt x="21546" y="19019"/>
                  </a:cubicBezTo>
                  <a:cubicBezTo>
                    <a:pt x="22115" y="18847"/>
                    <a:pt x="22678" y="18668"/>
                    <a:pt x="23248" y="18510"/>
                  </a:cubicBezTo>
                  <a:cubicBezTo>
                    <a:pt x="23706" y="18388"/>
                    <a:pt x="24176" y="18324"/>
                    <a:pt x="24652" y="18317"/>
                  </a:cubicBezTo>
                  <a:cubicBezTo>
                    <a:pt x="25183" y="18306"/>
                    <a:pt x="25716" y="18288"/>
                    <a:pt x="26250" y="18281"/>
                  </a:cubicBezTo>
                  <a:cubicBezTo>
                    <a:pt x="26594" y="18277"/>
                    <a:pt x="26928" y="18242"/>
                    <a:pt x="27286" y="18073"/>
                  </a:cubicBezTo>
                  <a:close/>
                  <a:moveTo>
                    <a:pt x="305" y="16669"/>
                  </a:moveTo>
                  <a:cubicBezTo>
                    <a:pt x="581" y="17145"/>
                    <a:pt x="1065" y="17242"/>
                    <a:pt x="1534" y="17353"/>
                  </a:cubicBezTo>
                  <a:cubicBezTo>
                    <a:pt x="1828" y="17425"/>
                    <a:pt x="2118" y="17482"/>
                    <a:pt x="2408" y="17554"/>
                  </a:cubicBezTo>
                  <a:cubicBezTo>
                    <a:pt x="2505" y="17579"/>
                    <a:pt x="2598" y="17614"/>
                    <a:pt x="2688" y="17654"/>
                  </a:cubicBezTo>
                  <a:cubicBezTo>
                    <a:pt x="2860" y="17726"/>
                    <a:pt x="2985" y="17869"/>
                    <a:pt x="3039" y="18044"/>
                  </a:cubicBezTo>
                  <a:cubicBezTo>
                    <a:pt x="3079" y="18177"/>
                    <a:pt x="3115" y="18227"/>
                    <a:pt x="3190" y="18227"/>
                  </a:cubicBezTo>
                  <a:cubicBezTo>
                    <a:pt x="3228" y="18227"/>
                    <a:pt x="3278" y="18213"/>
                    <a:pt x="3343" y="18191"/>
                  </a:cubicBezTo>
                  <a:cubicBezTo>
                    <a:pt x="3691" y="18077"/>
                    <a:pt x="4039" y="17951"/>
                    <a:pt x="4393" y="17865"/>
                  </a:cubicBezTo>
                  <a:cubicBezTo>
                    <a:pt x="4520" y="17834"/>
                    <a:pt x="4648" y="17817"/>
                    <a:pt x="4775" y="17817"/>
                  </a:cubicBezTo>
                  <a:cubicBezTo>
                    <a:pt x="5010" y="17817"/>
                    <a:pt x="5241" y="17873"/>
                    <a:pt x="5457" y="17994"/>
                  </a:cubicBezTo>
                  <a:cubicBezTo>
                    <a:pt x="5662" y="18109"/>
                    <a:pt x="5859" y="18238"/>
                    <a:pt x="6042" y="18381"/>
                  </a:cubicBezTo>
                  <a:cubicBezTo>
                    <a:pt x="6289" y="18582"/>
                    <a:pt x="6522" y="18800"/>
                    <a:pt x="6758" y="19019"/>
                  </a:cubicBezTo>
                  <a:cubicBezTo>
                    <a:pt x="7285" y="19510"/>
                    <a:pt x="7887" y="19850"/>
                    <a:pt x="8603" y="19943"/>
                  </a:cubicBezTo>
                  <a:cubicBezTo>
                    <a:pt x="8772" y="19966"/>
                    <a:pt x="8941" y="19977"/>
                    <a:pt x="9111" y="19977"/>
                  </a:cubicBezTo>
                  <a:cubicBezTo>
                    <a:pt x="9427" y="19977"/>
                    <a:pt x="9743" y="19938"/>
                    <a:pt x="10051" y="19861"/>
                  </a:cubicBezTo>
                  <a:cubicBezTo>
                    <a:pt x="10067" y="19857"/>
                    <a:pt x="10083" y="19855"/>
                    <a:pt x="10099" y="19855"/>
                  </a:cubicBezTo>
                  <a:cubicBezTo>
                    <a:pt x="10126" y="19855"/>
                    <a:pt x="10152" y="19861"/>
                    <a:pt x="10176" y="19872"/>
                  </a:cubicBezTo>
                  <a:cubicBezTo>
                    <a:pt x="10123" y="19904"/>
                    <a:pt x="10069" y="19936"/>
                    <a:pt x="10012" y="19961"/>
                  </a:cubicBezTo>
                  <a:cubicBezTo>
                    <a:pt x="9438" y="20223"/>
                    <a:pt x="8847" y="20427"/>
                    <a:pt x="8224" y="20517"/>
                  </a:cubicBezTo>
                  <a:cubicBezTo>
                    <a:pt x="7955" y="20555"/>
                    <a:pt x="7689" y="20575"/>
                    <a:pt x="7428" y="20575"/>
                  </a:cubicBezTo>
                  <a:cubicBezTo>
                    <a:pt x="6670" y="20575"/>
                    <a:pt x="5943" y="20402"/>
                    <a:pt x="5264" y="19965"/>
                  </a:cubicBezTo>
                  <a:cubicBezTo>
                    <a:pt x="5085" y="19850"/>
                    <a:pt x="4906" y="19732"/>
                    <a:pt x="4719" y="19632"/>
                  </a:cubicBezTo>
                  <a:cubicBezTo>
                    <a:pt x="4461" y="19496"/>
                    <a:pt x="4200" y="19367"/>
                    <a:pt x="3931" y="19245"/>
                  </a:cubicBezTo>
                  <a:cubicBezTo>
                    <a:pt x="3186" y="18908"/>
                    <a:pt x="2430" y="18589"/>
                    <a:pt x="1688" y="18242"/>
                  </a:cubicBezTo>
                  <a:cubicBezTo>
                    <a:pt x="1383" y="18098"/>
                    <a:pt x="1100" y="17905"/>
                    <a:pt x="821" y="17715"/>
                  </a:cubicBezTo>
                  <a:cubicBezTo>
                    <a:pt x="563" y="17550"/>
                    <a:pt x="380" y="17296"/>
                    <a:pt x="305" y="16998"/>
                  </a:cubicBezTo>
                  <a:cubicBezTo>
                    <a:pt x="280" y="16898"/>
                    <a:pt x="273" y="16794"/>
                    <a:pt x="258" y="16690"/>
                  </a:cubicBezTo>
                  <a:lnTo>
                    <a:pt x="305" y="16669"/>
                  </a:lnTo>
                  <a:close/>
                  <a:moveTo>
                    <a:pt x="12419" y="18636"/>
                  </a:moveTo>
                  <a:cubicBezTo>
                    <a:pt x="12466" y="18650"/>
                    <a:pt x="12520" y="18661"/>
                    <a:pt x="12566" y="18682"/>
                  </a:cubicBezTo>
                  <a:cubicBezTo>
                    <a:pt x="13025" y="18869"/>
                    <a:pt x="13512" y="18965"/>
                    <a:pt x="14007" y="18965"/>
                  </a:cubicBezTo>
                  <a:cubicBezTo>
                    <a:pt x="14573" y="18965"/>
                    <a:pt x="15139" y="18994"/>
                    <a:pt x="15705" y="18998"/>
                  </a:cubicBezTo>
                  <a:cubicBezTo>
                    <a:pt x="16185" y="18998"/>
                    <a:pt x="16662" y="18915"/>
                    <a:pt x="17117" y="18757"/>
                  </a:cubicBezTo>
                  <a:cubicBezTo>
                    <a:pt x="17174" y="18740"/>
                    <a:pt x="17232" y="18722"/>
                    <a:pt x="17310" y="18697"/>
                  </a:cubicBezTo>
                  <a:cubicBezTo>
                    <a:pt x="18027" y="19130"/>
                    <a:pt x="18747" y="19546"/>
                    <a:pt x="19536" y="19797"/>
                  </a:cubicBezTo>
                  <a:cubicBezTo>
                    <a:pt x="19593" y="19936"/>
                    <a:pt x="19553" y="20098"/>
                    <a:pt x="19435" y="20198"/>
                  </a:cubicBezTo>
                  <a:cubicBezTo>
                    <a:pt x="19278" y="20359"/>
                    <a:pt x="19106" y="20506"/>
                    <a:pt x="18923" y="20642"/>
                  </a:cubicBezTo>
                  <a:cubicBezTo>
                    <a:pt x="18486" y="20940"/>
                    <a:pt x="18099" y="21298"/>
                    <a:pt x="17765" y="21710"/>
                  </a:cubicBezTo>
                  <a:cubicBezTo>
                    <a:pt x="17626" y="21878"/>
                    <a:pt x="17468" y="22032"/>
                    <a:pt x="17300" y="22172"/>
                  </a:cubicBezTo>
                  <a:cubicBezTo>
                    <a:pt x="17103" y="22355"/>
                    <a:pt x="16855" y="22473"/>
                    <a:pt x="16590" y="22516"/>
                  </a:cubicBezTo>
                  <a:cubicBezTo>
                    <a:pt x="16178" y="22584"/>
                    <a:pt x="15791" y="22717"/>
                    <a:pt x="15404" y="22864"/>
                  </a:cubicBezTo>
                  <a:cubicBezTo>
                    <a:pt x="15303" y="22903"/>
                    <a:pt x="15233" y="22926"/>
                    <a:pt x="15176" y="22926"/>
                  </a:cubicBezTo>
                  <a:cubicBezTo>
                    <a:pt x="15082" y="22926"/>
                    <a:pt x="15028" y="22863"/>
                    <a:pt x="14938" y="22706"/>
                  </a:cubicBezTo>
                  <a:cubicBezTo>
                    <a:pt x="14727" y="22326"/>
                    <a:pt x="14473" y="21972"/>
                    <a:pt x="14179" y="21653"/>
                  </a:cubicBezTo>
                  <a:cubicBezTo>
                    <a:pt x="13624" y="21058"/>
                    <a:pt x="12938" y="20820"/>
                    <a:pt x="12158" y="20820"/>
                  </a:cubicBezTo>
                  <a:cubicBezTo>
                    <a:pt x="12092" y="20820"/>
                    <a:pt x="12025" y="20822"/>
                    <a:pt x="11957" y="20825"/>
                  </a:cubicBezTo>
                  <a:cubicBezTo>
                    <a:pt x="11661" y="20841"/>
                    <a:pt x="11363" y="20851"/>
                    <a:pt x="11065" y="20851"/>
                  </a:cubicBezTo>
                  <a:cubicBezTo>
                    <a:pt x="10956" y="20851"/>
                    <a:pt x="10847" y="20849"/>
                    <a:pt x="10739" y="20846"/>
                  </a:cubicBezTo>
                  <a:cubicBezTo>
                    <a:pt x="10574" y="20832"/>
                    <a:pt x="10417" y="20782"/>
                    <a:pt x="10273" y="20696"/>
                  </a:cubicBezTo>
                  <a:cubicBezTo>
                    <a:pt x="10033" y="20563"/>
                    <a:pt x="9915" y="20416"/>
                    <a:pt x="10065" y="20090"/>
                  </a:cubicBezTo>
                  <a:cubicBezTo>
                    <a:pt x="10889" y="19693"/>
                    <a:pt x="11706" y="19259"/>
                    <a:pt x="12419" y="18636"/>
                  </a:cubicBezTo>
                  <a:close/>
                  <a:moveTo>
                    <a:pt x="19528" y="20341"/>
                  </a:moveTo>
                  <a:lnTo>
                    <a:pt x="19528" y="20341"/>
                  </a:lnTo>
                  <a:cubicBezTo>
                    <a:pt x="19507" y="20434"/>
                    <a:pt x="19493" y="20506"/>
                    <a:pt x="19475" y="20578"/>
                  </a:cubicBezTo>
                  <a:cubicBezTo>
                    <a:pt x="19385" y="20893"/>
                    <a:pt x="19235" y="21190"/>
                    <a:pt x="19034" y="21445"/>
                  </a:cubicBezTo>
                  <a:cubicBezTo>
                    <a:pt x="18152" y="22570"/>
                    <a:pt x="17020" y="23340"/>
                    <a:pt x="15666" y="23774"/>
                  </a:cubicBezTo>
                  <a:cubicBezTo>
                    <a:pt x="15415" y="23860"/>
                    <a:pt x="15153" y="23902"/>
                    <a:pt x="14893" y="23902"/>
                  </a:cubicBezTo>
                  <a:cubicBezTo>
                    <a:pt x="14543" y="23902"/>
                    <a:pt x="14194" y="23825"/>
                    <a:pt x="13874" y="23674"/>
                  </a:cubicBezTo>
                  <a:cubicBezTo>
                    <a:pt x="13118" y="23326"/>
                    <a:pt x="12362" y="22978"/>
                    <a:pt x="11610" y="22624"/>
                  </a:cubicBezTo>
                  <a:cubicBezTo>
                    <a:pt x="11441" y="22541"/>
                    <a:pt x="11284" y="22444"/>
                    <a:pt x="11130" y="22337"/>
                  </a:cubicBezTo>
                  <a:cubicBezTo>
                    <a:pt x="10646" y="21997"/>
                    <a:pt x="10323" y="21531"/>
                    <a:pt x="10098" y="20993"/>
                  </a:cubicBezTo>
                  <a:cubicBezTo>
                    <a:pt x="10065" y="20907"/>
                    <a:pt x="10040" y="20818"/>
                    <a:pt x="10022" y="20728"/>
                  </a:cubicBezTo>
                  <a:lnTo>
                    <a:pt x="10051" y="20696"/>
                  </a:lnTo>
                  <a:cubicBezTo>
                    <a:pt x="10355" y="20947"/>
                    <a:pt x="10696" y="21001"/>
                    <a:pt x="11047" y="21001"/>
                  </a:cubicBezTo>
                  <a:cubicBezTo>
                    <a:pt x="11198" y="21001"/>
                    <a:pt x="11350" y="20991"/>
                    <a:pt x="11502" y="20983"/>
                  </a:cubicBezTo>
                  <a:cubicBezTo>
                    <a:pt x="11717" y="20968"/>
                    <a:pt x="11933" y="20953"/>
                    <a:pt x="12146" y="20953"/>
                  </a:cubicBezTo>
                  <a:cubicBezTo>
                    <a:pt x="12509" y="20953"/>
                    <a:pt x="12868" y="20995"/>
                    <a:pt x="13215" y="21151"/>
                  </a:cubicBezTo>
                  <a:cubicBezTo>
                    <a:pt x="13523" y="21287"/>
                    <a:pt x="13803" y="21456"/>
                    <a:pt x="14035" y="21703"/>
                  </a:cubicBezTo>
                  <a:cubicBezTo>
                    <a:pt x="14319" y="22004"/>
                    <a:pt x="14566" y="22337"/>
                    <a:pt x="14774" y="22695"/>
                  </a:cubicBezTo>
                  <a:cubicBezTo>
                    <a:pt x="14923" y="22958"/>
                    <a:pt x="15007" y="23064"/>
                    <a:pt x="15159" y="23064"/>
                  </a:cubicBezTo>
                  <a:cubicBezTo>
                    <a:pt x="15247" y="23064"/>
                    <a:pt x="15358" y="23028"/>
                    <a:pt x="15519" y="22968"/>
                  </a:cubicBezTo>
                  <a:cubicBezTo>
                    <a:pt x="15895" y="22821"/>
                    <a:pt x="16289" y="22710"/>
                    <a:pt x="16687" y="22638"/>
                  </a:cubicBezTo>
                  <a:cubicBezTo>
                    <a:pt x="16938" y="22591"/>
                    <a:pt x="17171" y="22477"/>
                    <a:pt x="17361" y="22305"/>
                  </a:cubicBezTo>
                  <a:cubicBezTo>
                    <a:pt x="17565" y="22126"/>
                    <a:pt x="17758" y="21929"/>
                    <a:pt x="17934" y="21721"/>
                  </a:cubicBezTo>
                  <a:cubicBezTo>
                    <a:pt x="18199" y="21395"/>
                    <a:pt x="18507" y="21108"/>
                    <a:pt x="18851" y="20861"/>
                  </a:cubicBezTo>
                  <a:cubicBezTo>
                    <a:pt x="19073" y="20707"/>
                    <a:pt x="19281" y="20531"/>
                    <a:pt x="19528" y="20341"/>
                  </a:cubicBezTo>
                  <a:close/>
                  <a:moveTo>
                    <a:pt x="12799" y="1"/>
                  </a:moveTo>
                  <a:cubicBezTo>
                    <a:pt x="12772" y="1"/>
                    <a:pt x="12746" y="2"/>
                    <a:pt x="12720" y="3"/>
                  </a:cubicBezTo>
                  <a:cubicBezTo>
                    <a:pt x="12183" y="50"/>
                    <a:pt x="11800" y="337"/>
                    <a:pt x="11606" y="845"/>
                  </a:cubicBezTo>
                  <a:cubicBezTo>
                    <a:pt x="11531" y="1039"/>
                    <a:pt x="11495" y="1243"/>
                    <a:pt x="11452" y="1444"/>
                  </a:cubicBezTo>
                  <a:cubicBezTo>
                    <a:pt x="11413" y="1609"/>
                    <a:pt x="11384" y="1774"/>
                    <a:pt x="11345" y="1985"/>
                  </a:cubicBezTo>
                  <a:cubicBezTo>
                    <a:pt x="11273" y="1895"/>
                    <a:pt x="11233" y="1845"/>
                    <a:pt x="11194" y="1795"/>
                  </a:cubicBezTo>
                  <a:cubicBezTo>
                    <a:pt x="11087" y="1666"/>
                    <a:pt x="10990" y="1530"/>
                    <a:pt x="10872" y="1415"/>
                  </a:cubicBezTo>
                  <a:cubicBezTo>
                    <a:pt x="10765" y="1308"/>
                    <a:pt x="10659" y="1254"/>
                    <a:pt x="10556" y="1254"/>
                  </a:cubicBezTo>
                  <a:cubicBezTo>
                    <a:pt x="10452" y="1254"/>
                    <a:pt x="10351" y="1309"/>
                    <a:pt x="10252" y="1422"/>
                  </a:cubicBezTo>
                  <a:cubicBezTo>
                    <a:pt x="10116" y="1576"/>
                    <a:pt x="10004" y="1752"/>
                    <a:pt x="9929" y="1945"/>
                  </a:cubicBezTo>
                  <a:cubicBezTo>
                    <a:pt x="9761" y="2386"/>
                    <a:pt x="9614" y="2834"/>
                    <a:pt x="9492" y="3293"/>
                  </a:cubicBezTo>
                  <a:cubicBezTo>
                    <a:pt x="9370" y="3751"/>
                    <a:pt x="9252" y="4206"/>
                    <a:pt x="9041" y="4633"/>
                  </a:cubicBezTo>
                  <a:cubicBezTo>
                    <a:pt x="9016" y="4690"/>
                    <a:pt x="8983" y="4744"/>
                    <a:pt x="8951" y="4794"/>
                  </a:cubicBezTo>
                  <a:cubicBezTo>
                    <a:pt x="8933" y="4787"/>
                    <a:pt x="8915" y="4776"/>
                    <a:pt x="8897" y="4765"/>
                  </a:cubicBezTo>
                  <a:cubicBezTo>
                    <a:pt x="8869" y="4744"/>
                    <a:pt x="8847" y="4722"/>
                    <a:pt x="8822" y="4701"/>
                  </a:cubicBezTo>
                  <a:cubicBezTo>
                    <a:pt x="8134" y="4070"/>
                    <a:pt x="7299" y="3773"/>
                    <a:pt x="6389" y="3708"/>
                  </a:cubicBezTo>
                  <a:cubicBezTo>
                    <a:pt x="6333" y="3705"/>
                    <a:pt x="6276" y="3702"/>
                    <a:pt x="6221" y="3702"/>
                  </a:cubicBezTo>
                  <a:cubicBezTo>
                    <a:pt x="5710" y="3702"/>
                    <a:pt x="5246" y="3875"/>
                    <a:pt x="4952" y="4389"/>
                  </a:cubicBezTo>
                  <a:cubicBezTo>
                    <a:pt x="4805" y="4332"/>
                    <a:pt x="4655" y="4278"/>
                    <a:pt x="4508" y="4217"/>
                  </a:cubicBezTo>
                  <a:cubicBezTo>
                    <a:pt x="4103" y="4045"/>
                    <a:pt x="3677" y="3927"/>
                    <a:pt x="3243" y="3859"/>
                  </a:cubicBezTo>
                  <a:cubicBezTo>
                    <a:pt x="3115" y="3840"/>
                    <a:pt x="2988" y="3830"/>
                    <a:pt x="2861" y="3830"/>
                  </a:cubicBezTo>
                  <a:cubicBezTo>
                    <a:pt x="1912" y="3830"/>
                    <a:pt x="1031" y="4366"/>
                    <a:pt x="724" y="5453"/>
                  </a:cubicBezTo>
                  <a:cubicBezTo>
                    <a:pt x="631" y="5787"/>
                    <a:pt x="595" y="6134"/>
                    <a:pt x="506" y="6467"/>
                  </a:cubicBezTo>
                  <a:cubicBezTo>
                    <a:pt x="387" y="6894"/>
                    <a:pt x="251" y="7320"/>
                    <a:pt x="115" y="7747"/>
                  </a:cubicBezTo>
                  <a:cubicBezTo>
                    <a:pt x="0" y="8069"/>
                    <a:pt x="15" y="8427"/>
                    <a:pt x="154" y="8739"/>
                  </a:cubicBezTo>
                  <a:cubicBezTo>
                    <a:pt x="258" y="8983"/>
                    <a:pt x="384" y="9219"/>
                    <a:pt x="524" y="9445"/>
                  </a:cubicBezTo>
                  <a:cubicBezTo>
                    <a:pt x="1283" y="10620"/>
                    <a:pt x="2372" y="11459"/>
                    <a:pt x="3505" y="12222"/>
                  </a:cubicBezTo>
                  <a:cubicBezTo>
                    <a:pt x="4447" y="12860"/>
                    <a:pt x="5511" y="13261"/>
                    <a:pt x="6615" y="13555"/>
                  </a:cubicBezTo>
                  <a:cubicBezTo>
                    <a:pt x="6690" y="13569"/>
                    <a:pt x="6762" y="13605"/>
                    <a:pt x="6823" y="13655"/>
                  </a:cubicBezTo>
                  <a:cubicBezTo>
                    <a:pt x="6934" y="13759"/>
                    <a:pt x="7027" y="13884"/>
                    <a:pt x="7159" y="14042"/>
                  </a:cubicBezTo>
                  <a:lnTo>
                    <a:pt x="6941" y="14024"/>
                  </a:lnTo>
                  <a:cubicBezTo>
                    <a:pt x="6635" y="14006"/>
                    <a:pt x="6324" y="13969"/>
                    <a:pt x="6016" y="13969"/>
                  </a:cubicBezTo>
                  <a:cubicBezTo>
                    <a:pt x="5952" y="13969"/>
                    <a:pt x="5889" y="13970"/>
                    <a:pt x="5827" y="13974"/>
                  </a:cubicBezTo>
                  <a:cubicBezTo>
                    <a:pt x="5178" y="14010"/>
                    <a:pt x="4526" y="14085"/>
                    <a:pt x="3877" y="14157"/>
                  </a:cubicBezTo>
                  <a:cubicBezTo>
                    <a:pt x="3189" y="14239"/>
                    <a:pt x="2516" y="14418"/>
                    <a:pt x="1878" y="14694"/>
                  </a:cubicBezTo>
                  <a:cubicBezTo>
                    <a:pt x="1208" y="14974"/>
                    <a:pt x="656" y="15483"/>
                    <a:pt x="316" y="16124"/>
                  </a:cubicBezTo>
                  <a:cubicBezTo>
                    <a:pt x="244" y="16253"/>
                    <a:pt x="194" y="16389"/>
                    <a:pt x="165" y="16532"/>
                  </a:cubicBezTo>
                  <a:cubicBezTo>
                    <a:pt x="86" y="17052"/>
                    <a:pt x="287" y="17468"/>
                    <a:pt x="696" y="17772"/>
                  </a:cubicBezTo>
                  <a:cubicBezTo>
                    <a:pt x="964" y="17980"/>
                    <a:pt x="1254" y="18163"/>
                    <a:pt x="1559" y="18313"/>
                  </a:cubicBezTo>
                  <a:cubicBezTo>
                    <a:pt x="2308" y="18671"/>
                    <a:pt x="3075" y="18998"/>
                    <a:pt x="3831" y="19342"/>
                  </a:cubicBezTo>
                  <a:cubicBezTo>
                    <a:pt x="4128" y="19478"/>
                    <a:pt x="4422" y="19625"/>
                    <a:pt x="4709" y="19775"/>
                  </a:cubicBezTo>
                  <a:cubicBezTo>
                    <a:pt x="4877" y="19865"/>
                    <a:pt x="5038" y="19972"/>
                    <a:pt x="5203" y="20080"/>
                  </a:cubicBezTo>
                  <a:cubicBezTo>
                    <a:pt x="5895" y="20531"/>
                    <a:pt x="6650" y="20697"/>
                    <a:pt x="7436" y="20697"/>
                  </a:cubicBezTo>
                  <a:cubicBezTo>
                    <a:pt x="7623" y="20697"/>
                    <a:pt x="7811" y="20688"/>
                    <a:pt x="8001" y="20671"/>
                  </a:cubicBezTo>
                  <a:cubicBezTo>
                    <a:pt x="8582" y="20614"/>
                    <a:pt x="9144" y="20470"/>
                    <a:pt x="9682" y="20244"/>
                  </a:cubicBezTo>
                  <a:cubicBezTo>
                    <a:pt x="9746" y="20219"/>
                    <a:pt x="9815" y="20198"/>
                    <a:pt x="9886" y="20173"/>
                  </a:cubicBezTo>
                  <a:cubicBezTo>
                    <a:pt x="9890" y="20198"/>
                    <a:pt x="9893" y="20223"/>
                    <a:pt x="9893" y="20248"/>
                  </a:cubicBezTo>
                  <a:cubicBezTo>
                    <a:pt x="9825" y="20642"/>
                    <a:pt x="9933" y="20997"/>
                    <a:pt x="10108" y="21344"/>
                  </a:cubicBezTo>
                  <a:cubicBezTo>
                    <a:pt x="10463" y="22040"/>
                    <a:pt x="11011" y="22520"/>
                    <a:pt x="11717" y="22839"/>
                  </a:cubicBezTo>
                  <a:cubicBezTo>
                    <a:pt x="12154" y="23036"/>
                    <a:pt x="12588" y="23240"/>
                    <a:pt x="13025" y="23441"/>
                  </a:cubicBezTo>
                  <a:cubicBezTo>
                    <a:pt x="13315" y="23577"/>
                    <a:pt x="13605" y="23706"/>
                    <a:pt x="13896" y="23838"/>
                  </a:cubicBezTo>
                  <a:cubicBezTo>
                    <a:pt x="14189" y="23974"/>
                    <a:pt x="14492" y="24016"/>
                    <a:pt x="14799" y="24016"/>
                  </a:cubicBezTo>
                  <a:cubicBezTo>
                    <a:pt x="15008" y="24016"/>
                    <a:pt x="15219" y="23996"/>
                    <a:pt x="15429" y="23974"/>
                  </a:cubicBezTo>
                  <a:cubicBezTo>
                    <a:pt x="15809" y="23931"/>
                    <a:pt x="16160" y="23774"/>
                    <a:pt x="16504" y="23609"/>
                  </a:cubicBezTo>
                  <a:cubicBezTo>
                    <a:pt x="17482" y="23147"/>
                    <a:pt x="18342" y="22530"/>
                    <a:pt x="19034" y="21688"/>
                  </a:cubicBezTo>
                  <a:cubicBezTo>
                    <a:pt x="19421" y="21212"/>
                    <a:pt x="19682" y="20682"/>
                    <a:pt x="19700" y="20055"/>
                  </a:cubicBezTo>
                  <a:cubicBezTo>
                    <a:pt x="19708" y="19990"/>
                    <a:pt x="19722" y="19929"/>
                    <a:pt x="19736" y="19868"/>
                  </a:cubicBezTo>
                  <a:cubicBezTo>
                    <a:pt x="19948" y="19918"/>
                    <a:pt x="20138" y="19965"/>
                    <a:pt x="20331" y="20015"/>
                  </a:cubicBezTo>
                  <a:cubicBezTo>
                    <a:pt x="20944" y="20176"/>
                    <a:pt x="21574" y="20259"/>
                    <a:pt x="22209" y="20262"/>
                  </a:cubicBezTo>
                  <a:cubicBezTo>
                    <a:pt x="22807" y="20262"/>
                    <a:pt x="23405" y="20187"/>
                    <a:pt x="23986" y="20037"/>
                  </a:cubicBezTo>
                  <a:cubicBezTo>
                    <a:pt x="24864" y="19818"/>
                    <a:pt x="25709" y="19521"/>
                    <a:pt x="26472" y="19023"/>
                  </a:cubicBezTo>
                  <a:cubicBezTo>
                    <a:pt x="26874" y="18768"/>
                    <a:pt x="27221" y="18439"/>
                    <a:pt x="27497" y="18052"/>
                  </a:cubicBezTo>
                  <a:cubicBezTo>
                    <a:pt x="27856" y="17546"/>
                    <a:pt x="27974" y="16991"/>
                    <a:pt x="27841" y="16382"/>
                  </a:cubicBezTo>
                  <a:cubicBezTo>
                    <a:pt x="27676" y="15665"/>
                    <a:pt x="27601" y="14934"/>
                    <a:pt x="27615" y="14200"/>
                  </a:cubicBezTo>
                  <a:cubicBezTo>
                    <a:pt x="27619" y="13981"/>
                    <a:pt x="27598" y="13763"/>
                    <a:pt x="27580" y="13544"/>
                  </a:cubicBezTo>
                  <a:cubicBezTo>
                    <a:pt x="27515" y="12713"/>
                    <a:pt x="27035" y="12179"/>
                    <a:pt x="26315" y="11842"/>
                  </a:cubicBezTo>
                  <a:cubicBezTo>
                    <a:pt x="25849" y="11623"/>
                    <a:pt x="25344" y="11516"/>
                    <a:pt x="24831" y="11444"/>
                  </a:cubicBezTo>
                  <a:cubicBezTo>
                    <a:pt x="24470" y="11396"/>
                    <a:pt x="24106" y="11352"/>
                    <a:pt x="23741" y="11352"/>
                  </a:cubicBezTo>
                  <a:cubicBezTo>
                    <a:pt x="23541" y="11352"/>
                    <a:pt x="23340" y="11365"/>
                    <a:pt x="23140" y="11398"/>
                  </a:cubicBezTo>
                  <a:cubicBezTo>
                    <a:pt x="23022" y="11416"/>
                    <a:pt x="22900" y="11441"/>
                    <a:pt x="22739" y="11469"/>
                  </a:cubicBezTo>
                  <a:lnTo>
                    <a:pt x="22911" y="11276"/>
                  </a:lnTo>
                  <a:cubicBezTo>
                    <a:pt x="23617" y="10477"/>
                    <a:pt x="24172" y="9592"/>
                    <a:pt x="24516" y="8578"/>
                  </a:cubicBezTo>
                  <a:cubicBezTo>
                    <a:pt x="24667" y="8126"/>
                    <a:pt x="24788" y="7664"/>
                    <a:pt x="24753" y="7188"/>
                  </a:cubicBezTo>
                  <a:cubicBezTo>
                    <a:pt x="24702" y="6414"/>
                    <a:pt x="24749" y="5654"/>
                    <a:pt x="24950" y="4902"/>
                  </a:cubicBezTo>
                  <a:cubicBezTo>
                    <a:pt x="25061" y="4461"/>
                    <a:pt x="25125" y="4013"/>
                    <a:pt x="25147" y="3561"/>
                  </a:cubicBezTo>
                  <a:cubicBezTo>
                    <a:pt x="25193" y="2848"/>
                    <a:pt x="25079" y="2139"/>
                    <a:pt x="24813" y="1476"/>
                  </a:cubicBezTo>
                  <a:cubicBezTo>
                    <a:pt x="24670" y="1125"/>
                    <a:pt x="24459" y="802"/>
                    <a:pt x="24186" y="534"/>
                  </a:cubicBezTo>
                  <a:cubicBezTo>
                    <a:pt x="24018" y="362"/>
                    <a:pt x="23825" y="233"/>
                    <a:pt x="23588" y="193"/>
                  </a:cubicBezTo>
                  <a:cubicBezTo>
                    <a:pt x="23287" y="136"/>
                    <a:pt x="22982" y="79"/>
                    <a:pt x="22682" y="72"/>
                  </a:cubicBezTo>
                  <a:cubicBezTo>
                    <a:pt x="22619" y="70"/>
                    <a:pt x="22557" y="69"/>
                    <a:pt x="22495" y="69"/>
                  </a:cubicBezTo>
                  <a:cubicBezTo>
                    <a:pt x="22143" y="69"/>
                    <a:pt x="21792" y="93"/>
                    <a:pt x="21442" y="111"/>
                  </a:cubicBezTo>
                  <a:cubicBezTo>
                    <a:pt x="21008" y="136"/>
                    <a:pt x="20571" y="140"/>
                    <a:pt x="20145" y="201"/>
                  </a:cubicBezTo>
                  <a:cubicBezTo>
                    <a:pt x="19360" y="315"/>
                    <a:pt x="18629" y="602"/>
                    <a:pt x="17948" y="1014"/>
                  </a:cubicBezTo>
                  <a:cubicBezTo>
                    <a:pt x="17282" y="1422"/>
                    <a:pt x="16751" y="1949"/>
                    <a:pt x="16454" y="2684"/>
                  </a:cubicBezTo>
                  <a:cubicBezTo>
                    <a:pt x="16436" y="2716"/>
                    <a:pt x="16418" y="2748"/>
                    <a:pt x="16393" y="2777"/>
                  </a:cubicBezTo>
                  <a:cubicBezTo>
                    <a:pt x="16347" y="2705"/>
                    <a:pt x="16307" y="2644"/>
                    <a:pt x="16268" y="2583"/>
                  </a:cubicBezTo>
                  <a:cubicBezTo>
                    <a:pt x="15949" y="2092"/>
                    <a:pt x="15569" y="1652"/>
                    <a:pt x="15067" y="1340"/>
                  </a:cubicBezTo>
                  <a:cubicBezTo>
                    <a:pt x="14705" y="1111"/>
                    <a:pt x="14365" y="860"/>
                    <a:pt x="14075" y="537"/>
                  </a:cubicBezTo>
                  <a:cubicBezTo>
                    <a:pt x="13871" y="315"/>
                    <a:pt x="13605" y="183"/>
                    <a:pt x="13326" y="93"/>
                  </a:cubicBezTo>
                  <a:cubicBezTo>
                    <a:pt x="13158" y="40"/>
                    <a:pt x="12973" y="1"/>
                    <a:pt x="127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45"/>
          <p:cNvGrpSpPr/>
          <p:nvPr/>
        </p:nvGrpSpPr>
        <p:grpSpPr>
          <a:xfrm flipH="1">
            <a:off x="6600757" y="3235093"/>
            <a:ext cx="1360456" cy="1301622"/>
            <a:chOff x="1725200" y="3614200"/>
            <a:chExt cx="1624425" cy="1554175"/>
          </a:xfrm>
        </p:grpSpPr>
        <p:sp>
          <p:nvSpPr>
            <p:cNvPr id="1491" name="Google Shape;1491;p45"/>
            <p:cNvSpPr/>
            <p:nvPr/>
          </p:nvSpPr>
          <p:spPr>
            <a:xfrm>
              <a:off x="2013275" y="4416975"/>
              <a:ext cx="62650" cy="183050"/>
            </a:xfrm>
            <a:custGeom>
              <a:avLst/>
              <a:gdLst/>
              <a:ahLst/>
              <a:cxnLst/>
              <a:rect l="l" t="t" r="r" b="b"/>
              <a:pathLst>
                <a:path w="2506" h="7322" extrusionOk="0">
                  <a:moveTo>
                    <a:pt x="19" y="1"/>
                  </a:moveTo>
                  <a:cubicBezTo>
                    <a:pt x="8" y="65"/>
                    <a:pt x="1" y="80"/>
                    <a:pt x="4" y="87"/>
                  </a:cubicBezTo>
                  <a:cubicBezTo>
                    <a:pt x="11" y="105"/>
                    <a:pt x="22" y="123"/>
                    <a:pt x="33" y="140"/>
                  </a:cubicBezTo>
                  <a:cubicBezTo>
                    <a:pt x="337" y="495"/>
                    <a:pt x="531" y="911"/>
                    <a:pt x="710" y="1334"/>
                  </a:cubicBezTo>
                  <a:cubicBezTo>
                    <a:pt x="1172" y="2416"/>
                    <a:pt x="1488" y="3541"/>
                    <a:pt x="1799" y="4670"/>
                  </a:cubicBezTo>
                  <a:cubicBezTo>
                    <a:pt x="2043" y="5551"/>
                    <a:pt x="2269" y="6436"/>
                    <a:pt x="2505" y="7321"/>
                  </a:cubicBezTo>
                  <a:cubicBezTo>
                    <a:pt x="2473" y="7077"/>
                    <a:pt x="2426" y="6837"/>
                    <a:pt x="2369" y="6601"/>
                  </a:cubicBezTo>
                  <a:cubicBezTo>
                    <a:pt x="2097" y="5540"/>
                    <a:pt x="1832" y="4476"/>
                    <a:pt x="1541" y="3423"/>
                  </a:cubicBezTo>
                  <a:cubicBezTo>
                    <a:pt x="1301" y="2563"/>
                    <a:pt x="1025" y="1713"/>
                    <a:pt x="631" y="911"/>
                  </a:cubicBezTo>
                  <a:cubicBezTo>
                    <a:pt x="506" y="660"/>
                    <a:pt x="348" y="427"/>
                    <a:pt x="198" y="194"/>
                  </a:cubicBezTo>
                  <a:cubicBezTo>
                    <a:pt x="158" y="130"/>
                    <a:pt x="94" y="8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2343275" y="4588075"/>
              <a:ext cx="119975" cy="121950"/>
            </a:xfrm>
            <a:custGeom>
              <a:avLst/>
              <a:gdLst/>
              <a:ahLst/>
              <a:cxnLst/>
              <a:rect l="l" t="t" r="r" b="b"/>
              <a:pathLst>
                <a:path w="4799" h="4878" extrusionOk="0">
                  <a:moveTo>
                    <a:pt x="4799" y="0"/>
                  </a:moveTo>
                  <a:lnTo>
                    <a:pt x="4799" y="0"/>
                  </a:lnTo>
                  <a:cubicBezTo>
                    <a:pt x="3279" y="1692"/>
                    <a:pt x="1764" y="3383"/>
                    <a:pt x="1" y="4877"/>
                  </a:cubicBezTo>
                  <a:cubicBezTo>
                    <a:pt x="5" y="4877"/>
                    <a:pt x="9" y="4877"/>
                    <a:pt x="13" y="4877"/>
                  </a:cubicBezTo>
                  <a:cubicBezTo>
                    <a:pt x="174" y="4877"/>
                    <a:pt x="272" y="4810"/>
                    <a:pt x="363" y="4723"/>
                  </a:cubicBezTo>
                  <a:cubicBezTo>
                    <a:pt x="757" y="4354"/>
                    <a:pt x="1158" y="3996"/>
                    <a:pt x="1542" y="3619"/>
                  </a:cubicBezTo>
                  <a:cubicBezTo>
                    <a:pt x="2509" y="2666"/>
                    <a:pt x="3419" y="1667"/>
                    <a:pt x="4293" y="631"/>
                  </a:cubicBezTo>
                  <a:cubicBezTo>
                    <a:pt x="4465" y="427"/>
                    <a:pt x="4630" y="212"/>
                    <a:pt x="47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1893150" y="4801175"/>
              <a:ext cx="162800" cy="27425"/>
            </a:xfrm>
            <a:custGeom>
              <a:avLst/>
              <a:gdLst/>
              <a:ahLst/>
              <a:cxnLst/>
              <a:rect l="l" t="t" r="r" b="b"/>
              <a:pathLst>
                <a:path w="6512" h="1097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51"/>
                    <a:pt x="108" y="87"/>
                    <a:pt x="173" y="108"/>
                  </a:cubicBezTo>
                  <a:cubicBezTo>
                    <a:pt x="699" y="287"/>
                    <a:pt x="1223" y="484"/>
                    <a:pt x="1753" y="646"/>
                  </a:cubicBezTo>
                  <a:cubicBezTo>
                    <a:pt x="2423" y="846"/>
                    <a:pt x="3104" y="1000"/>
                    <a:pt x="3799" y="1061"/>
                  </a:cubicBezTo>
                  <a:cubicBezTo>
                    <a:pt x="4085" y="1085"/>
                    <a:pt x="4372" y="1096"/>
                    <a:pt x="4658" y="1096"/>
                  </a:cubicBezTo>
                  <a:cubicBezTo>
                    <a:pt x="4944" y="1096"/>
                    <a:pt x="5230" y="1085"/>
                    <a:pt x="5515" y="1061"/>
                  </a:cubicBezTo>
                  <a:cubicBezTo>
                    <a:pt x="5766" y="1036"/>
                    <a:pt x="6017" y="990"/>
                    <a:pt x="6264" y="943"/>
                  </a:cubicBezTo>
                  <a:cubicBezTo>
                    <a:pt x="6350" y="922"/>
                    <a:pt x="6432" y="896"/>
                    <a:pt x="6511" y="861"/>
                  </a:cubicBezTo>
                  <a:lnTo>
                    <a:pt x="6493" y="800"/>
                  </a:lnTo>
                  <a:cubicBezTo>
                    <a:pt x="6450" y="807"/>
                    <a:pt x="6404" y="811"/>
                    <a:pt x="6361" y="814"/>
                  </a:cubicBezTo>
                  <a:cubicBezTo>
                    <a:pt x="5977" y="864"/>
                    <a:pt x="5598" y="914"/>
                    <a:pt x="5214" y="957"/>
                  </a:cubicBezTo>
                  <a:cubicBezTo>
                    <a:pt x="5030" y="980"/>
                    <a:pt x="4845" y="989"/>
                    <a:pt x="4661" y="989"/>
                  </a:cubicBezTo>
                  <a:cubicBezTo>
                    <a:pt x="4433" y="989"/>
                    <a:pt x="4206" y="975"/>
                    <a:pt x="3978" y="957"/>
                  </a:cubicBezTo>
                  <a:cubicBezTo>
                    <a:pt x="3673" y="929"/>
                    <a:pt x="3365" y="914"/>
                    <a:pt x="3068" y="861"/>
                  </a:cubicBezTo>
                  <a:cubicBezTo>
                    <a:pt x="2061" y="667"/>
                    <a:pt x="1076" y="395"/>
                    <a:pt x="115" y="37"/>
                  </a:cubicBezTo>
                  <a:cubicBezTo>
                    <a:pt x="80" y="22"/>
                    <a:pt x="40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1989625" y="4510500"/>
              <a:ext cx="82350" cy="180175"/>
            </a:xfrm>
            <a:custGeom>
              <a:avLst/>
              <a:gdLst/>
              <a:ahLst/>
              <a:cxnLst/>
              <a:rect l="l" t="t" r="r" b="b"/>
              <a:pathLst>
                <a:path w="3294" h="7207" extrusionOk="0">
                  <a:moveTo>
                    <a:pt x="1" y="1"/>
                  </a:moveTo>
                  <a:lnTo>
                    <a:pt x="1" y="1"/>
                  </a:lnTo>
                  <a:cubicBezTo>
                    <a:pt x="481" y="2218"/>
                    <a:pt x="1348" y="4332"/>
                    <a:pt x="2563" y="6249"/>
                  </a:cubicBezTo>
                  <a:cubicBezTo>
                    <a:pt x="2778" y="6590"/>
                    <a:pt x="3000" y="6923"/>
                    <a:pt x="3294" y="7206"/>
                  </a:cubicBezTo>
                  <a:cubicBezTo>
                    <a:pt x="3032" y="6748"/>
                    <a:pt x="2713" y="6335"/>
                    <a:pt x="2444" y="5873"/>
                  </a:cubicBezTo>
                  <a:cubicBezTo>
                    <a:pt x="2179" y="5411"/>
                    <a:pt x="1910" y="4952"/>
                    <a:pt x="1667" y="4479"/>
                  </a:cubicBezTo>
                  <a:cubicBezTo>
                    <a:pt x="1423" y="4003"/>
                    <a:pt x="1197" y="3519"/>
                    <a:pt x="997" y="3028"/>
                  </a:cubicBezTo>
                  <a:cubicBezTo>
                    <a:pt x="796" y="2537"/>
                    <a:pt x="624" y="2032"/>
                    <a:pt x="459" y="1527"/>
                  </a:cubicBezTo>
                  <a:cubicBezTo>
                    <a:pt x="295" y="1022"/>
                    <a:pt x="151" y="50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2242250" y="4526975"/>
              <a:ext cx="91375" cy="155900"/>
            </a:xfrm>
            <a:custGeom>
              <a:avLst/>
              <a:gdLst/>
              <a:ahLst/>
              <a:cxnLst/>
              <a:rect l="l" t="t" r="r" b="b"/>
              <a:pathLst>
                <a:path w="3655" h="6236" extrusionOk="0">
                  <a:moveTo>
                    <a:pt x="3655" y="1"/>
                  </a:moveTo>
                  <a:lnTo>
                    <a:pt x="3655" y="1"/>
                  </a:lnTo>
                  <a:cubicBezTo>
                    <a:pt x="3641" y="37"/>
                    <a:pt x="3626" y="72"/>
                    <a:pt x="3608" y="105"/>
                  </a:cubicBezTo>
                  <a:cubicBezTo>
                    <a:pt x="3049" y="1438"/>
                    <a:pt x="2426" y="2742"/>
                    <a:pt x="1666" y="3974"/>
                  </a:cubicBezTo>
                  <a:cubicBezTo>
                    <a:pt x="1211" y="4709"/>
                    <a:pt x="710" y="5404"/>
                    <a:pt x="118" y="6035"/>
                  </a:cubicBezTo>
                  <a:cubicBezTo>
                    <a:pt x="72" y="6081"/>
                    <a:pt x="0" y="6124"/>
                    <a:pt x="29" y="6235"/>
                  </a:cubicBezTo>
                  <a:cubicBezTo>
                    <a:pt x="97" y="6171"/>
                    <a:pt x="154" y="6128"/>
                    <a:pt x="201" y="6074"/>
                  </a:cubicBezTo>
                  <a:cubicBezTo>
                    <a:pt x="401" y="5845"/>
                    <a:pt x="616" y="5623"/>
                    <a:pt x="806" y="5383"/>
                  </a:cubicBezTo>
                  <a:cubicBezTo>
                    <a:pt x="1390" y="4630"/>
                    <a:pt x="1906" y="3824"/>
                    <a:pt x="2340" y="2975"/>
                  </a:cubicBezTo>
                  <a:cubicBezTo>
                    <a:pt x="2841" y="2015"/>
                    <a:pt x="3318" y="1040"/>
                    <a:pt x="365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2086725" y="4888800"/>
              <a:ext cx="79300" cy="126775"/>
            </a:xfrm>
            <a:custGeom>
              <a:avLst/>
              <a:gdLst/>
              <a:ahLst/>
              <a:cxnLst/>
              <a:rect l="l" t="t" r="r" b="b"/>
              <a:pathLst>
                <a:path w="3172" h="5071" extrusionOk="0">
                  <a:moveTo>
                    <a:pt x="3172" y="0"/>
                  </a:moveTo>
                  <a:lnTo>
                    <a:pt x="3172" y="0"/>
                  </a:lnTo>
                  <a:cubicBezTo>
                    <a:pt x="3129" y="32"/>
                    <a:pt x="3100" y="75"/>
                    <a:pt x="3082" y="125"/>
                  </a:cubicBezTo>
                  <a:cubicBezTo>
                    <a:pt x="2910" y="530"/>
                    <a:pt x="2756" y="942"/>
                    <a:pt x="2559" y="1337"/>
                  </a:cubicBezTo>
                  <a:cubicBezTo>
                    <a:pt x="2276" y="1913"/>
                    <a:pt x="1954" y="2469"/>
                    <a:pt x="1545" y="2978"/>
                  </a:cubicBezTo>
                  <a:cubicBezTo>
                    <a:pt x="1201" y="3400"/>
                    <a:pt x="900" y="3859"/>
                    <a:pt x="578" y="4300"/>
                  </a:cubicBezTo>
                  <a:cubicBezTo>
                    <a:pt x="391" y="4554"/>
                    <a:pt x="191" y="4801"/>
                    <a:pt x="1" y="5049"/>
                  </a:cubicBezTo>
                  <a:lnTo>
                    <a:pt x="22" y="5070"/>
                  </a:lnTo>
                  <a:cubicBezTo>
                    <a:pt x="83" y="5006"/>
                    <a:pt x="151" y="4945"/>
                    <a:pt x="205" y="4873"/>
                  </a:cubicBezTo>
                  <a:cubicBezTo>
                    <a:pt x="728" y="4210"/>
                    <a:pt x="1258" y="3551"/>
                    <a:pt x="1771" y="2881"/>
                  </a:cubicBezTo>
                  <a:cubicBezTo>
                    <a:pt x="2122" y="2411"/>
                    <a:pt x="2427" y="1906"/>
                    <a:pt x="2670" y="1372"/>
                  </a:cubicBezTo>
                  <a:cubicBezTo>
                    <a:pt x="2849" y="982"/>
                    <a:pt x="2996" y="573"/>
                    <a:pt x="3154" y="172"/>
                  </a:cubicBezTo>
                  <a:cubicBezTo>
                    <a:pt x="3168" y="115"/>
                    <a:pt x="3172" y="57"/>
                    <a:pt x="31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1955225" y="4594350"/>
              <a:ext cx="90225" cy="127050"/>
            </a:xfrm>
            <a:custGeom>
              <a:avLst/>
              <a:gdLst/>
              <a:ahLst/>
              <a:cxnLst/>
              <a:rect l="l" t="t" r="r" b="b"/>
              <a:pathLst>
                <a:path w="3609" h="5082" extrusionOk="0">
                  <a:moveTo>
                    <a:pt x="19" y="0"/>
                  </a:moveTo>
                  <a:lnTo>
                    <a:pt x="1" y="4"/>
                  </a:lnTo>
                  <a:cubicBezTo>
                    <a:pt x="148" y="337"/>
                    <a:pt x="291" y="674"/>
                    <a:pt x="449" y="1000"/>
                  </a:cubicBezTo>
                  <a:cubicBezTo>
                    <a:pt x="911" y="1953"/>
                    <a:pt x="1416" y="2885"/>
                    <a:pt x="2093" y="3709"/>
                  </a:cubicBezTo>
                  <a:cubicBezTo>
                    <a:pt x="2470" y="4171"/>
                    <a:pt x="2874" y="4601"/>
                    <a:pt x="3358" y="4956"/>
                  </a:cubicBezTo>
                  <a:cubicBezTo>
                    <a:pt x="3430" y="5002"/>
                    <a:pt x="3505" y="5045"/>
                    <a:pt x="3584" y="5081"/>
                  </a:cubicBezTo>
                  <a:lnTo>
                    <a:pt x="3609" y="5042"/>
                  </a:lnTo>
                  <a:cubicBezTo>
                    <a:pt x="3584" y="5010"/>
                    <a:pt x="3552" y="4981"/>
                    <a:pt x="3519" y="4952"/>
                  </a:cubicBezTo>
                  <a:cubicBezTo>
                    <a:pt x="3147" y="4683"/>
                    <a:pt x="2803" y="4375"/>
                    <a:pt x="2495" y="4035"/>
                  </a:cubicBezTo>
                  <a:cubicBezTo>
                    <a:pt x="1868" y="3351"/>
                    <a:pt x="1334" y="2587"/>
                    <a:pt x="911" y="1763"/>
                  </a:cubicBezTo>
                  <a:cubicBezTo>
                    <a:pt x="606" y="1179"/>
                    <a:pt x="316" y="588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1733700" y="4775750"/>
              <a:ext cx="126600" cy="57250"/>
            </a:xfrm>
            <a:custGeom>
              <a:avLst/>
              <a:gdLst/>
              <a:ahLst/>
              <a:cxnLst/>
              <a:rect l="l" t="t" r="r" b="b"/>
              <a:pathLst>
                <a:path w="5064" h="2290" extrusionOk="0">
                  <a:moveTo>
                    <a:pt x="29" y="0"/>
                  </a:moveTo>
                  <a:lnTo>
                    <a:pt x="1" y="36"/>
                  </a:lnTo>
                  <a:cubicBezTo>
                    <a:pt x="33" y="75"/>
                    <a:pt x="72" y="115"/>
                    <a:pt x="112" y="154"/>
                  </a:cubicBezTo>
                  <a:cubicBezTo>
                    <a:pt x="653" y="620"/>
                    <a:pt x="1266" y="1000"/>
                    <a:pt x="1921" y="1276"/>
                  </a:cubicBezTo>
                  <a:cubicBezTo>
                    <a:pt x="2688" y="1598"/>
                    <a:pt x="3473" y="1874"/>
                    <a:pt x="4272" y="2107"/>
                  </a:cubicBezTo>
                  <a:cubicBezTo>
                    <a:pt x="4533" y="2182"/>
                    <a:pt x="4799" y="2229"/>
                    <a:pt x="5064" y="2290"/>
                  </a:cubicBezTo>
                  <a:cubicBezTo>
                    <a:pt x="4691" y="2164"/>
                    <a:pt x="4318" y="2060"/>
                    <a:pt x="3949" y="1931"/>
                  </a:cubicBezTo>
                  <a:cubicBezTo>
                    <a:pt x="3347" y="1716"/>
                    <a:pt x="2749" y="1498"/>
                    <a:pt x="2154" y="1265"/>
                  </a:cubicBezTo>
                  <a:cubicBezTo>
                    <a:pt x="1488" y="1003"/>
                    <a:pt x="868" y="638"/>
                    <a:pt x="316" y="183"/>
                  </a:cubicBezTo>
                  <a:cubicBezTo>
                    <a:pt x="230" y="115"/>
                    <a:pt x="148" y="22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2282275" y="4905975"/>
              <a:ext cx="80550" cy="103600"/>
            </a:xfrm>
            <a:custGeom>
              <a:avLst/>
              <a:gdLst/>
              <a:ahLst/>
              <a:cxnLst/>
              <a:rect l="l" t="t" r="r" b="b"/>
              <a:pathLst>
                <a:path w="3222" h="4144" extrusionOk="0">
                  <a:moveTo>
                    <a:pt x="51" y="1"/>
                  </a:moveTo>
                  <a:lnTo>
                    <a:pt x="1" y="15"/>
                  </a:lnTo>
                  <a:cubicBezTo>
                    <a:pt x="15" y="91"/>
                    <a:pt x="37" y="162"/>
                    <a:pt x="65" y="234"/>
                  </a:cubicBezTo>
                  <a:cubicBezTo>
                    <a:pt x="259" y="599"/>
                    <a:pt x="424" y="983"/>
                    <a:pt x="653" y="1323"/>
                  </a:cubicBezTo>
                  <a:cubicBezTo>
                    <a:pt x="1362" y="2362"/>
                    <a:pt x="2222" y="3276"/>
                    <a:pt x="3161" y="4114"/>
                  </a:cubicBezTo>
                  <a:cubicBezTo>
                    <a:pt x="3179" y="4129"/>
                    <a:pt x="3200" y="4136"/>
                    <a:pt x="3222" y="4143"/>
                  </a:cubicBezTo>
                  <a:cubicBezTo>
                    <a:pt x="2760" y="3649"/>
                    <a:pt x="2305" y="3172"/>
                    <a:pt x="1857" y="2685"/>
                  </a:cubicBezTo>
                  <a:cubicBezTo>
                    <a:pt x="1158" y="1918"/>
                    <a:pt x="542" y="1094"/>
                    <a:pt x="126" y="130"/>
                  </a:cubicBezTo>
                  <a:cubicBezTo>
                    <a:pt x="105" y="87"/>
                    <a:pt x="80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2337200" y="4855275"/>
              <a:ext cx="124250" cy="45275"/>
            </a:xfrm>
            <a:custGeom>
              <a:avLst/>
              <a:gdLst/>
              <a:ahLst/>
              <a:cxnLst/>
              <a:rect l="l" t="t" r="r" b="b"/>
              <a:pathLst>
                <a:path w="4970" h="1811" extrusionOk="0">
                  <a:moveTo>
                    <a:pt x="7" y="1"/>
                  </a:moveTo>
                  <a:cubicBezTo>
                    <a:pt x="4" y="22"/>
                    <a:pt x="4" y="44"/>
                    <a:pt x="0" y="65"/>
                  </a:cubicBezTo>
                  <a:cubicBezTo>
                    <a:pt x="853" y="266"/>
                    <a:pt x="1688" y="528"/>
                    <a:pt x="2508" y="847"/>
                  </a:cubicBezTo>
                  <a:cubicBezTo>
                    <a:pt x="3332" y="1162"/>
                    <a:pt x="4149" y="1491"/>
                    <a:pt x="4970" y="1810"/>
                  </a:cubicBezTo>
                  <a:cubicBezTo>
                    <a:pt x="4895" y="1760"/>
                    <a:pt x="4816" y="1714"/>
                    <a:pt x="4733" y="1674"/>
                  </a:cubicBezTo>
                  <a:cubicBezTo>
                    <a:pt x="3913" y="1273"/>
                    <a:pt x="3064" y="947"/>
                    <a:pt x="2207" y="628"/>
                  </a:cubicBezTo>
                  <a:cubicBezTo>
                    <a:pt x="1552" y="388"/>
                    <a:pt x="896" y="159"/>
                    <a:pt x="208" y="19"/>
                  </a:cubicBezTo>
                  <a:cubicBezTo>
                    <a:pt x="140" y="8"/>
                    <a:pt x="75" y="5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2275750" y="4672375"/>
              <a:ext cx="94425" cy="81350"/>
            </a:xfrm>
            <a:custGeom>
              <a:avLst/>
              <a:gdLst/>
              <a:ahLst/>
              <a:cxnLst/>
              <a:rect l="l" t="t" r="r" b="b"/>
              <a:pathLst>
                <a:path w="3777" h="3254" extrusionOk="0">
                  <a:moveTo>
                    <a:pt x="3752" y="0"/>
                  </a:moveTo>
                  <a:cubicBezTo>
                    <a:pt x="3716" y="32"/>
                    <a:pt x="3673" y="65"/>
                    <a:pt x="3637" y="97"/>
                  </a:cubicBezTo>
                  <a:cubicBezTo>
                    <a:pt x="3368" y="355"/>
                    <a:pt x="3103" y="620"/>
                    <a:pt x="2831" y="871"/>
                  </a:cubicBezTo>
                  <a:cubicBezTo>
                    <a:pt x="2215" y="1430"/>
                    <a:pt x="1605" y="1992"/>
                    <a:pt x="975" y="2537"/>
                  </a:cubicBezTo>
                  <a:cubicBezTo>
                    <a:pt x="710" y="2763"/>
                    <a:pt x="398" y="2935"/>
                    <a:pt x="111" y="3132"/>
                  </a:cubicBezTo>
                  <a:cubicBezTo>
                    <a:pt x="72" y="3157"/>
                    <a:pt x="36" y="3186"/>
                    <a:pt x="0" y="3214"/>
                  </a:cubicBezTo>
                  <a:lnTo>
                    <a:pt x="25" y="3254"/>
                  </a:lnTo>
                  <a:cubicBezTo>
                    <a:pt x="151" y="3243"/>
                    <a:pt x="258" y="3178"/>
                    <a:pt x="362" y="3114"/>
                  </a:cubicBezTo>
                  <a:cubicBezTo>
                    <a:pt x="724" y="2892"/>
                    <a:pt x="1043" y="2619"/>
                    <a:pt x="1362" y="2340"/>
                  </a:cubicBezTo>
                  <a:cubicBezTo>
                    <a:pt x="2129" y="1652"/>
                    <a:pt x="2899" y="960"/>
                    <a:pt x="3608" y="208"/>
                  </a:cubicBezTo>
                  <a:cubicBezTo>
                    <a:pt x="3666" y="147"/>
                    <a:pt x="3719" y="86"/>
                    <a:pt x="3777" y="25"/>
                  </a:cubicBezTo>
                  <a:lnTo>
                    <a:pt x="375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2174075" y="4879200"/>
              <a:ext cx="29500" cy="125800"/>
            </a:xfrm>
            <a:custGeom>
              <a:avLst/>
              <a:gdLst/>
              <a:ahLst/>
              <a:cxnLst/>
              <a:rect l="l" t="t" r="r" b="b"/>
              <a:pathLst>
                <a:path w="1180" h="5032" extrusionOk="0">
                  <a:moveTo>
                    <a:pt x="979" y="1"/>
                  </a:moveTo>
                  <a:cubicBezTo>
                    <a:pt x="1007" y="151"/>
                    <a:pt x="1043" y="287"/>
                    <a:pt x="1050" y="420"/>
                  </a:cubicBezTo>
                  <a:cubicBezTo>
                    <a:pt x="1093" y="1194"/>
                    <a:pt x="1004" y="1964"/>
                    <a:pt x="789" y="2709"/>
                  </a:cubicBezTo>
                  <a:cubicBezTo>
                    <a:pt x="559" y="3494"/>
                    <a:pt x="291" y="4265"/>
                    <a:pt x="0" y="5031"/>
                  </a:cubicBezTo>
                  <a:cubicBezTo>
                    <a:pt x="7" y="5021"/>
                    <a:pt x="18" y="5013"/>
                    <a:pt x="25" y="5003"/>
                  </a:cubicBezTo>
                  <a:cubicBezTo>
                    <a:pt x="50" y="4952"/>
                    <a:pt x="72" y="4906"/>
                    <a:pt x="93" y="4859"/>
                  </a:cubicBezTo>
                  <a:cubicBezTo>
                    <a:pt x="602" y="3713"/>
                    <a:pt x="1043" y="2545"/>
                    <a:pt x="1151" y="1283"/>
                  </a:cubicBezTo>
                  <a:cubicBezTo>
                    <a:pt x="1179" y="925"/>
                    <a:pt x="1140" y="567"/>
                    <a:pt x="1118" y="208"/>
                  </a:cubicBezTo>
                  <a:cubicBezTo>
                    <a:pt x="1115" y="133"/>
                    <a:pt x="1100" y="33"/>
                    <a:pt x="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2206775" y="4530300"/>
              <a:ext cx="44450" cy="124275"/>
            </a:xfrm>
            <a:custGeom>
              <a:avLst/>
              <a:gdLst/>
              <a:ahLst/>
              <a:cxnLst/>
              <a:rect l="l" t="t" r="r" b="b"/>
              <a:pathLst>
                <a:path w="1778" h="4971" extrusionOk="0">
                  <a:moveTo>
                    <a:pt x="1767" y="0"/>
                  </a:moveTo>
                  <a:lnTo>
                    <a:pt x="1767" y="0"/>
                  </a:lnTo>
                  <a:cubicBezTo>
                    <a:pt x="1534" y="785"/>
                    <a:pt x="1294" y="1627"/>
                    <a:pt x="1032" y="2476"/>
                  </a:cubicBezTo>
                  <a:cubicBezTo>
                    <a:pt x="771" y="3322"/>
                    <a:pt x="416" y="4135"/>
                    <a:pt x="0" y="4970"/>
                  </a:cubicBezTo>
                  <a:cubicBezTo>
                    <a:pt x="247" y="4820"/>
                    <a:pt x="731" y="3723"/>
                    <a:pt x="1115" y="2509"/>
                  </a:cubicBezTo>
                  <a:cubicBezTo>
                    <a:pt x="1491" y="1330"/>
                    <a:pt x="1777" y="18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2229600" y="4363775"/>
              <a:ext cx="12125" cy="110025"/>
            </a:xfrm>
            <a:custGeom>
              <a:avLst/>
              <a:gdLst/>
              <a:ahLst/>
              <a:cxnLst/>
              <a:rect l="l" t="t" r="r" b="b"/>
              <a:pathLst>
                <a:path w="485" h="4401" extrusionOk="0">
                  <a:moveTo>
                    <a:pt x="402" y="0"/>
                  </a:moveTo>
                  <a:lnTo>
                    <a:pt x="327" y="15"/>
                  </a:lnTo>
                  <a:cubicBezTo>
                    <a:pt x="320" y="68"/>
                    <a:pt x="320" y="126"/>
                    <a:pt x="327" y="180"/>
                  </a:cubicBezTo>
                  <a:cubicBezTo>
                    <a:pt x="399" y="699"/>
                    <a:pt x="345" y="1219"/>
                    <a:pt x="302" y="1735"/>
                  </a:cubicBezTo>
                  <a:cubicBezTo>
                    <a:pt x="273" y="2064"/>
                    <a:pt x="230" y="2394"/>
                    <a:pt x="194" y="2724"/>
                  </a:cubicBezTo>
                  <a:cubicBezTo>
                    <a:pt x="162" y="3028"/>
                    <a:pt x="123" y="3333"/>
                    <a:pt x="90" y="3634"/>
                  </a:cubicBezTo>
                  <a:cubicBezTo>
                    <a:pt x="58" y="3888"/>
                    <a:pt x="30" y="4146"/>
                    <a:pt x="1" y="4400"/>
                  </a:cubicBezTo>
                  <a:cubicBezTo>
                    <a:pt x="90" y="4024"/>
                    <a:pt x="169" y="3644"/>
                    <a:pt x="227" y="3261"/>
                  </a:cubicBezTo>
                  <a:cubicBezTo>
                    <a:pt x="291" y="2799"/>
                    <a:pt x="334" y="2337"/>
                    <a:pt x="399" y="1878"/>
                  </a:cubicBezTo>
                  <a:cubicBezTo>
                    <a:pt x="463" y="1394"/>
                    <a:pt x="485" y="907"/>
                    <a:pt x="463" y="423"/>
                  </a:cubicBezTo>
                  <a:cubicBezTo>
                    <a:pt x="452" y="280"/>
                    <a:pt x="431" y="14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2177475" y="4422900"/>
              <a:ext cx="14525" cy="158400"/>
            </a:xfrm>
            <a:custGeom>
              <a:avLst/>
              <a:gdLst/>
              <a:ahLst/>
              <a:cxnLst/>
              <a:rect l="l" t="t" r="r" b="b"/>
              <a:pathLst>
                <a:path w="581" h="6336" extrusionOk="0">
                  <a:moveTo>
                    <a:pt x="545" y="0"/>
                  </a:moveTo>
                  <a:cubicBezTo>
                    <a:pt x="524" y="681"/>
                    <a:pt x="516" y="1326"/>
                    <a:pt x="477" y="1985"/>
                  </a:cubicBezTo>
                  <a:cubicBezTo>
                    <a:pt x="441" y="2641"/>
                    <a:pt x="384" y="3293"/>
                    <a:pt x="309" y="3949"/>
                  </a:cubicBezTo>
                  <a:cubicBezTo>
                    <a:pt x="237" y="4608"/>
                    <a:pt x="133" y="5264"/>
                    <a:pt x="43" y="5920"/>
                  </a:cubicBezTo>
                  <a:cubicBezTo>
                    <a:pt x="29" y="6056"/>
                    <a:pt x="15" y="6195"/>
                    <a:pt x="0" y="6328"/>
                  </a:cubicBezTo>
                  <a:lnTo>
                    <a:pt x="18" y="6335"/>
                  </a:lnTo>
                  <a:cubicBezTo>
                    <a:pt x="61" y="6099"/>
                    <a:pt x="108" y="5866"/>
                    <a:pt x="144" y="5629"/>
                  </a:cubicBezTo>
                  <a:cubicBezTo>
                    <a:pt x="219" y="5110"/>
                    <a:pt x="287" y="4590"/>
                    <a:pt x="352" y="4071"/>
                  </a:cubicBezTo>
                  <a:cubicBezTo>
                    <a:pt x="420" y="3497"/>
                    <a:pt x="502" y="2924"/>
                    <a:pt x="538" y="2347"/>
                  </a:cubicBezTo>
                  <a:cubicBezTo>
                    <a:pt x="577" y="1691"/>
                    <a:pt x="570" y="1029"/>
                    <a:pt x="581" y="373"/>
                  </a:cubicBezTo>
                  <a:cubicBezTo>
                    <a:pt x="577" y="247"/>
                    <a:pt x="563" y="122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2423450" y="4487400"/>
              <a:ext cx="55475" cy="87700"/>
            </a:xfrm>
            <a:custGeom>
              <a:avLst/>
              <a:gdLst/>
              <a:ahLst/>
              <a:cxnLst/>
              <a:rect l="l" t="t" r="r" b="b"/>
              <a:pathLst>
                <a:path w="2219" h="3508" extrusionOk="0">
                  <a:moveTo>
                    <a:pt x="2147" y="0"/>
                  </a:moveTo>
                  <a:cubicBezTo>
                    <a:pt x="1660" y="1326"/>
                    <a:pt x="807" y="2401"/>
                    <a:pt x="1" y="3508"/>
                  </a:cubicBezTo>
                  <a:cubicBezTo>
                    <a:pt x="44" y="3465"/>
                    <a:pt x="94" y="3426"/>
                    <a:pt x="133" y="3375"/>
                  </a:cubicBezTo>
                  <a:cubicBezTo>
                    <a:pt x="818" y="2609"/>
                    <a:pt x="1412" y="1767"/>
                    <a:pt x="1903" y="864"/>
                  </a:cubicBezTo>
                  <a:cubicBezTo>
                    <a:pt x="2018" y="663"/>
                    <a:pt x="2090" y="437"/>
                    <a:pt x="2179" y="222"/>
                  </a:cubicBezTo>
                  <a:cubicBezTo>
                    <a:pt x="2219" y="151"/>
                    <a:pt x="2208" y="57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2273425" y="4455400"/>
              <a:ext cx="35850" cy="117825"/>
            </a:xfrm>
            <a:custGeom>
              <a:avLst/>
              <a:gdLst/>
              <a:ahLst/>
              <a:cxnLst/>
              <a:rect l="l" t="t" r="r" b="b"/>
              <a:pathLst>
                <a:path w="1434" h="4713" extrusionOk="0">
                  <a:moveTo>
                    <a:pt x="1405" y="1"/>
                  </a:moveTo>
                  <a:cubicBezTo>
                    <a:pt x="1218" y="1649"/>
                    <a:pt x="577" y="3150"/>
                    <a:pt x="0" y="4713"/>
                  </a:cubicBezTo>
                  <a:cubicBezTo>
                    <a:pt x="18" y="4691"/>
                    <a:pt x="36" y="4666"/>
                    <a:pt x="54" y="4641"/>
                  </a:cubicBezTo>
                  <a:cubicBezTo>
                    <a:pt x="577" y="3505"/>
                    <a:pt x="1010" y="2334"/>
                    <a:pt x="1301" y="1115"/>
                  </a:cubicBezTo>
                  <a:cubicBezTo>
                    <a:pt x="1380" y="786"/>
                    <a:pt x="1394" y="445"/>
                    <a:pt x="1433" y="108"/>
                  </a:cubicBezTo>
                  <a:cubicBezTo>
                    <a:pt x="1430" y="73"/>
                    <a:pt x="1419" y="33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2125700" y="5030050"/>
              <a:ext cx="60500" cy="76375"/>
            </a:xfrm>
            <a:custGeom>
              <a:avLst/>
              <a:gdLst/>
              <a:ahLst/>
              <a:cxnLst/>
              <a:rect l="l" t="t" r="r" b="b"/>
              <a:pathLst>
                <a:path w="2420" h="3055" extrusionOk="0">
                  <a:moveTo>
                    <a:pt x="2398" y="1"/>
                  </a:moveTo>
                  <a:cubicBezTo>
                    <a:pt x="2376" y="36"/>
                    <a:pt x="2351" y="72"/>
                    <a:pt x="2326" y="108"/>
                  </a:cubicBezTo>
                  <a:cubicBezTo>
                    <a:pt x="2039" y="570"/>
                    <a:pt x="1760" y="1040"/>
                    <a:pt x="1462" y="1498"/>
                  </a:cubicBezTo>
                  <a:cubicBezTo>
                    <a:pt x="1129" y="2018"/>
                    <a:pt x="710" y="2484"/>
                    <a:pt x="226" y="2871"/>
                  </a:cubicBezTo>
                  <a:cubicBezTo>
                    <a:pt x="158" y="2928"/>
                    <a:pt x="86" y="2978"/>
                    <a:pt x="0" y="3043"/>
                  </a:cubicBezTo>
                  <a:cubicBezTo>
                    <a:pt x="29" y="3051"/>
                    <a:pt x="55" y="3055"/>
                    <a:pt x="78" y="3055"/>
                  </a:cubicBezTo>
                  <a:cubicBezTo>
                    <a:pt x="165" y="3055"/>
                    <a:pt x="223" y="3005"/>
                    <a:pt x="276" y="2960"/>
                  </a:cubicBezTo>
                  <a:cubicBezTo>
                    <a:pt x="481" y="2788"/>
                    <a:pt x="692" y="2627"/>
                    <a:pt x="871" y="2430"/>
                  </a:cubicBezTo>
                  <a:cubicBezTo>
                    <a:pt x="1495" y="1738"/>
                    <a:pt x="1982" y="954"/>
                    <a:pt x="2380" y="112"/>
                  </a:cubicBezTo>
                  <a:cubicBezTo>
                    <a:pt x="2398" y="79"/>
                    <a:pt x="2408" y="44"/>
                    <a:pt x="2419" y="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2092650" y="4559675"/>
              <a:ext cx="9425" cy="100900"/>
            </a:xfrm>
            <a:custGeom>
              <a:avLst/>
              <a:gdLst/>
              <a:ahLst/>
              <a:cxnLst/>
              <a:rect l="l" t="t" r="r" b="b"/>
              <a:pathLst>
                <a:path w="377" h="4036" extrusionOk="0">
                  <a:moveTo>
                    <a:pt x="0" y="1"/>
                  </a:moveTo>
                  <a:cubicBezTo>
                    <a:pt x="7" y="158"/>
                    <a:pt x="22" y="316"/>
                    <a:pt x="40" y="474"/>
                  </a:cubicBezTo>
                  <a:cubicBezTo>
                    <a:pt x="90" y="943"/>
                    <a:pt x="144" y="1412"/>
                    <a:pt x="190" y="1882"/>
                  </a:cubicBezTo>
                  <a:cubicBezTo>
                    <a:pt x="212" y="2108"/>
                    <a:pt x="219" y="2333"/>
                    <a:pt x="244" y="2559"/>
                  </a:cubicBezTo>
                  <a:cubicBezTo>
                    <a:pt x="291" y="3010"/>
                    <a:pt x="255" y="3466"/>
                    <a:pt x="133" y="3903"/>
                  </a:cubicBezTo>
                  <a:cubicBezTo>
                    <a:pt x="122" y="3946"/>
                    <a:pt x="119" y="3992"/>
                    <a:pt x="115" y="4035"/>
                  </a:cubicBezTo>
                  <a:cubicBezTo>
                    <a:pt x="230" y="4028"/>
                    <a:pt x="248" y="3949"/>
                    <a:pt x="262" y="3881"/>
                  </a:cubicBezTo>
                  <a:cubicBezTo>
                    <a:pt x="305" y="3627"/>
                    <a:pt x="377" y="3369"/>
                    <a:pt x="369" y="3114"/>
                  </a:cubicBezTo>
                  <a:cubicBezTo>
                    <a:pt x="359" y="2623"/>
                    <a:pt x="301" y="2136"/>
                    <a:pt x="262" y="1642"/>
                  </a:cubicBezTo>
                  <a:cubicBezTo>
                    <a:pt x="215" y="1090"/>
                    <a:pt x="126" y="53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2308700" y="5039450"/>
              <a:ext cx="64525" cy="66600"/>
            </a:xfrm>
            <a:custGeom>
              <a:avLst/>
              <a:gdLst/>
              <a:ahLst/>
              <a:cxnLst/>
              <a:rect l="l" t="t" r="r" b="b"/>
              <a:pathLst>
                <a:path w="2581" h="266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62"/>
                    <a:pt x="69" y="126"/>
                    <a:pt x="105" y="187"/>
                  </a:cubicBezTo>
                  <a:cubicBezTo>
                    <a:pt x="578" y="940"/>
                    <a:pt x="1158" y="1617"/>
                    <a:pt x="1828" y="2197"/>
                  </a:cubicBezTo>
                  <a:cubicBezTo>
                    <a:pt x="2011" y="2358"/>
                    <a:pt x="2222" y="2487"/>
                    <a:pt x="2427" y="2627"/>
                  </a:cubicBezTo>
                  <a:cubicBezTo>
                    <a:pt x="2466" y="2645"/>
                    <a:pt x="2509" y="2656"/>
                    <a:pt x="2552" y="2663"/>
                  </a:cubicBezTo>
                  <a:cubicBezTo>
                    <a:pt x="2563" y="2645"/>
                    <a:pt x="2570" y="2627"/>
                    <a:pt x="2581" y="2609"/>
                  </a:cubicBezTo>
                  <a:cubicBezTo>
                    <a:pt x="1524" y="1929"/>
                    <a:pt x="760" y="97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5"/>
            <p:cNvSpPr/>
            <p:nvPr/>
          </p:nvSpPr>
          <p:spPr>
            <a:xfrm>
              <a:off x="1944925" y="4670675"/>
              <a:ext cx="96050" cy="70225"/>
            </a:xfrm>
            <a:custGeom>
              <a:avLst/>
              <a:gdLst/>
              <a:ahLst/>
              <a:cxnLst/>
              <a:rect l="l" t="t" r="r" b="b"/>
              <a:pathLst>
                <a:path w="3842" h="2809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25"/>
                    <a:pt x="8" y="50"/>
                    <a:pt x="26" y="68"/>
                  </a:cubicBezTo>
                  <a:cubicBezTo>
                    <a:pt x="678" y="760"/>
                    <a:pt x="1395" y="1390"/>
                    <a:pt x="2165" y="1953"/>
                  </a:cubicBezTo>
                  <a:cubicBezTo>
                    <a:pt x="2434" y="2146"/>
                    <a:pt x="2745" y="2286"/>
                    <a:pt x="3007" y="2490"/>
                  </a:cubicBezTo>
                  <a:cubicBezTo>
                    <a:pt x="3226" y="2662"/>
                    <a:pt x="3484" y="2691"/>
                    <a:pt x="3716" y="2802"/>
                  </a:cubicBezTo>
                  <a:cubicBezTo>
                    <a:pt x="3727" y="2807"/>
                    <a:pt x="3739" y="2808"/>
                    <a:pt x="3752" y="2808"/>
                  </a:cubicBezTo>
                  <a:cubicBezTo>
                    <a:pt x="3777" y="2808"/>
                    <a:pt x="3805" y="2802"/>
                    <a:pt x="3831" y="2802"/>
                  </a:cubicBezTo>
                  <a:cubicBezTo>
                    <a:pt x="3835" y="2784"/>
                    <a:pt x="3838" y="2766"/>
                    <a:pt x="3842" y="2752"/>
                  </a:cubicBezTo>
                  <a:cubicBezTo>
                    <a:pt x="3566" y="2705"/>
                    <a:pt x="3340" y="2566"/>
                    <a:pt x="3111" y="2426"/>
                  </a:cubicBezTo>
                  <a:cubicBezTo>
                    <a:pt x="2774" y="2214"/>
                    <a:pt x="2419" y="2028"/>
                    <a:pt x="2093" y="1799"/>
                  </a:cubicBezTo>
                  <a:cubicBezTo>
                    <a:pt x="1384" y="1297"/>
                    <a:pt x="750" y="706"/>
                    <a:pt x="126" y="108"/>
                  </a:cubicBezTo>
                  <a:cubicBezTo>
                    <a:pt x="87" y="68"/>
                    <a:pt x="44" y="36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5"/>
            <p:cNvSpPr/>
            <p:nvPr/>
          </p:nvSpPr>
          <p:spPr>
            <a:xfrm>
              <a:off x="2141275" y="4430425"/>
              <a:ext cx="8625" cy="98475"/>
            </a:xfrm>
            <a:custGeom>
              <a:avLst/>
              <a:gdLst/>
              <a:ahLst/>
              <a:cxnLst/>
              <a:rect l="l" t="t" r="r" b="b"/>
              <a:pathLst>
                <a:path w="345" h="3939" extrusionOk="0">
                  <a:moveTo>
                    <a:pt x="345" y="0"/>
                  </a:moveTo>
                  <a:lnTo>
                    <a:pt x="345" y="0"/>
                  </a:lnTo>
                  <a:cubicBezTo>
                    <a:pt x="101" y="355"/>
                    <a:pt x="1" y="2612"/>
                    <a:pt x="148" y="3938"/>
                  </a:cubicBezTo>
                  <a:cubicBezTo>
                    <a:pt x="166" y="2623"/>
                    <a:pt x="198" y="1308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1886625" y="4508900"/>
              <a:ext cx="34950" cy="94975"/>
            </a:xfrm>
            <a:custGeom>
              <a:avLst/>
              <a:gdLst/>
              <a:ahLst/>
              <a:cxnLst/>
              <a:rect l="l" t="t" r="r" b="b"/>
              <a:pathLst>
                <a:path w="1398" h="3799" extrusionOk="0">
                  <a:moveTo>
                    <a:pt x="50" y="0"/>
                  </a:moveTo>
                  <a:cubicBezTo>
                    <a:pt x="18" y="43"/>
                    <a:pt x="0" y="93"/>
                    <a:pt x="4" y="147"/>
                  </a:cubicBezTo>
                  <a:cubicBezTo>
                    <a:pt x="43" y="408"/>
                    <a:pt x="68" y="674"/>
                    <a:pt x="133" y="932"/>
                  </a:cubicBezTo>
                  <a:cubicBezTo>
                    <a:pt x="319" y="1698"/>
                    <a:pt x="641" y="2411"/>
                    <a:pt x="1000" y="3114"/>
                  </a:cubicBezTo>
                  <a:cubicBezTo>
                    <a:pt x="1122" y="3347"/>
                    <a:pt x="1265" y="3569"/>
                    <a:pt x="1398" y="3798"/>
                  </a:cubicBezTo>
                  <a:cubicBezTo>
                    <a:pt x="824" y="2569"/>
                    <a:pt x="201" y="1376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1928725" y="5040000"/>
              <a:ext cx="65050" cy="73200"/>
            </a:xfrm>
            <a:custGeom>
              <a:avLst/>
              <a:gdLst/>
              <a:ahLst/>
              <a:cxnLst/>
              <a:rect l="l" t="t" r="r" b="b"/>
              <a:pathLst>
                <a:path w="2602" h="2928" extrusionOk="0">
                  <a:moveTo>
                    <a:pt x="2602" y="0"/>
                  </a:moveTo>
                  <a:lnTo>
                    <a:pt x="2602" y="0"/>
                  </a:lnTo>
                  <a:cubicBezTo>
                    <a:pt x="2569" y="22"/>
                    <a:pt x="2537" y="43"/>
                    <a:pt x="2508" y="68"/>
                  </a:cubicBezTo>
                  <a:cubicBezTo>
                    <a:pt x="1806" y="678"/>
                    <a:pt x="1179" y="1358"/>
                    <a:pt x="566" y="2057"/>
                  </a:cubicBezTo>
                  <a:cubicBezTo>
                    <a:pt x="401" y="2250"/>
                    <a:pt x="247" y="2451"/>
                    <a:pt x="108" y="2663"/>
                  </a:cubicBezTo>
                  <a:cubicBezTo>
                    <a:pt x="58" y="2734"/>
                    <a:pt x="36" y="2824"/>
                    <a:pt x="0" y="2906"/>
                  </a:cubicBezTo>
                  <a:lnTo>
                    <a:pt x="50" y="2928"/>
                  </a:lnTo>
                  <a:cubicBezTo>
                    <a:pt x="778" y="1846"/>
                    <a:pt x="1731" y="957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1821575" y="4681875"/>
              <a:ext cx="77525" cy="38900"/>
            </a:xfrm>
            <a:custGeom>
              <a:avLst/>
              <a:gdLst/>
              <a:ahLst/>
              <a:cxnLst/>
              <a:rect l="l" t="t" r="r" b="b"/>
              <a:pathLst>
                <a:path w="3101" h="1556" extrusionOk="0">
                  <a:moveTo>
                    <a:pt x="67" y="0"/>
                  </a:moveTo>
                  <a:cubicBezTo>
                    <a:pt x="32" y="0"/>
                    <a:pt x="1" y="12"/>
                    <a:pt x="1" y="57"/>
                  </a:cubicBezTo>
                  <a:cubicBezTo>
                    <a:pt x="1094" y="462"/>
                    <a:pt x="2079" y="1043"/>
                    <a:pt x="3100" y="1555"/>
                  </a:cubicBezTo>
                  <a:cubicBezTo>
                    <a:pt x="2928" y="1440"/>
                    <a:pt x="2760" y="1322"/>
                    <a:pt x="2588" y="1215"/>
                  </a:cubicBezTo>
                  <a:cubicBezTo>
                    <a:pt x="1932" y="799"/>
                    <a:pt x="1237" y="466"/>
                    <a:pt x="538" y="133"/>
                  </a:cubicBezTo>
                  <a:cubicBezTo>
                    <a:pt x="409" y="68"/>
                    <a:pt x="262" y="43"/>
                    <a:pt x="119" y="7"/>
                  </a:cubicBezTo>
                  <a:cubicBezTo>
                    <a:pt x="103" y="4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2426600" y="4645850"/>
              <a:ext cx="70075" cy="63100"/>
            </a:xfrm>
            <a:custGeom>
              <a:avLst/>
              <a:gdLst/>
              <a:ahLst/>
              <a:cxnLst/>
              <a:rect l="l" t="t" r="r" b="b"/>
              <a:pathLst>
                <a:path w="2803" h="2524" extrusionOk="0">
                  <a:moveTo>
                    <a:pt x="2752" y="1"/>
                  </a:moveTo>
                  <a:cubicBezTo>
                    <a:pt x="2480" y="309"/>
                    <a:pt x="2218" y="635"/>
                    <a:pt x="1928" y="921"/>
                  </a:cubicBezTo>
                  <a:cubicBezTo>
                    <a:pt x="1627" y="1222"/>
                    <a:pt x="1297" y="1498"/>
                    <a:pt x="971" y="1767"/>
                  </a:cubicBezTo>
                  <a:cubicBezTo>
                    <a:pt x="652" y="2029"/>
                    <a:pt x="323" y="2272"/>
                    <a:pt x="0" y="2523"/>
                  </a:cubicBezTo>
                  <a:cubicBezTo>
                    <a:pt x="197" y="2426"/>
                    <a:pt x="387" y="2312"/>
                    <a:pt x="566" y="2183"/>
                  </a:cubicBezTo>
                  <a:cubicBezTo>
                    <a:pt x="1236" y="1688"/>
                    <a:pt x="1899" y="1183"/>
                    <a:pt x="2437" y="538"/>
                  </a:cubicBezTo>
                  <a:cubicBezTo>
                    <a:pt x="2566" y="380"/>
                    <a:pt x="2680" y="208"/>
                    <a:pt x="2802" y="47"/>
                  </a:cubicBezTo>
                  <a:lnTo>
                    <a:pt x="275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2306925" y="4898275"/>
              <a:ext cx="80825" cy="59775"/>
            </a:xfrm>
            <a:custGeom>
              <a:avLst/>
              <a:gdLst/>
              <a:ahLst/>
              <a:cxnLst/>
              <a:rect l="l" t="t" r="r" b="b"/>
              <a:pathLst>
                <a:path w="3233" h="2391" extrusionOk="0">
                  <a:moveTo>
                    <a:pt x="0" y="1"/>
                  </a:moveTo>
                  <a:cubicBezTo>
                    <a:pt x="283" y="571"/>
                    <a:pt x="2143" y="1893"/>
                    <a:pt x="3232" y="2391"/>
                  </a:cubicBezTo>
                  <a:cubicBezTo>
                    <a:pt x="3089" y="2308"/>
                    <a:pt x="2942" y="2233"/>
                    <a:pt x="2802" y="2147"/>
                  </a:cubicBezTo>
                  <a:cubicBezTo>
                    <a:pt x="2655" y="2058"/>
                    <a:pt x="2508" y="1950"/>
                    <a:pt x="2372" y="1857"/>
                  </a:cubicBezTo>
                  <a:cubicBezTo>
                    <a:pt x="2232" y="1764"/>
                    <a:pt x="2093" y="1674"/>
                    <a:pt x="1953" y="1581"/>
                  </a:cubicBezTo>
                  <a:cubicBezTo>
                    <a:pt x="1817" y="1488"/>
                    <a:pt x="1684" y="1395"/>
                    <a:pt x="1544" y="1294"/>
                  </a:cubicBezTo>
                  <a:cubicBezTo>
                    <a:pt x="1405" y="1190"/>
                    <a:pt x="1261" y="1083"/>
                    <a:pt x="1132" y="979"/>
                  </a:cubicBezTo>
                  <a:cubicBezTo>
                    <a:pt x="1000" y="875"/>
                    <a:pt x="878" y="775"/>
                    <a:pt x="745" y="660"/>
                  </a:cubicBezTo>
                  <a:cubicBezTo>
                    <a:pt x="616" y="545"/>
                    <a:pt x="491" y="427"/>
                    <a:pt x="362" y="309"/>
                  </a:cubicBezTo>
                  <a:cubicBezTo>
                    <a:pt x="244" y="205"/>
                    <a:pt x="147" y="6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2348300" y="4493925"/>
              <a:ext cx="24575" cy="81825"/>
            </a:xfrm>
            <a:custGeom>
              <a:avLst/>
              <a:gdLst/>
              <a:ahLst/>
              <a:cxnLst/>
              <a:rect l="l" t="t" r="r" b="b"/>
              <a:pathLst>
                <a:path w="983" h="3273" extrusionOk="0">
                  <a:moveTo>
                    <a:pt x="871" y="1"/>
                  </a:moveTo>
                  <a:cubicBezTo>
                    <a:pt x="764" y="1147"/>
                    <a:pt x="359" y="2204"/>
                    <a:pt x="0" y="3272"/>
                  </a:cubicBezTo>
                  <a:cubicBezTo>
                    <a:pt x="40" y="3200"/>
                    <a:pt x="83" y="3125"/>
                    <a:pt x="119" y="3050"/>
                  </a:cubicBezTo>
                  <a:cubicBezTo>
                    <a:pt x="348" y="2555"/>
                    <a:pt x="538" y="2043"/>
                    <a:pt x="688" y="1520"/>
                  </a:cubicBezTo>
                  <a:cubicBezTo>
                    <a:pt x="810" y="1104"/>
                    <a:pt x="914" y="685"/>
                    <a:pt x="950" y="255"/>
                  </a:cubicBezTo>
                  <a:cubicBezTo>
                    <a:pt x="957" y="165"/>
                    <a:pt x="982" y="62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2221200" y="4773950"/>
              <a:ext cx="24200" cy="84325"/>
            </a:xfrm>
            <a:custGeom>
              <a:avLst/>
              <a:gdLst/>
              <a:ahLst/>
              <a:cxnLst/>
              <a:rect l="l" t="t" r="r" b="b"/>
              <a:pathLst>
                <a:path w="968" h="3373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119"/>
                    <a:pt x="93" y="237"/>
                    <a:pt x="154" y="352"/>
                  </a:cubicBezTo>
                  <a:cubicBezTo>
                    <a:pt x="369" y="803"/>
                    <a:pt x="595" y="1247"/>
                    <a:pt x="710" y="1742"/>
                  </a:cubicBezTo>
                  <a:cubicBezTo>
                    <a:pt x="799" y="2132"/>
                    <a:pt x="864" y="2527"/>
                    <a:pt x="767" y="2924"/>
                  </a:cubicBezTo>
                  <a:cubicBezTo>
                    <a:pt x="731" y="3078"/>
                    <a:pt x="674" y="3225"/>
                    <a:pt x="624" y="3372"/>
                  </a:cubicBezTo>
                  <a:cubicBezTo>
                    <a:pt x="763" y="3329"/>
                    <a:pt x="799" y="3215"/>
                    <a:pt x="835" y="3103"/>
                  </a:cubicBezTo>
                  <a:cubicBezTo>
                    <a:pt x="967" y="2724"/>
                    <a:pt x="939" y="2340"/>
                    <a:pt x="864" y="1957"/>
                  </a:cubicBezTo>
                  <a:cubicBezTo>
                    <a:pt x="731" y="1283"/>
                    <a:pt x="412" y="681"/>
                    <a:pt x="75" y="90"/>
                  </a:cubicBezTo>
                  <a:cubicBezTo>
                    <a:pt x="50" y="58"/>
                    <a:pt x="29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1856875" y="4875975"/>
              <a:ext cx="88625" cy="8850"/>
            </a:xfrm>
            <a:custGeom>
              <a:avLst/>
              <a:gdLst/>
              <a:ahLst/>
              <a:cxnLst/>
              <a:rect l="l" t="t" r="r" b="b"/>
              <a:pathLst>
                <a:path w="3545" h="354" extrusionOk="0">
                  <a:moveTo>
                    <a:pt x="3544" y="1"/>
                  </a:moveTo>
                  <a:lnTo>
                    <a:pt x="3544" y="1"/>
                  </a:lnTo>
                  <a:cubicBezTo>
                    <a:pt x="2696" y="104"/>
                    <a:pt x="1852" y="247"/>
                    <a:pt x="999" y="247"/>
                  </a:cubicBezTo>
                  <a:cubicBezTo>
                    <a:pt x="670" y="247"/>
                    <a:pt x="340" y="225"/>
                    <a:pt x="8" y="173"/>
                  </a:cubicBezTo>
                  <a:lnTo>
                    <a:pt x="1" y="219"/>
                  </a:lnTo>
                  <a:cubicBezTo>
                    <a:pt x="36" y="244"/>
                    <a:pt x="72" y="262"/>
                    <a:pt x="112" y="273"/>
                  </a:cubicBezTo>
                  <a:cubicBezTo>
                    <a:pt x="355" y="305"/>
                    <a:pt x="602" y="345"/>
                    <a:pt x="846" y="352"/>
                  </a:cubicBezTo>
                  <a:cubicBezTo>
                    <a:pt x="891" y="353"/>
                    <a:pt x="937" y="353"/>
                    <a:pt x="982" y="353"/>
                  </a:cubicBezTo>
                  <a:cubicBezTo>
                    <a:pt x="1569" y="353"/>
                    <a:pt x="2149" y="270"/>
                    <a:pt x="2731" y="183"/>
                  </a:cubicBezTo>
                  <a:cubicBezTo>
                    <a:pt x="3003" y="144"/>
                    <a:pt x="3272" y="62"/>
                    <a:pt x="35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2421850" y="4853675"/>
              <a:ext cx="71775" cy="37100"/>
            </a:xfrm>
            <a:custGeom>
              <a:avLst/>
              <a:gdLst/>
              <a:ahLst/>
              <a:cxnLst/>
              <a:rect l="l" t="t" r="r" b="b"/>
              <a:pathLst>
                <a:path w="2871" h="1484" extrusionOk="0">
                  <a:moveTo>
                    <a:pt x="0" y="0"/>
                  </a:moveTo>
                  <a:cubicBezTo>
                    <a:pt x="22" y="15"/>
                    <a:pt x="47" y="29"/>
                    <a:pt x="68" y="40"/>
                  </a:cubicBezTo>
                  <a:cubicBezTo>
                    <a:pt x="871" y="398"/>
                    <a:pt x="1663" y="774"/>
                    <a:pt x="2397" y="1262"/>
                  </a:cubicBezTo>
                  <a:cubicBezTo>
                    <a:pt x="2505" y="1330"/>
                    <a:pt x="2616" y="1391"/>
                    <a:pt x="2727" y="1448"/>
                  </a:cubicBezTo>
                  <a:cubicBezTo>
                    <a:pt x="2766" y="1466"/>
                    <a:pt x="2809" y="1477"/>
                    <a:pt x="2852" y="1484"/>
                  </a:cubicBezTo>
                  <a:cubicBezTo>
                    <a:pt x="2860" y="1470"/>
                    <a:pt x="2867" y="1452"/>
                    <a:pt x="2870" y="1437"/>
                  </a:cubicBezTo>
                  <a:cubicBezTo>
                    <a:pt x="1985" y="825"/>
                    <a:pt x="1043" y="3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2453725" y="4930250"/>
              <a:ext cx="64700" cy="40975"/>
            </a:xfrm>
            <a:custGeom>
              <a:avLst/>
              <a:gdLst/>
              <a:ahLst/>
              <a:cxnLst/>
              <a:rect l="l" t="t" r="r" b="b"/>
              <a:pathLst>
                <a:path w="2588" h="1639" extrusionOk="0">
                  <a:moveTo>
                    <a:pt x="15" y="1"/>
                  </a:moveTo>
                  <a:cubicBezTo>
                    <a:pt x="8" y="12"/>
                    <a:pt x="4" y="19"/>
                    <a:pt x="1" y="26"/>
                  </a:cubicBezTo>
                  <a:lnTo>
                    <a:pt x="2588" y="1638"/>
                  </a:lnTo>
                  <a:cubicBezTo>
                    <a:pt x="2588" y="1492"/>
                    <a:pt x="2491" y="1452"/>
                    <a:pt x="2423" y="1409"/>
                  </a:cubicBezTo>
                  <a:cubicBezTo>
                    <a:pt x="1843" y="1051"/>
                    <a:pt x="1266" y="693"/>
                    <a:pt x="682" y="345"/>
                  </a:cubicBezTo>
                  <a:cubicBezTo>
                    <a:pt x="467" y="216"/>
                    <a:pt x="237" y="116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2177750" y="4808350"/>
              <a:ext cx="10050" cy="76450"/>
            </a:xfrm>
            <a:custGeom>
              <a:avLst/>
              <a:gdLst/>
              <a:ahLst/>
              <a:cxnLst/>
              <a:rect l="l" t="t" r="r" b="b"/>
              <a:pathLst>
                <a:path w="402" h="3058" extrusionOk="0">
                  <a:moveTo>
                    <a:pt x="140" y="0"/>
                  </a:moveTo>
                  <a:cubicBezTo>
                    <a:pt x="115" y="47"/>
                    <a:pt x="108" y="97"/>
                    <a:pt x="118" y="144"/>
                  </a:cubicBezTo>
                  <a:cubicBezTo>
                    <a:pt x="212" y="713"/>
                    <a:pt x="262" y="1290"/>
                    <a:pt x="273" y="1867"/>
                  </a:cubicBezTo>
                  <a:cubicBezTo>
                    <a:pt x="276" y="2279"/>
                    <a:pt x="247" y="2684"/>
                    <a:pt x="0" y="3053"/>
                  </a:cubicBezTo>
                  <a:cubicBezTo>
                    <a:pt x="16" y="3056"/>
                    <a:pt x="30" y="3058"/>
                    <a:pt x="43" y="3058"/>
                  </a:cubicBezTo>
                  <a:cubicBezTo>
                    <a:pt x="139" y="3058"/>
                    <a:pt x="173" y="2983"/>
                    <a:pt x="204" y="2917"/>
                  </a:cubicBezTo>
                  <a:cubicBezTo>
                    <a:pt x="316" y="2684"/>
                    <a:pt x="376" y="2426"/>
                    <a:pt x="380" y="2168"/>
                  </a:cubicBezTo>
                  <a:cubicBezTo>
                    <a:pt x="402" y="1695"/>
                    <a:pt x="351" y="1226"/>
                    <a:pt x="290" y="756"/>
                  </a:cubicBezTo>
                  <a:cubicBezTo>
                    <a:pt x="258" y="502"/>
                    <a:pt x="190" y="255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2011400" y="4610200"/>
              <a:ext cx="53950" cy="83425"/>
            </a:xfrm>
            <a:custGeom>
              <a:avLst/>
              <a:gdLst/>
              <a:ahLst/>
              <a:cxnLst/>
              <a:rect l="l" t="t" r="r" b="b"/>
              <a:pathLst>
                <a:path w="2158" h="3337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47"/>
                    <a:pt x="40" y="94"/>
                    <a:pt x="61" y="140"/>
                  </a:cubicBezTo>
                  <a:cubicBezTo>
                    <a:pt x="402" y="764"/>
                    <a:pt x="721" y="1402"/>
                    <a:pt x="1082" y="2014"/>
                  </a:cubicBezTo>
                  <a:cubicBezTo>
                    <a:pt x="1315" y="2401"/>
                    <a:pt x="1609" y="2752"/>
                    <a:pt x="1882" y="3114"/>
                  </a:cubicBezTo>
                  <a:cubicBezTo>
                    <a:pt x="1950" y="3193"/>
                    <a:pt x="2025" y="3268"/>
                    <a:pt x="2107" y="3336"/>
                  </a:cubicBezTo>
                  <a:lnTo>
                    <a:pt x="2157" y="3293"/>
                  </a:lnTo>
                  <a:cubicBezTo>
                    <a:pt x="1240" y="2326"/>
                    <a:pt x="631" y="1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1843350" y="4868550"/>
              <a:ext cx="73750" cy="4625"/>
            </a:xfrm>
            <a:custGeom>
              <a:avLst/>
              <a:gdLst/>
              <a:ahLst/>
              <a:cxnLst/>
              <a:rect l="l" t="t" r="r" b="b"/>
              <a:pathLst>
                <a:path w="2950" h="185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389" y="50"/>
                    <a:pt x="1825" y="75"/>
                    <a:pt x="1260" y="75"/>
                  </a:cubicBezTo>
                  <a:cubicBezTo>
                    <a:pt x="844" y="75"/>
                    <a:pt x="427" y="61"/>
                    <a:pt x="11" y="32"/>
                  </a:cubicBezTo>
                  <a:cubicBezTo>
                    <a:pt x="8" y="58"/>
                    <a:pt x="4" y="83"/>
                    <a:pt x="0" y="111"/>
                  </a:cubicBezTo>
                  <a:cubicBezTo>
                    <a:pt x="250" y="170"/>
                    <a:pt x="503" y="185"/>
                    <a:pt x="757" y="185"/>
                  </a:cubicBezTo>
                  <a:cubicBezTo>
                    <a:pt x="995" y="185"/>
                    <a:pt x="1234" y="172"/>
                    <a:pt x="1473" y="172"/>
                  </a:cubicBezTo>
                  <a:cubicBezTo>
                    <a:pt x="1971" y="172"/>
                    <a:pt x="2466" y="115"/>
                    <a:pt x="294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2320800" y="4723700"/>
              <a:ext cx="55025" cy="34250"/>
            </a:xfrm>
            <a:custGeom>
              <a:avLst/>
              <a:gdLst/>
              <a:ahLst/>
              <a:cxnLst/>
              <a:rect l="l" t="t" r="r" b="b"/>
              <a:pathLst>
                <a:path w="2201" h="1370" extrusionOk="0">
                  <a:moveTo>
                    <a:pt x="2064" y="0"/>
                  </a:moveTo>
                  <a:cubicBezTo>
                    <a:pt x="2000" y="0"/>
                    <a:pt x="1932" y="11"/>
                    <a:pt x="1871" y="33"/>
                  </a:cubicBezTo>
                  <a:cubicBezTo>
                    <a:pt x="1599" y="136"/>
                    <a:pt x="1333" y="248"/>
                    <a:pt x="1108" y="448"/>
                  </a:cubicBezTo>
                  <a:cubicBezTo>
                    <a:pt x="936" y="602"/>
                    <a:pt x="728" y="713"/>
                    <a:pt x="549" y="857"/>
                  </a:cubicBezTo>
                  <a:cubicBezTo>
                    <a:pt x="359" y="1007"/>
                    <a:pt x="183" y="1179"/>
                    <a:pt x="0" y="1340"/>
                  </a:cubicBezTo>
                  <a:lnTo>
                    <a:pt x="26" y="1369"/>
                  </a:lnTo>
                  <a:cubicBezTo>
                    <a:pt x="51" y="1351"/>
                    <a:pt x="76" y="1337"/>
                    <a:pt x="101" y="1319"/>
                  </a:cubicBezTo>
                  <a:cubicBezTo>
                    <a:pt x="484" y="1011"/>
                    <a:pt x="886" y="731"/>
                    <a:pt x="1305" y="480"/>
                  </a:cubicBezTo>
                  <a:cubicBezTo>
                    <a:pt x="1455" y="391"/>
                    <a:pt x="1602" y="287"/>
                    <a:pt x="1763" y="212"/>
                  </a:cubicBezTo>
                  <a:cubicBezTo>
                    <a:pt x="1889" y="147"/>
                    <a:pt x="2029" y="111"/>
                    <a:pt x="2201" y="54"/>
                  </a:cubicBezTo>
                  <a:cubicBezTo>
                    <a:pt x="2132" y="25"/>
                    <a:pt x="2097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2049925" y="4428000"/>
              <a:ext cx="31100" cy="69450"/>
            </a:xfrm>
            <a:custGeom>
              <a:avLst/>
              <a:gdLst/>
              <a:ahLst/>
              <a:cxnLst/>
              <a:rect l="l" t="t" r="r" b="b"/>
              <a:pathLst>
                <a:path w="1244" h="2778" extrusionOk="0">
                  <a:moveTo>
                    <a:pt x="36" y="0"/>
                  </a:moveTo>
                  <a:lnTo>
                    <a:pt x="0" y="29"/>
                  </a:lnTo>
                  <a:cubicBezTo>
                    <a:pt x="599" y="857"/>
                    <a:pt x="874" y="1824"/>
                    <a:pt x="1243" y="2777"/>
                  </a:cubicBezTo>
                  <a:cubicBezTo>
                    <a:pt x="1243" y="2745"/>
                    <a:pt x="1243" y="2709"/>
                    <a:pt x="1240" y="2677"/>
                  </a:cubicBezTo>
                  <a:cubicBezTo>
                    <a:pt x="1064" y="2003"/>
                    <a:pt x="828" y="1344"/>
                    <a:pt x="530" y="714"/>
                  </a:cubicBezTo>
                  <a:cubicBezTo>
                    <a:pt x="434" y="520"/>
                    <a:pt x="323" y="330"/>
                    <a:pt x="197" y="147"/>
                  </a:cubicBezTo>
                  <a:cubicBezTo>
                    <a:pt x="161" y="90"/>
                    <a:pt x="93" y="51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2363000" y="4762400"/>
              <a:ext cx="68550" cy="16600"/>
            </a:xfrm>
            <a:custGeom>
              <a:avLst/>
              <a:gdLst/>
              <a:ahLst/>
              <a:cxnLst/>
              <a:rect l="l" t="t" r="r" b="b"/>
              <a:pathLst>
                <a:path w="2742" h="664" extrusionOk="0">
                  <a:moveTo>
                    <a:pt x="2730" y="0"/>
                  </a:moveTo>
                  <a:cubicBezTo>
                    <a:pt x="2512" y="72"/>
                    <a:pt x="2297" y="151"/>
                    <a:pt x="2075" y="215"/>
                  </a:cubicBezTo>
                  <a:cubicBezTo>
                    <a:pt x="1845" y="280"/>
                    <a:pt x="1613" y="341"/>
                    <a:pt x="1380" y="394"/>
                  </a:cubicBezTo>
                  <a:cubicBezTo>
                    <a:pt x="1154" y="448"/>
                    <a:pt x="928" y="495"/>
                    <a:pt x="699" y="527"/>
                  </a:cubicBezTo>
                  <a:cubicBezTo>
                    <a:pt x="466" y="556"/>
                    <a:pt x="233" y="556"/>
                    <a:pt x="4" y="566"/>
                  </a:cubicBezTo>
                  <a:lnTo>
                    <a:pt x="0" y="609"/>
                  </a:lnTo>
                  <a:cubicBezTo>
                    <a:pt x="43" y="631"/>
                    <a:pt x="93" y="649"/>
                    <a:pt x="143" y="656"/>
                  </a:cubicBezTo>
                  <a:cubicBezTo>
                    <a:pt x="210" y="661"/>
                    <a:pt x="277" y="664"/>
                    <a:pt x="345" y="664"/>
                  </a:cubicBezTo>
                  <a:cubicBezTo>
                    <a:pt x="423" y="664"/>
                    <a:pt x="502" y="660"/>
                    <a:pt x="581" y="652"/>
                  </a:cubicBezTo>
                  <a:cubicBezTo>
                    <a:pt x="1215" y="563"/>
                    <a:pt x="1835" y="398"/>
                    <a:pt x="2426" y="161"/>
                  </a:cubicBezTo>
                  <a:cubicBezTo>
                    <a:pt x="2533" y="118"/>
                    <a:pt x="2637" y="65"/>
                    <a:pt x="2741" y="15"/>
                  </a:cubicBezTo>
                  <a:lnTo>
                    <a:pt x="273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2013825" y="4955075"/>
              <a:ext cx="50800" cy="44550"/>
            </a:xfrm>
            <a:custGeom>
              <a:avLst/>
              <a:gdLst/>
              <a:ahLst/>
              <a:cxnLst/>
              <a:rect l="l" t="t" r="r" b="b"/>
              <a:pathLst>
                <a:path w="2032" h="1782" extrusionOk="0">
                  <a:moveTo>
                    <a:pt x="2017" y="1"/>
                  </a:moveTo>
                  <a:cubicBezTo>
                    <a:pt x="1964" y="8"/>
                    <a:pt x="1906" y="22"/>
                    <a:pt x="1856" y="44"/>
                  </a:cubicBezTo>
                  <a:cubicBezTo>
                    <a:pt x="1716" y="122"/>
                    <a:pt x="1584" y="212"/>
                    <a:pt x="1458" y="309"/>
                  </a:cubicBezTo>
                  <a:cubicBezTo>
                    <a:pt x="996" y="692"/>
                    <a:pt x="566" y="1111"/>
                    <a:pt x="172" y="1563"/>
                  </a:cubicBezTo>
                  <a:cubicBezTo>
                    <a:pt x="140" y="1599"/>
                    <a:pt x="111" y="1634"/>
                    <a:pt x="83" y="1670"/>
                  </a:cubicBezTo>
                  <a:cubicBezTo>
                    <a:pt x="54" y="1710"/>
                    <a:pt x="29" y="1745"/>
                    <a:pt x="0" y="1781"/>
                  </a:cubicBezTo>
                  <a:cubicBezTo>
                    <a:pt x="670" y="1190"/>
                    <a:pt x="1251" y="506"/>
                    <a:pt x="2032" y="51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2052525" y="4761850"/>
              <a:ext cx="26350" cy="68375"/>
            </a:xfrm>
            <a:custGeom>
              <a:avLst/>
              <a:gdLst/>
              <a:ahLst/>
              <a:cxnLst/>
              <a:rect l="l" t="t" r="r" b="b"/>
              <a:pathLst>
                <a:path w="1054" h="2735" extrusionOk="0">
                  <a:moveTo>
                    <a:pt x="1053" y="1"/>
                  </a:moveTo>
                  <a:cubicBezTo>
                    <a:pt x="297" y="793"/>
                    <a:pt x="0" y="2011"/>
                    <a:pt x="412" y="2735"/>
                  </a:cubicBezTo>
                  <a:cubicBezTo>
                    <a:pt x="401" y="2670"/>
                    <a:pt x="391" y="2606"/>
                    <a:pt x="376" y="2545"/>
                  </a:cubicBezTo>
                  <a:cubicBezTo>
                    <a:pt x="265" y="2115"/>
                    <a:pt x="283" y="1667"/>
                    <a:pt x="423" y="1248"/>
                  </a:cubicBezTo>
                  <a:cubicBezTo>
                    <a:pt x="548" y="857"/>
                    <a:pt x="745" y="502"/>
                    <a:pt x="960" y="158"/>
                  </a:cubicBezTo>
                  <a:cubicBezTo>
                    <a:pt x="993" y="105"/>
                    <a:pt x="1021" y="54"/>
                    <a:pt x="10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2122750" y="4739200"/>
              <a:ext cx="10675" cy="66025"/>
            </a:xfrm>
            <a:custGeom>
              <a:avLst/>
              <a:gdLst/>
              <a:ahLst/>
              <a:cxnLst/>
              <a:rect l="l" t="t" r="r" b="b"/>
              <a:pathLst>
                <a:path w="427" h="2641" extrusionOk="0">
                  <a:moveTo>
                    <a:pt x="427" y="0"/>
                  </a:moveTo>
                  <a:cubicBezTo>
                    <a:pt x="283" y="190"/>
                    <a:pt x="161" y="391"/>
                    <a:pt x="122" y="613"/>
                  </a:cubicBezTo>
                  <a:cubicBezTo>
                    <a:pt x="29" y="1100"/>
                    <a:pt x="0" y="1595"/>
                    <a:pt x="36" y="2086"/>
                  </a:cubicBezTo>
                  <a:cubicBezTo>
                    <a:pt x="47" y="2272"/>
                    <a:pt x="86" y="2455"/>
                    <a:pt x="111" y="2641"/>
                  </a:cubicBezTo>
                  <a:cubicBezTo>
                    <a:pt x="22" y="1749"/>
                    <a:pt x="129" y="846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1984700" y="4811300"/>
              <a:ext cx="66050" cy="6575"/>
            </a:xfrm>
            <a:custGeom>
              <a:avLst/>
              <a:gdLst/>
              <a:ahLst/>
              <a:cxnLst/>
              <a:rect l="l" t="t" r="r" b="b"/>
              <a:pathLst>
                <a:path w="2642" h="263" extrusionOk="0">
                  <a:moveTo>
                    <a:pt x="1" y="1"/>
                  </a:moveTo>
                  <a:cubicBezTo>
                    <a:pt x="591" y="151"/>
                    <a:pt x="1183" y="262"/>
                    <a:pt x="1783" y="262"/>
                  </a:cubicBezTo>
                  <a:cubicBezTo>
                    <a:pt x="2067" y="262"/>
                    <a:pt x="2353" y="237"/>
                    <a:pt x="2641" y="180"/>
                  </a:cubicBezTo>
                  <a:cubicBezTo>
                    <a:pt x="2641" y="158"/>
                    <a:pt x="2641" y="133"/>
                    <a:pt x="2641" y="115"/>
                  </a:cubicBezTo>
                  <a:cubicBezTo>
                    <a:pt x="2348" y="130"/>
                    <a:pt x="2054" y="155"/>
                    <a:pt x="1760" y="155"/>
                  </a:cubicBezTo>
                  <a:cubicBezTo>
                    <a:pt x="1466" y="155"/>
                    <a:pt x="1179" y="137"/>
                    <a:pt x="886" y="112"/>
                  </a:cubicBezTo>
                  <a:cubicBezTo>
                    <a:pt x="588" y="83"/>
                    <a:pt x="294" y="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2079300" y="4867925"/>
              <a:ext cx="39250" cy="47675"/>
            </a:xfrm>
            <a:custGeom>
              <a:avLst/>
              <a:gdLst/>
              <a:ahLst/>
              <a:cxnLst/>
              <a:rect l="l" t="t" r="r" b="b"/>
              <a:pathLst>
                <a:path w="1570" h="1907" extrusionOk="0">
                  <a:moveTo>
                    <a:pt x="1516" y="0"/>
                  </a:moveTo>
                  <a:cubicBezTo>
                    <a:pt x="1222" y="831"/>
                    <a:pt x="570" y="1333"/>
                    <a:pt x="0" y="1906"/>
                  </a:cubicBezTo>
                  <a:cubicBezTo>
                    <a:pt x="481" y="1602"/>
                    <a:pt x="903" y="1215"/>
                    <a:pt x="1244" y="760"/>
                  </a:cubicBezTo>
                  <a:cubicBezTo>
                    <a:pt x="1362" y="606"/>
                    <a:pt x="1437" y="416"/>
                    <a:pt x="1527" y="237"/>
                  </a:cubicBezTo>
                  <a:cubicBezTo>
                    <a:pt x="1570" y="161"/>
                    <a:pt x="1566" y="68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5"/>
            <p:cNvSpPr/>
            <p:nvPr/>
          </p:nvSpPr>
          <p:spPr>
            <a:xfrm>
              <a:off x="1949050" y="4951750"/>
              <a:ext cx="44900" cy="41425"/>
            </a:xfrm>
            <a:custGeom>
              <a:avLst/>
              <a:gdLst/>
              <a:ahLst/>
              <a:cxnLst/>
              <a:rect l="l" t="t" r="r" b="b"/>
              <a:pathLst>
                <a:path w="1796" h="1657" extrusionOk="0">
                  <a:moveTo>
                    <a:pt x="1796" y="1"/>
                  </a:moveTo>
                  <a:lnTo>
                    <a:pt x="1796" y="1"/>
                  </a:lnTo>
                  <a:cubicBezTo>
                    <a:pt x="1240" y="341"/>
                    <a:pt x="746" y="761"/>
                    <a:pt x="276" y="1212"/>
                  </a:cubicBezTo>
                  <a:cubicBezTo>
                    <a:pt x="190" y="1298"/>
                    <a:pt x="115" y="1391"/>
                    <a:pt x="47" y="1488"/>
                  </a:cubicBezTo>
                  <a:cubicBezTo>
                    <a:pt x="18" y="1535"/>
                    <a:pt x="15" y="1599"/>
                    <a:pt x="1" y="1656"/>
                  </a:cubicBezTo>
                  <a:cubicBezTo>
                    <a:pt x="538" y="1022"/>
                    <a:pt x="1208" y="560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5"/>
            <p:cNvSpPr/>
            <p:nvPr/>
          </p:nvSpPr>
          <p:spPr>
            <a:xfrm>
              <a:off x="1997325" y="4887625"/>
              <a:ext cx="59425" cy="7275"/>
            </a:xfrm>
            <a:custGeom>
              <a:avLst/>
              <a:gdLst/>
              <a:ahLst/>
              <a:cxnLst/>
              <a:rect l="l" t="t" r="r" b="b"/>
              <a:pathLst>
                <a:path w="2377" h="291" extrusionOk="0">
                  <a:moveTo>
                    <a:pt x="2376" y="0"/>
                  </a:moveTo>
                  <a:lnTo>
                    <a:pt x="2376" y="0"/>
                  </a:lnTo>
                  <a:cubicBezTo>
                    <a:pt x="2018" y="54"/>
                    <a:pt x="1667" y="126"/>
                    <a:pt x="1316" y="165"/>
                  </a:cubicBezTo>
                  <a:cubicBezTo>
                    <a:pt x="1167" y="181"/>
                    <a:pt x="1017" y="193"/>
                    <a:pt x="868" y="193"/>
                  </a:cubicBezTo>
                  <a:cubicBezTo>
                    <a:pt x="634" y="193"/>
                    <a:pt x="401" y="163"/>
                    <a:pt x="173" y="69"/>
                  </a:cubicBezTo>
                  <a:cubicBezTo>
                    <a:pt x="123" y="51"/>
                    <a:pt x="69" y="36"/>
                    <a:pt x="15" y="29"/>
                  </a:cubicBezTo>
                  <a:lnTo>
                    <a:pt x="1" y="65"/>
                  </a:lnTo>
                  <a:cubicBezTo>
                    <a:pt x="30" y="94"/>
                    <a:pt x="65" y="119"/>
                    <a:pt x="101" y="140"/>
                  </a:cubicBezTo>
                  <a:cubicBezTo>
                    <a:pt x="284" y="237"/>
                    <a:pt x="485" y="291"/>
                    <a:pt x="692" y="291"/>
                  </a:cubicBezTo>
                  <a:cubicBezTo>
                    <a:pt x="958" y="291"/>
                    <a:pt x="1223" y="273"/>
                    <a:pt x="1488" y="244"/>
                  </a:cubicBezTo>
                  <a:cubicBezTo>
                    <a:pt x="1792" y="201"/>
                    <a:pt x="2093" y="137"/>
                    <a:pt x="237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1771250" y="4726025"/>
              <a:ext cx="44350" cy="28150"/>
            </a:xfrm>
            <a:custGeom>
              <a:avLst/>
              <a:gdLst/>
              <a:ahLst/>
              <a:cxnLst/>
              <a:rect l="l" t="t" r="r" b="b"/>
              <a:pathLst>
                <a:path w="1774" h="1126" extrusionOk="0">
                  <a:moveTo>
                    <a:pt x="36" y="0"/>
                  </a:moveTo>
                  <a:lnTo>
                    <a:pt x="0" y="26"/>
                  </a:lnTo>
                  <a:cubicBezTo>
                    <a:pt x="7" y="54"/>
                    <a:pt x="7" y="94"/>
                    <a:pt x="25" y="112"/>
                  </a:cubicBezTo>
                  <a:cubicBezTo>
                    <a:pt x="548" y="552"/>
                    <a:pt x="1150" y="857"/>
                    <a:pt x="1774" y="1126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2150325" y="4889600"/>
              <a:ext cx="24850" cy="59675"/>
            </a:xfrm>
            <a:custGeom>
              <a:avLst/>
              <a:gdLst/>
              <a:ahLst/>
              <a:cxnLst/>
              <a:rect l="l" t="t" r="r" b="b"/>
              <a:pathLst>
                <a:path w="994" h="2387" extrusionOk="0">
                  <a:moveTo>
                    <a:pt x="950" y="0"/>
                  </a:moveTo>
                  <a:cubicBezTo>
                    <a:pt x="739" y="839"/>
                    <a:pt x="330" y="1591"/>
                    <a:pt x="1" y="2387"/>
                  </a:cubicBezTo>
                  <a:cubicBezTo>
                    <a:pt x="47" y="2308"/>
                    <a:pt x="98" y="2233"/>
                    <a:pt x="141" y="2150"/>
                  </a:cubicBezTo>
                  <a:cubicBezTo>
                    <a:pt x="356" y="1702"/>
                    <a:pt x="574" y="1251"/>
                    <a:pt x="778" y="796"/>
                  </a:cubicBezTo>
                  <a:cubicBezTo>
                    <a:pt x="864" y="602"/>
                    <a:pt x="914" y="394"/>
                    <a:pt x="975" y="190"/>
                  </a:cubicBezTo>
                  <a:cubicBezTo>
                    <a:pt x="986" y="133"/>
                    <a:pt x="993" y="72"/>
                    <a:pt x="993" y="11"/>
                  </a:cubicBezTo>
                  <a:lnTo>
                    <a:pt x="9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2274400" y="4736325"/>
              <a:ext cx="38000" cy="26550"/>
            </a:xfrm>
            <a:custGeom>
              <a:avLst/>
              <a:gdLst/>
              <a:ahLst/>
              <a:cxnLst/>
              <a:rect l="l" t="t" r="r" b="b"/>
              <a:pathLst>
                <a:path w="1520" h="1062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444" y="44"/>
                    <a:pt x="1358" y="72"/>
                    <a:pt x="1298" y="130"/>
                  </a:cubicBezTo>
                  <a:cubicBezTo>
                    <a:pt x="975" y="420"/>
                    <a:pt x="602" y="638"/>
                    <a:pt x="226" y="853"/>
                  </a:cubicBezTo>
                  <a:cubicBezTo>
                    <a:pt x="169" y="886"/>
                    <a:pt x="111" y="921"/>
                    <a:pt x="58" y="961"/>
                  </a:cubicBezTo>
                  <a:cubicBezTo>
                    <a:pt x="33" y="989"/>
                    <a:pt x="15" y="1025"/>
                    <a:pt x="0" y="1061"/>
                  </a:cubicBezTo>
                  <a:cubicBezTo>
                    <a:pt x="567" y="778"/>
                    <a:pt x="1143" y="53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1947525" y="5080750"/>
              <a:ext cx="36575" cy="38000"/>
            </a:xfrm>
            <a:custGeom>
              <a:avLst/>
              <a:gdLst/>
              <a:ahLst/>
              <a:cxnLst/>
              <a:rect l="l" t="t" r="r" b="b"/>
              <a:pathLst>
                <a:path w="1463" h="1520" extrusionOk="0">
                  <a:moveTo>
                    <a:pt x="1463" y="1"/>
                  </a:moveTo>
                  <a:lnTo>
                    <a:pt x="1" y="1520"/>
                  </a:lnTo>
                  <a:cubicBezTo>
                    <a:pt x="241" y="1488"/>
                    <a:pt x="1022" y="68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2245025" y="4364675"/>
              <a:ext cx="4500" cy="51525"/>
            </a:xfrm>
            <a:custGeom>
              <a:avLst/>
              <a:gdLst/>
              <a:ahLst/>
              <a:cxnLst/>
              <a:rect l="l" t="t" r="r" b="b"/>
              <a:pathLst>
                <a:path w="180" h="2061" extrusionOk="0">
                  <a:moveTo>
                    <a:pt x="0" y="0"/>
                  </a:moveTo>
                  <a:lnTo>
                    <a:pt x="0" y="2060"/>
                  </a:lnTo>
                  <a:cubicBezTo>
                    <a:pt x="172" y="1294"/>
                    <a:pt x="179" y="3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2008800" y="4672550"/>
              <a:ext cx="39450" cy="42125"/>
            </a:xfrm>
            <a:custGeom>
              <a:avLst/>
              <a:gdLst/>
              <a:ahLst/>
              <a:cxnLst/>
              <a:rect l="l" t="t" r="r" b="b"/>
              <a:pathLst>
                <a:path w="1578" h="1685" extrusionOk="0">
                  <a:moveTo>
                    <a:pt x="18" y="0"/>
                  </a:moveTo>
                  <a:cubicBezTo>
                    <a:pt x="4" y="22"/>
                    <a:pt x="0" y="29"/>
                    <a:pt x="0" y="29"/>
                  </a:cubicBezTo>
                  <a:cubicBezTo>
                    <a:pt x="387" y="606"/>
                    <a:pt x="850" y="1125"/>
                    <a:pt x="1376" y="1577"/>
                  </a:cubicBezTo>
                  <a:cubicBezTo>
                    <a:pt x="1430" y="1616"/>
                    <a:pt x="1487" y="1652"/>
                    <a:pt x="1548" y="1684"/>
                  </a:cubicBezTo>
                  <a:lnTo>
                    <a:pt x="1577" y="1645"/>
                  </a:lnTo>
                  <a:cubicBezTo>
                    <a:pt x="993" y="1158"/>
                    <a:pt x="499" y="59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2169775" y="4717075"/>
              <a:ext cx="40050" cy="21700"/>
            </a:xfrm>
            <a:custGeom>
              <a:avLst/>
              <a:gdLst/>
              <a:ahLst/>
              <a:cxnLst/>
              <a:rect l="l" t="t" r="r" b="b"/>
              <a:pathLst>
                <a:path w="1602" h="868" extrusionOk="0">
                  <a:moveTo>
                    <a:pt x="171" y="1"/>
                  </a:moveTo>
                  <a:cubicBezTo>
                    <a:pt x="103" y="1"/>
                    <a:pt x="38" y="33"/>
                    <a:pt x="0" y="90"/>
                  </a:cubicBezTo>
                  <a:cubicBezTo>
                    <a:pt x="631" y="151"/>
                    <a:pt x="1104" y="495"/>
                    <a:pt x="1566" y="867"/>
                  </a:cubicBezTo>
                  <a:lnTo>
                    <a:pt x="1602" y="817"/>
                  </a:lnTo>
                  <a:cubicBezTo>
                    <a:pt x="1455" y="695"/>
                    <a:pt x="1323" y="556"/>
                    <a:pt x="1168" y="448"/>
                  </a:cubicBezTo>
                  <a:cubicBezTo>
                    <a:pt x="989" y="333"/>
                    <a:pt x="807" y="226"/>
                    <a:pt x="613" y="136"/>
                  </a:cubicBezTo>
                  <a:cubicBezTo>
                    <a:pt x="491" y="83"/>
                    <a:pt x="366" y="43"/>
                    <a:pt x="237" y="11"/>
                  </a:cubicBezTo>
                  <a:cubicBezTo>
                    <a:pt x="215" y="4"/>
                    <a:pt x="19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2196475" y="4680550"/>
              <a:ext cx="50725" cy="9675"/>
            </a:xfrm>
            <a:custGeom>
              <a:avLst/>
              <a:gdLst/>
              <a:ahLst/>
              <a:cxnLst/>
              <a:rect l="l" t="t" r="r" b="b"/>
              <a:pathLst>
                <a:path w="2029" h="387" extrusionOk="0">
                  <a:moveTo>
                    <a:pt x="1233" y="0"/>
                  </a:moveTo>
                  <a:cubicBezTo>
                    <a:pt x="1031" y="0"/>
                    <a:pt x="832" y="36"/>
                    <a:pt x="638" y="89"/>
                  </a:cubicBezTo>
                  <a:cubicBezTo>
                    <a:pt x="409" y="153"/>
                    <a:pt x="186" y="229"/>
                    <a:pt x="0" y="386"/>
                  </a:cubicBezTo>
                  <a:cubicBezTo>
                    <a:pt x="179" y="325"/>
                    <a:pt x="355" y="261"/>
                    <a:pt x="538" y="204"/>
                  </a:cubicBezTo>
                  <a:cubicBezTo>
                    <a:pt x="758" y="133"/>
                    <a:pt x="977" y="90"/>
                    <a:pt x="1194" y="90"/>
                  </a:cubicBezTo>
                  <a:cubicBezTo>
                    <a:pt x="1441" y="90"/>
                    <a:pt x="1685" y="147"/>
                    <a:pt x="1924" y="282"/>
                  </a:cubicBezTo>
                  <a:cubicBezTo>
                    <a:pt x="1956" y="297"/>
                    <a:pt x="1992" y="307"/>
                    <a:pt x="2028" y="318"/>
                  </a:cubicBezTo>
                  <a:cubicBezTo>
                    <a:pt x="1860" y="161"/>
                    <a:pt x="1673" y="46"/>
                    <a:pt x="1444" y="14"/>
                  </a:cubicBezTo>
                  <a:cubicBezTo>
                    <a:pt x="1373" y="4"/>
                    <a:pt x="1303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2485625" y="4936450"/>
              <a:ext cx="40875" cy="27875"/>
            </a:xfrm>
            <a:custGeom>
              <a:avLst/>
              <a:gdLst/>
              <a:ahLst/>
              <a:cxnLst/>
              <a:rect l="l" t="t" r="r" b="b"/>
              <a:pathLst>
                <a:path w="1635" h="1115" extrusionOk="0">
                  <a:moveTo>
                    <a:pt x="0" y="0"/>
                  </a:moveTo>
                  <a:lnTo>
                    <a:pt x="1588" y="1115"/>
                  </a:lnTo>
                  <a:cubicBezTo>
                    <a:pt x="1634" y="1029"/>
                    <a:pt x="1559" y="975"/>
                    <a:pt x="1498" y="932"/>
                  </a:cubicBezTo>
                  <a:cubicBezTo>
                    <a:pt x="1032" y="570"/>
                    <a:pt x="531" y="25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2146575" y="4748325"/>
              <a:ext cx="7275" cy="47500"/>
            </a:xfrm>
            <a:custGeom>
              <a:avLst/>
              <a:gdLst/>
              <a:ahLst/>
              <a:cxnLst/>
              <a:rect l="l" t="t" r="r" b="b"/>
              <a:pathLst>
                <a:path w="291" h="1900" extrusionOk="0">
                  <a:moveTo>
                    <a:pt x="291" y="1"/>
                  </a:moveTo>
                  <a:lnTo>
                    <a:pt x="291" y="1"/>
                  </a:lnTo>
                  <a:cubicBezTo>
                    <a:pt x="58" y="216"/>
                    <a:pt x="0" y="1344"/>
                    <a:pt x="194" y="1900"/>
                  </a:cubicBezTo>
                  <a:cubicBezTo>
                    <a:pt x="104" y="1233"/>
                    <a:pt x="201" y="617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2255850" y="4903825"/>
              <a:ext cx="14375" cy="49750"/>
            </a:xfrm>
            <a:custGeom>
              <a:avLst/>
              <a:gdLst/>
              <a:ahLst/>
              <a:cxnLst/>
              <a:rect l="l" t="t" r="r" b="b"/>
              <a:pathLst>
                <a:path w="575" h="1990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41"/>
                    <a:pt x="384" y="1724"/>
                    <a:pt x="574" y="1990"/>
                  </a:cubicBezTo>
                  <a:cubicBezTo>
                    <a:pt x="488" y="1653"/>
                    <a:pt x="395" y="1316"/>
                    <a:pt x="316" y="990"/>
                  </a:cubicBezTo>
                  <a:cubicBezTo>
                    <a:pt x="234" y="660"/>
                    <a:pt x="162" y="327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2117275" y="5070450"/>
              <a:ext cx="34150" cy="33625"/>
            </a:xfrm>
            <a:custGeom>
              <a:avLst/>
              <a:gdLst/>
              <a:ahLst/>
              <a:cxnLst/>
              <a:rect l="l" t="t" r="r" b="b"/>
              <a:pathLst>
                <a:path w="1366" h="1345" extrusionOk="0">
                  <a:moveTo>
                    <a:pt x="1366" y="1"/>
                  </a:moveTo>
                  <a:lnTo>
                    <a:pt x="1366" y="1"/>
                  </a:lnTo>
                  <a:cubicBezTo>
                    <a:pt x="961" y="477"/>
                    <a:pt x="502" y="911"/>
                    <a:pt x="1" y="1287"/>
                  </a:cubicBezTo>
                  <a:lnTo>
                    <a:pt x="51" y="1344"/>
                  </a:lnTo>
                  <a:cubicBezTo>
                    <a:pt x="603" y="1011"/>
                    <a:pt x="1015" y="538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2242950" y="4804225"/>
              <a:ext cx="10875" cy="46700"/>
            </a:xfrm>
            <a:custGeom>
              <a:avLst/>
              <a:gdLst/>
              <a:ahLst/>
              <a:cxnLst/>
              <a:rect l="l" t="t" r="r" b="b"/>
              <a:pathLst>
                <a:path w="435" h="1868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309"/>
                    <a:pt x="130" y="610"/>
                    <a:pt x="183" y="911"/>
                  </a:cubicBezTo>
                  <a:cubicBezTo>
                    <a:pt x="237" y="1226"/>
                    <a:pt x="183" y="1541"/>
                    <a:pt x="101" y="1867"/>
                  </a:cubicBezTo>
                  <a:cubicBezTo>
                    <a:pt x="434" y="1606"/>
                    <a:pt x="273" y="5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1945375" y="4956775"/>
              <a:ext cx="27525" cy="25725"/>
            </a:xfrm>
            <a:custGeom>
              <a:avLst/>
              <a:gdLst/>
              <a:ahLst/>
              <a:cxnLst/>
              <a:rect l="l" t="t" r="r" b="b"/>
              <a:pathLst>
                <a:path w="1101" h="1029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814" y="151"/>
                    <a:pt x="552" y="337"/>
                    <a:pt x="323" y="563"/>
                  </a:cubicBezTo>
                  <a:cubicBezTo>
                    <a:pt x="219" y="667"/>
                    <a:pt x="119" y="775"/>
                    <a:pt x="26" y="886"/>
                  </a:cubicBezTo>
                  <a:cubicBezTo>
                    <a:pt x="8" y="907"/>
                    <a:pt x="15" y="950"/>
                    <a:pt x="1" y="1029"/>
                  </a:cubicBezTo>
                  <a:lnTo>
                    <a:pt x="110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2312475" y="4895050"/>
              <a:ext cx="42400" cy="29600"/>
            </a:xfrm>
            <a:custGeom>
              <a:avLst/>
              <a:gdLst/>
              <a:ahLst/>
              <a:cxnLst/>
              <a:rect l="l" t="t" r="r" b="b"/>
              <a:pathLst>
                <a:path w="1696" h="1184" extrusionOk="0">
                  <a:moveTo>
                    <a:pt x="0" y="1"/>
                  </a:moveTo>
                  <a:cubicBezTo>
                    <a:pt x="144" y="244"/>
                    <a:pt x="1204" y="979"/>
                    <a:pt x="1695" y="118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2254700" y="4838975"/>
              <a:ext cx="42575" cy="4075"/>
            </a:xfrm>
            <a:custGeom>
              <a:avLst/>
              <a:gdLst/>
              <a:ahLst/>
              <a:cxnLst/>
              <a:rect l="l" t="t" r="r" b="b"/>
              <a:pathLst>
                <a:path w="1703" h="163" extrusionOk="0">
                  <a:moveTo>
                    <a:pt x="1702" y="1"/>
                  </a:moveTo>
                  <a:lnTo>
                    <a:pt x="0" y="80"/>
                  </a:lnTo>
                  <a:cubicBezTo>
                    <a:pt x="93" y="137"/>
                    <a:pt x="310" y="163"/>
                    <a:pt x="565" y="163"/>
                  </a:cubicBezTo>
                  <a:cubicBezTo>
                    <a:pt x="960" y="163"/>
                    <a:pt x="1447" y="10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2200850" y="4599275"/>
              <a:ext cx="16875" cy="51175"/>
            </a:xfrm>
            <a:custGeom>
              <a:avLst/>
              <a:gdLst/>
              <a:ahLst/>
              <a:cxnLst/>
              <a:rect l="l" t="t" r="r" b="b"/>
              <a:pathLst>
                <a:path w="675" h="2047" extrusionOk="0">
                  <a:moveTo>
                    <a:pt x="674" y="0"/>
                  </a:moveTo>
                  <a:lnTo>
                    <a:pt x="674" y="0"/>
                  </a:lnTo>
                  <a:cubicBezTo>
                    <a:pt x="631" y="137"/>
                    <a:pt x="592" y="266"/>
                    <a:pt x="545" y="405"/>
                  </a:cubicBezTo>
                  <a:cubicBezTo>
                    <a:pt x="502" y="545"/>
                    <a:pt x="463" y="685"/>
                    <a:pt x="416" y="824"/>
                  </a:cubicBezTo>
                  <a:cubicBezTo>
                    <a:pt x="373" y="961"/>
                    <a:pt x="327" y="1100"/>
                    <a:pt x="277" y="1237"/>
                  </a:cubicBezTo>
                  <a:cubicBezTo>
                    <a:pt x="230" y="1376"/>
                    <a:pt x="180" y="1512"/>
                    <a:pt x="137" y="1652"/>
                  </a:cubicBezTo>
                  <a:cubicBezTo>
                    <a:pt x="97" y="1781"/>
                    <a:pt x="1" y="1896"/>
                    <a:pt x="26" y="2046"/>
                  </a:cubicBezTo>
                  <a:cubicBezTo>
                    <a:pt x="337" y="1394"/>
                    <a:pt x="527" y="706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2071675" y="4717500"/>
              <a:ext cx="32100" cy="14450"/>
            </a:xfrm>
            <a:custGeom>
              <a:avLst/>
              <a:gdLst/>
              <a:ahLst/>
              <a:cxnLst/>
              <a:rect l="l" t="t" r="r" b="b"/>
              <a:pathLst>
                <a:path w="1284" h="578" extrusionOk="0">
                  <a:moveTo>
                    <a:pt x="1059" y="1"/>
                  </a:moveTo>
                  <a:cubicBezTo>
                    <a:pt x="718" y="1"/>
                    <a:pt x="269" y="235"/>
                    <a:pt x="1" y="578"/>
                  </a:cubicBezTo>
                  <a:cubicBezTo>
                    <a:pt x="216" y="456"/>
                    <a:pt x="416" y="352"/>
                    <a:pt x="614" y="234"/>
                  </a:cubicBezTo>
                  <a:cubicBezTo>
                    <a:pt x="818" y="109"/>
                    <a:pt x="1058" y="98"/>
                    <a:pt x="1284" y="44"/>
                  </a:cubicBezTo>
                  <a:cubicBezTo>
                    <a:pt x="1218" y="15"/>
                    <a:pt x="1141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2132150" y="4674150"/>
              <a:ext cx="19650" cy="31300"/>
            </a:xfrm>
            <a:custGeom>
              <a:avLst/>
              <a:gdLst/>
              <a:ahLst/>
              <a:cxnLst/>
              <a:rect l="l" t="t" r="r" b="b"/>
              <a:pathLst>
                <a:path w="786" h="1252" extrusionOk="0">
                  <a:moveTo>
                    <a:pt x="0" y="1"/>
                  </a:moveTo>
                  <a:lnTo>
                    <a:pt x="749" y="1251"/>
                  </a:lnTo>
                  <a:cubicBezTo>
                    <a:pt x="756" y="1244"/>
                    <a:pt x="785" y="1230"/>
                    <a:pt x="785" y="1219"/>
                  </a:cubicBezTo>
                  <a:cubicBezTo>
                    <a:pt x="785" y="1165"/>
                    <a:pt x="778" y="1115"/>
                    <a:pt x="760" y="1065"/>
                  </a:cubicBezTo>
                  <a:cubicBezTo>
                    <a:pt x="577" y="664"/>
                    <a:pt x="305" y="3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2323125" y="5075200"/>
              <a:ext cx="29225" cy="26450"/>
            </a:xfrm>
            <a:custGeom>
              <a:avLst/>
              <a:gdLst/>
              <a:ahLst/>
              <a:cxnLst/>
              <a:rect l="l" t="t" r="r" b="b"/>
              <a:pathLst>
                <a:path w="1169" h="1058" extrusionOk="0">
                  <a:moveTo>
                    <a:pt x="1" y="0"/>
                  </a:moveTo>
                  <a:cubicBezTo>
                    <a:pt x="330" y="491"/>
                    <a:pt x="921" y="1025"/>
                    <a:pt x="1169" y="10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2169500" y="4679450"/>
              <a:ext cx="23150" cy="24200"/>
            </a:xfrm>
            <a:custGeom>
              <a:avLst/>
              <a:gdLst/>
              <a:ahLst/>
              <a:cxnLst/>
              <a:rect l="l" t="t" r="r" b="b"/>
              <a:pathLst>
                <a:path w="926" h="968" extrusionOk="0">
                  <a:moveTo>
                    <a:pt x="925" y="0"/>
                  </a:moveTo>
                  <a:lnTo>
                    <a:pt x="925" y="0"/>
                  </a:lnTo>
                  <a:cubicBezTo>
                    <a:pt x="502" y="169"/>
                    <a:pt x="4" y="681"/>
                    <a:pt x="1" y="968"/>
                  </a:cubicBezTo>
                  <a:cubicBezTo>
                    <a:pt x="251" y="599"/>
                    <a:pt x="588" y="308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5"/>
            <p:cNvSpPr/>
            <p:nvPr/>
          </p:nvSpPr>
          <p:spPr>
            <a:xfrm>
              <a:off x="2107150" y="4868275"/>
              <a:ext cx="17325" cy="30575"/>
            </a:xfrm>
            <a:custGeom>
              <a:avLst/>
              <a:gdLst/>
              <a:ahLst/>
              <a:cxnLst/>
              <a:rect l="l" t="t" r="r" b="b"/>
              <a:pathLst>
                <a:path w="693" h="1223" extrusionOk="0">
                  <a:moveTo>
                    <a:pt x="628" y="0"/>
                  </a:moveTo>
                  <a:cubicBezTo>
                    <a:pt x="531" y="466"/>
                    <a:pt x="248" y="835"/>
                    <a:pt x="1" y="1222"/>
                  </a:cubicBezTo>
                  <a:cubicBezTo>
                    <a:pt x="312" y="954"/>
                    <a:pt x="545" y="606"/>
                    <a:pt x="674" y="219"/>
                  </a:cubicBezTo>
                  <a:cubicBezTo>
                    <a:pt x="692" y="155"/>
                    <a:pt x="674" y="76"/>
                    <a:pt x="674" y="4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2081450" y="4867475"/>
              <a:ext cx="26000" cy="19275"/>
            </a:xfrm>
            <a:custGeom>
              <a:avLst/>
              <a:gdLst/>
              <a:ahLst/>
              <a:cxnLst/>
              <a:rect l="l" t="t" r="r" b="b"/>
              <a:pathLst>
                <a:path w="1040" h="771" extrusionOk="0">
                  <a:moveTo>
                    <a:pt x="1011" y="0"/>
                  </a:moveTo>
                  <a:lnTo>
                    <a:pt x="0" y="771"/>
                  </a:lnTo>
                  <a:cubicBezTo>
                    <a:pt x="362" y="649"/>
                    <a:pt x="685" y="437"/>
                    <a:pt x="943" y="161"/>
                  </a:cubicBezTo>
                  <a:cubicBezTo>
                    <a:pt x="982" y="115"/>
                    <a:pt x="1039" y="68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2191450" y="4477625"/>
              <a:ext cx="6300" cy="54300"/>
            </a:xfrm>
            <a:custGeom>
              <a:avLst/>
              <a:gdLst/>
              <a:ahLst/>
              <a:cxnLst/>
              <a:rect l="l" t="t" r="r" b="b"/>
              <a:pathLst>
                <a:path w="252" h="2172" extrusionOk="0">
                  <a:moveTo>
                    <a:pt x="223" y="1"/>
                  </a:moveTo>
                  <a:lnTo>
                    <a:pt x="223" y="1"/>
                  </a:lnTo>
                  <a:cubicBezTo>
                    <a:pt x="183" y="362"/>
                    <a:pt x="158" y="728"/>
                    <a:pt x="122" y="1090"/>
                  </a:cubicBezTo>
                  <a:cubicBezTo>
                    <a:pt x="90" y="1452"/>
                    <a:pt x="40" y="1810"/>
                    <a:pt x="0" y="2172"/>
                  </a:cubicBezTo>
                  <a:cubicBezTo>
                    <a:pt x="129" y="1452"/>
                    <a:pt x="251" y="73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2439125" y="4970300"/>
              <a:ext cx="26375" cy="18650"/>
            </a:xfrm>
            <a:custGeom>
              <a:avLst/>
              <a:gdLst/>
              <a:ahLst/>
              <a:cxnLst/>
              <a:rect l="l" t="t" r="r" b="b"/>
              <a:pathLst>
                <a:path w="1055" h="746" extrusionOk="0">
                  <a:moveTo>
                    <a:pt x="1" y="1"/>
                  </a:moveTo>
                  <a:lnTo>
                    <a:pt x="1054" y="746"/>
                  </a:lnTo>
                  <a:cubicBezTo>
                    <a:pt x="1011" y="545"/>
                    <a:pt x="545" y="2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1893075" y="4498400"/>
              <a:ext cx="8700" cy="37475"/>
            </a:xfrm>
            <a:custGeom>
              <a:avLst/>
              <a:gdLst/>
              <a:ahLst/>
              <a:cxnLst/>
              <a:rect l="l" t="t" r="r" b="b"/>
              <a:pathLst>
                <a:path w="348" h="1499" extrusionOk="0">
                  <a:moveTo>
                    <a:pt x="47" y="1"/>
                  </a:moveTo>
                  <a:lnTo>
                    <a:pt x="0" y="12"/>
                  </a:lnTo>
                  <a:cubicBezTo>
                    <a:pt x="18" y="528"/>
                    <a:pt x="176" y="1015"/>
                    <a:pt x="348" y="1499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2457050" y="4483725"/>
              <a:ext cx="13900" cy="30825"/>
            </a:xfrm>
            <a:custGeom>
              <a:avLst/>
              <a:gdLst/>
              <a:ahLst/>
              <a:cxnLst/>
              <a:rect l="l" t="t" r="r" b="b"/>
              <a:pathLst>
                <a:path w="556" h="1233" extrusionOk="0">
                  <a:moveTo>
                    <a:pt x="520" y="0"/>
                  </a:moveTo>
                  <a:lnTo>
                    <a:pt x="0" y="1233"/>
                  </a:lnTo>
                  <a:cubicBezTo>
                    <a:pt x="255" y="907"/>
                    <a:pt x="441" y="530"/>
                    <a:pt x="549" y="133"/>
                  </a:cubicBezTo>
                  <a:cubicBezTo>
                    <a:pt x="556" y="108"/>
                    <a:pt x="538" y="75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2047225" y="4767775"/>
              <a:ext cx="14550" cy="35125"/>
            </a:xfrm>
            <a:custGeom>
              <a:avLst/>
              <a:gdLst/>
              <a:ahLst/>
              <a:cxnLst/>
              <a:rect l="l" t="t" r="r" b="b"/>
              <a:pathLst>
                <a:path w="582" h="1405" extrusionOk="0">
                  <a:moveTo>
                    <a:pt x="581" y="0"/>
                  </a:moveTo>
                  <a:lnTo>
                    <a:pt x="581" y="0"/>
                  </a:lnTo>
                  <a:cubicBezTo>
                    <a:pt x="226" y="452"/>
                    <a:pt x="1" y="1154"/>
                    <a:pt x="144" y="1405"/>
                  </a:cubicBezTo>
                  <a:cubicBezTo>
                    <a:pt x="144" y="882"/>
                    <a:pt x="395" y="462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2012925" y="4898025"/>
              <a:ext cx="33600" cy="4050"/>
            </a:xfrm>
            <a:custGeom>
              <a:avLst/>
              <a:gdLst/>
              <a:ahLst/>
              <a:cxnLst/>
              <a:rect l="l" t="t" r="r" b="b"/>
              <a:pathLst>
                <a:path w="1344" h="162" extrusionOk="0">
                  <a:moveTo>
                    <a:pt x="1344" y="0"/>
                  </a:moveTo>
                  <a:cubicBezTo>
                    <a:pt x="1118" y="22"/>
                    <a:pt x="889" y="57"/>
                    <a:pt x="670" y="68"/>
                  </a:cubicBezTo>
                  <a:cubicBezTo>
                    <a:pt x="597" y="72"/>
                    <a:pt x="525" y="73"/>
                    <a:pt x="451" y="73"/>
                  </a:cubicBezTo>
                  <a:cubicBezTo>
                    <a:pt x="304" y="73"/>
                    <a:pt x="156" y="68"/>
                    <a:pt x="0" y="68"/>
                  </a:cubicBezTo>
                  <a:cubicBezTo>
                    <a:pt x="88" y="131"/>
                    <a:pt x="271" y="162"/>
                    <a:pt x="485" y="162"/>
                  </a:cubicBezTo>
                  <a:cubicBezTo>
                    <a:pt x="771" y="162"/>
                    <a:pt x="1110" y="107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2359950" y="4784800"/>
              <a:ext cx="32350" cy="2975"/>
            </a:xfrm>
            <a:custGeom>
              <a:avLst/>
              <a:gdLst/>
              <a:ahLst/>
              <a:cxnLst/>
              <a:rect l="l" t="t" r="r" b="b"/>
              <a:pathLst>
                <a:path w="1294" h="119" extrusionOk="0">
                  <a:moveTo>
                    <a:pt x="4" y="0"/>
                  </a:moveTo>
                  <a:lnTo>
                    <a:pt x="0" y="47"/>
                  </a:lnTo>
                  <a:cubicBezTo>
                    <a:pt x="81" y="95"/>
                    <a:pt x="240" y="118"/>
                    <a:pt x="433" y="118"/>
                  </a:cubicBezTo>
                  <a:cubicBezTo>
                    <a:pt x="694" y="118"/>
                    <a:pt x="1018" y="76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2347225" y="4737125"/>
              <a:ext cx="26275" cy="12400"/>
            </a:xfrm>
            <a:custGeom>
              <a:avLst/>
              <a:gdLst/>
              <a:ahLst/>
              <a:cxnLst/>
              <a:rect l="l" t="t" r="r" b="b"/>
              <a:pathLst>
                <a:path w="1051" h="496" extrusionOk="0">
                  <a:moveTo>
                    <a:pt x="1007" y="1"/>
                  </a:moveTo>
                  <a:cubicBezTo>
                    <a:pt x="975" y="1"/>
                    <a:pt x="943" y="4"/>
                    <a:pt x="911" y="12"/>
                  </a:cubicBezTo>
                  <a:cubicBezTo>
                    <a:pt x="613" y="76"/>
                    <a:pt x="362" y="227"/>
                    <a:pt x="115" y="388"/>
                  </a:cubicBezTo>
                  <a:cubicBezTo>
                    <a:pt x="76" y="416"/>
                    <a:pt x="40" y="449"/>
                    <a:pt x="0" y="477"/>
                  </a:cubicBezTo>
                  <a:lnTo>
                    <a:pt x="15" y="495"/>
                  </a:lnTo>
                  <a:lnTo>
                    <a:pt x="1050" y="22"/>
                  </a:lnTo>
                  <a:cubicBezTo>
                    <a:pt x="1029" y="12"/>
                    <a:pt x="1018" y="1"/>
                    <a:pt x="100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2059675" y="4429875"/>
              <a:ext cx="14900" cy="27075"/>
            </a:xfrm>
            <a:custGeom>
              <a:avLst/>
              <a:gdLst/>
              <a:ahLst/>
              <a:cxnLst/>
              <a:rect l="l" t="t" r="r" b="b"/>
              <a:pathLst>
                <a:path w="596" h="1083" extrusionOk="0">
                  <a:moveTo>
                    <a:pt x="33" y="1"/>
                  </a:moveTo>
                  <a:lnTo>
                    <a:pt x="1" y="22"/>
                  </a:lnTo>
                  <a:lnTo>
                    <a:pt x="595" y="1083"/>
                  </a:lnTo>
                  <a:cubicBezTo>
                    <a:pt x="459" y="696"/>
                    <a:pt x="287" y="323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2135650" y="4692875"/>
              <a:ext cx="13000" cy="18925"/>
            </a:xfrm>
            <a:custGeom>
              <a:avLst/>
              <a:gdLst/>
              <a:ahLst/>
              <a:cxnLst/>
              <a:rect l="l" t="t" r="r" b="b"/>
              <a:pathLst>
                <a:path w="520" h="757" extrusionOk="0">
                  <a:moveTo>
                    <a:pt x="0" y="1"/>
                  </a:moveTo>
                  <a:lnTo>
                    <a:pt x="0" y="1"/>
                  </a:lnTo>
                  <a:cubicBezTo>
                    <a:pt x="161" y="255"/>
                    <a:pt x="323" y="506"/>
                    <a:pt x="480" y="757"/>
                  </a:cubicBezTo>
                  <a:lnTo>
                    <a:pt x="520" y="735"/>
                  </a:lnTo>
                  <a:cubicBezTo>
                    <a:pt x="498" y="531"/>
                    <a:pt x="244" y="16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2260150" y="4829300"/>
              <a:ext cx="22875" cy="6475"/>
            </a:xfrm>
            <a:custGeom>
              <a:avLst/>
              <a:gdLst/>
              <a:ahLst/>
              <a:cxnLst/>
              <a:rect l="l" t="t" r="r" b="b"/>
              <a:pathLst>
                <a:path w="915" h="259" extrusionOk="0">
                  <a:moveTo>
                    <a:pt x="914" y="1"/>
                  </a:moveTo>
                  <a:lnTo>
                    <a:pt x="1" y="209"/>
                  </a:lnTo>
                  <a:cubicBezTo>
                    <a:pt x="4" y="227"/>
                    <a:pt x="8" y="241"/>
                    <a:pt x="11" y="259"/>
                  </a:cubicBezTo>
                  <a:cubicBezTo>
                    <a:pt x="17" y="259"/>
                    <a:pt x="22" y="259"/>
                    <a:pt x="27" y="259"/>
                  </a:cubicBezTo>
                  <a:cubicBezTo>
                    <a:pt x="344" y="259"/>
                    <a:pt x="636" y="152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2155700" y="4744650"/>
              <a:ext cx="4775" cy="22775"/>
            </a:xfrm>
            <a:custGeom>
              <a:avLst/>
              <a:gdLst/>
              <a:ahLst/>
              <a:cxnLst/>
              <a:rect l="l" t="t" r="r" b="b"/>
              <a:pathLst>
                <a:path w="191" h="911" extrusionOk="0">
                  <a:moveTo>
                    <a:pt x="191" y="1"/>
                  </a:moveTo>
                  <a:cubicBezTo>
                    <a:pt x="37" y="198"/>
                    <a:pt x="1" y="563"/>
                    <a:pt x="44" y="911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1936500" y="5103425"/>
              <a:ext cx="13200" cy="15700"/>
            </a:xfrm>
            <a:custGeom>
              <a:avLst/>
              <a:gdLst/>
              <a:ahLst/>
              <a:cxnLst/>
              <a:rect l="l" t="t" r="r" b="b"/>
              <a:pathLst>
                <a:path w="528" h="628" extrusionOk="0">
                  <a:moveTo>
                    <a:pt x="528" y="0"/>
                  </a:moveTo>
                  <a:lnTo>
                    <a:pt x="528" y="0"/>
                  </a:lnTo>
                  <a:cubicBezTo>
                    <a:pt x="259" y="165"/>
                    <a:pt x="1" y="502"/>
                    <a:pt x="22" y="627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1777250" y="4722625"/>
              <a:ext cx="15500" cy="8700"/>
            </a:xfrm>
            <a:custGeom>
              <a:avLst/>
              <a:gdLst/>
              <a:ahLst/>
              <a:cxnLst/>
              <a:rect l="l" t="t" r="r" b="b"/>
              <a:pathLst>
                <a:path w="620" h="348" extrusionOk="0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201" y="169"/>
                    <a:pt x="412" y="258"/>
                    <a:pt x="620" y="348"/>
                  </a:cubicBezTo>
                  <a:cubicBezTo>
                    <a:pt x="366" y="112"/>
                    <a:pt x="175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2232125" y="5010875"/>
              <a:ext cx="100425" cy="157500"/>
            </a:xfrm>
            <a:custGeom>
              <a:avLst/>
              <a:gdLst/>
              <a:ahLst/>
              <a:cxnLst/>
              <a:rect l="l" t="t" r="r" b="b"/>
              <a:pathLst>
                <a:path w="4017" h="6300" extrusionOk="0">
                  <a:moveTo>
                    <a:pt x="183" y="1"/>
                  </a:moveTo>
                  <a:lnTo>
                    <a:pt x="0" y="176"/>
                  </a:lnTo>
                  <a:cubicBezTo>
                    <a:pt x="18" y="259"/>
                    <a:pt x="43" y="345"/>
                    <a:pt x="68" y="427"/>
                  </a:cubicBezTo>
                  <a:cubicBezTo>
                    <a:pt x="294" y="997"/>
                    <a:pt x="502" y="1577"/>
                    <a:pt x="756" y="2133"/>
                  </a:cubicBezTo>
                  <a:cubicBezTo>
                    <a:pt x="1043" y="2785"/>
                    <a:pt x="1380" y="3412"/>
                    <a:pt x="1759" y="4014"/>
                  </a:cubicBezTo>
                  <a:cubicBezTo>
                    <a:pt x="2272" y="4806"/>
                    <a:pt x="2806" y="5580"/>
                    <a:pt x="3415" y="6300"/>
                  </a:cubicBezTo>
                  <a:lnTo>
                    <a:pt x="3576" y="6300"/>
                  </a:lnTo>
                  <a:cubicBezTo>
                    <a:pt x="3042" y="5694"/>
                    <a:pt x="2555" y="5049"/>
                    <a:pt x="2121" y="4369"/>
                  </a:cubicBezTo>
                  <a:cubicBezTo>
                    <a:pt x="1670" y="3670"/>
                    <a:pt x="1240" y="2957"/>
                    <a:pt x="903" y="2197"/>
                  </a:cubicBezTo>
                  <a:cubicBezTo>
                    <a:pt x="788" y="1936"/>
                    <a:pt x="685" y="1671"/>
                    <a:pt x="591" y="1398"/>
                  </a:cubicBezTo>
                  <a:lnTo>
                    <a:pt x="591" y="1398"/>
                  </a:lnTo>
                  <a:cubicBezTo>
                    <a:pt x="781" y="1606"/>
                    <a:pt x="1025" y="1749"/>
                    <a:pt x="1129" y="2050"/>
                  </a:cubicBezTo>
                  <a:cubicBezTo>
                    <a:pt x="1258" y="2398"/>
                    <a:pt x="1423" y="2735"/>
                    <a:pt x="1620" y="3054"/>
                  </a:cubicBezTo>
                  <a:cubicBezTo>
                    <a:pt x="2021" y="3709"/>
                    <a:pt x="2433" y="4365"/>
                    <a:pt x="2867" y="5003"/>
                  </a:cubicBezTo>
                  <a:cubicBezTo>
                    <a:pt x="3135" y="5397"/>
                    <a:pt x="3454" y="5759"/>
                    <a:pt x="3748" y="6135"/>
                  </a:cubicBezTo>
                  <a:cubicBezTo>
                    <a:pt x="3791" y="6185"/>
                    <a:pt x="3820" y="6243"/>
                    <a:pt x="3856" y="6300"/>
                  </a:cubicBezTo>
                  <a:lnTo>
                    <a:pt x="4017" y="6300"/>
                  </a:lnTo>
                  <a:cubicBezTo>
                    <a:pt x="3992" y="6260"/>
                    <a:pt x="3967" y="6221"/>
                    <a:pt x="3942" y="6185"/>
                  </a:cubicBezTo>
                  <a:cubicBezTo>
                    <a:pt x="3100" y="5232"/>
                    <a:pt x="2376" y="4186"/>
                    <a:pt x="1781" y="3064"/>
                  </a:cubicBezTo>
                  <a:cubicBezTo>
                    <a:pt x="1609" y="2742"/>
                    <a:pt x="1412" y="2430"/>
                    <a:pt x="1265" y="2100"/>
                  </a:cubicBezTo>
                  <a:cubicBezTo>
                    <a:pt x="975" y="1448"/>
                    <a:pt x="731" y="775"/>
                    <a:pt x="330" y="180"/>
                  </a:cubicBezTo>
                  <a:cubicBezTo>
                    <a:pt x="305" y="148"/>
                    <a:pt x="290" y="108"/>
                    <a:pt x="269" y="76"/>
                  </a:cubicBezTo>
                  <a:cubicBezTo>
                    <a:pt x="240" y="51"/>
                    <a:pt x="212" y="26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1725200" y="4361350"/>
              <a:ext cx="832100" cy="784950"/>
            </a:xfrm>
            <a:custGeom>
              <a:avLst/>
              <a:gdLst/>
              <a:ahLst/>
              <a:cxnLst/>
              <a:rect l="l" t="t" r="r" b="b"/>
              <a:pathLst>
                <a:path w="33284" h="31398" extrusionOk="0">
                  <a:moveTo>
                    <a:pt x="21724" y="722"/>
                  </a:moveTo>
                  <a:cubicBezTo>
                    <a:pt x="21787" y="761"/>
                    <a:pt x="21855" y="800"/>
                    <a:pt x="21918" y="843"/>
                  </a:cubicBezTo>
                  <a:cubicBezTo>
                    <a:pt x="22406" y="1183"/>
                    <a:pt x="22846" y="1584"/>
                    <a:pt x="23237" y="2029"/>
                  </a:cubicBezTo>
                  <a:cubicBezTo>
                    <a:pt x="23484" y="2308"/>
                    <a:pt x="23771" y="2552"/>
                    <a:pt x="24090" y="2749"/>
                  </a:cubicBezTo>
                  <a:cubicBezTo>
                    <a:pt x="24229" y="2838"/>
                    <a:pt x="24366" y="2935"/>
                    <a:pt x="24505" y="3025"/>
                  </a:cubicBezTo>
                  <a:cubicBezTo>
                    <a:pt x="25107" y="3415"/>
                    <a:pt x="25437" y="3996"/>
                    <a:pt x="25648" y="4662"/>
                  </a:cubicBezTo>
                  <a:cubicBezTo>
                    <a:pt x="25652" y="4673"/>
                    <a:pt x="25645" y="4687"/>
                    <a:pt x="25641" y="4698"/>
                  </a:cubicBezTo>
                  <a:cubicBezTo>
                    <a:pt x="25634" y="4698"/>
                    <a:pt x="25625" y="4700"/>
                    <a:pt x="25618" y="4700"/>
                  </a:cubicBezTo>
                  <a:cubicBezTo>
                    <a:pt x="25614" y="4700"/>
                    <a:pt x="25611" y="4699"/>
                    <a:pt x="25609" y="4698"/>
                  </a:cubicBezTo>
                  <a:cubicBezTo>
                    <a:pt x="25340" y="4415"/>
                    <a:pt x="24996" y="4261"/>
                    <a:pt x="24634" y="4136"/>
                  </a:cubicBezTo>
                  <a:cubicBezTo>
                    <a:pt x="24337" y="4035"/>
                    <a:pt x="24043" y="3928"/>
                    <a:pt x="23753" y="3813"/>
                  </a:cubicBezTo>
                  <a:cubicBezTo>
                    <a:pt x="23194" y="3605"/>
                    <a:pt x="22757" y="3157"/>
                    <a:pt x="22560" y="2595"/>
                  </a:cubicBezTo>
                  <a:cubicBezTo>
                    <a:pt x="22470" y="2351"/>
                    <a:pt x="22380" y="2107"/>
                    <a:pt x="22294" y="1864"/>
                  </a:cubicBezTo>
                  <a:cubicBezTo>
                    <a:pt x="22173" y="1506"/>
                    <a:pt x="21994" y="1165"/>
                    <a:pt x="21768" y="861"/>
                  </a:cubicBezTo>
                  <a:cubicBezTo>
                    <a:pt x="21743" y="825"/>
                    <a:pt x="21725" y="785"/>
                    <a:pt x="21700" y="749"/>
                  </a:cubicBezTo>
                  <a:lnTo>
                    <a:pt x="21724" y="722"/>
                  </a:lnTo>
                  <a:close/>
                  <a:moveTo>
                    <a:pt x="16756" y="11329"/>
                  </a:moveTo>
                  <a:cubicBezTo>
                    <a:pt x="17125" y="11329"/>
                    <a:pt x="17482" y="11407"/>
                    <a:pt x="17826" y="11578"/>
                  </a:cubicBezTo>
                  <a:cubicBezTo>
                    <a:pt x="17884" y="11614"/>
                    <a:pt x="17941" y="11649"/>
                    <a:pt x="17995" y="11689"/>
                  </a:cubicBezTo>
                  <a:lnTo>
                    <a:pt x="17991" y="11689"/>
                  </a:lnTo>
                  <a:cubicBezTo>
                    <a:pt x="17479" y="12201"/>
                    <a:pt x="17088" y="12746"/>
                    <a:pt x="17335" y="13541"/>
                  </a:cubicBezTo>
                  <a:cubicBezTo>
                    <a:pt x="17285" y="13573"/>
                    <a:pt x="17224" y="13609"/>
                    <a:pt x="17167" y="13652"/>
                  </a:cubicBezTo>
                  <a:cubicBezTo>
                    <a:pt x="17092" y="13702"/>
                    <a:pt x="16999" y="13749"/>
                    <a:pt x="16959" y="13821"/>
                  </a:cubicBezTo>
                  <a:cubicBezTo>
                    <a:pt x="16717" y="14255"/>
                    <a:pt x="16342" y="14387"/>
                    <a:pt x="15914" y="14387"/>
                  </a:cubicBezTo>
                  <a:cubicBezTo>
                    <a:pt x="15841" y="14387"/>
                    <a:pt x="15767" y="14383"/>
                    <a:pt x="15691" y="14376"/>
                  </a:cubicBezTo>
                  <a:cubicBezTo>
                    <a:pt x="15214" y="14330"/>
                    <a:pt x="14802" y="14107"/>
                    <a:pt x="14419" y="13839"/>
                  </a:cubicBezTo>
                  <a:cubicBezTo>
                    <a:pt x="14186" y="13677"/>
                    <a:pt x="14025" y="13430"/>
                    <a:pt x="13974" y="13151"/>
                  </a:cubicBezTo>
                  <a:cubicBezTo>
                    <a:pt x="13924" y="12893"/>
                    <a:pt x="13992" y="12678"/>
                    <a:pt x="14197" y="12509"/>
                  </a:cubicBezTo>
                  <a:cubicBezTo>
                    <a:pt x="14272" y="12452"/>
                    <a:pt x="14347" y="12398"/>
                    <a:pt x="14430" y="12352"/>
                  </a:cubicBezTo>
                  <a:cubicBezTo>
                    <a:pt x="14734" y="12162"/>
                    <a:pt x="15042" y="11975"/>
                    <a:pt x="15347" y="11785"/>
                  </a:cubicBezTo>
                  <a:cubicBezTo>
                    <a:pt x="15659" y="11588"/>
                    <a:pt x="15981" y="11413"/>
                    <a:pt x="16350" y="11359"/>
                  </a:cubicBezTo>
                  <a:cubicBezTo>
                    <a:pt x="16487" y="11339"/>
                    <a:pt x="16622" y="11329"/>
                    <a:pt x="16756" y="11329"/>
                  </a:cubicBezTo>
                  <a:close/>
                  <a:moveTo>
                    <a:pt x="19947" y="140"/>
                  </a:moveTo>
                  <a:cubicBezTo>
                    <a:pt x="20370" y="140"/>
                    <a:pt x="20773" y="258"/>
                    <a:pt x="21162" y="434"/>
                  </a:cubicBezTo>
                  <a:cubicBezTo>
                    <a:pt x="21252" y="474"/>
                    <a:pt x="21334" y="535"/>
                    <a:pt x="21399" y="610"/>
                  </a:cubicBezTo>
                  <a:cubicBezTo>
                    <a:pt x="21743" y="986"/>
                    <a:pt x="22004" y="1427"/>
                    <a:pt x="22169" y="1907"/>
                  </a:cubicBezTo>
                  <a:cubicBezTo>
                    <a:pt x="22259" y="2165"/>
                    <a:pt x="22348" y="2423"/>
                    <a:pt x="22445" y="2681"/>
                  </a:cubicBezTo>
                  <a:cubicBezTo>
                    <a:pt x="22642" y="3240"/>
                    <a:pt x="23076" y="3688"/>
                    <a:pt x="23631" y="3910"/>
                  </a:cubicBezTo>
                  <a:cubicBezTo>
                    <a:pt x="23925" y="4032"/>
                    <a:pt x="24229" y="4136"/>
                    <a:pt x="24527" y="4247"/>
                  </a:cubicBezTo>
                  <a:cubicBezTo>
                    <a:pt x="24670" y="4300"/>
                    <a:pt x="24817" y="4347"/>
                    <a:pt x="24957" y="4408"/>
                  </a:cubicBezTo>
                  <a:cubicBezTo>
                    <a:pt x="25552" y="4662"/>
                    <a:pt x="25845" y="5121"/>
                    <a:pt x="25896" y="5755"/>
                  </a:cubicBezTo>
                  <a:cubicBezTo>
                    <a:pt x="25985" y="6805"/>
                    <a:pt x="25838" y="7826"/>
                    <a:pt x="25580" y="8837"/>
                  </a:cubicBezTo>
                  <a:cubicBezTo>
                    <a:pt x="25483" y="9249"/>
                    <a:pt x="25268" y="9621"/>
                    <a:pt x="24957" y="9908"/>
                  </a:cubicBezTo>
                  <a:cubicBezTo>
                    <a:pt x="24498" y="10334"/>
                    <a:pt x="24168" y="10865"/>
                    <a:pt x="23936" y="11445"/>
                  </a:cubicBezTo>
                  <a:cubicBezTo>
                    <a:pt x="23649" y="12162"/>
                    <a:pt x="23369" y="12882"/>
                    <a:pt x="23101" y="13606"/>
                  </a:cubicBezTo>
                  <a:cubicBezTo>
                    <a:pt x="22911" y="14122"/>
                    <a:pt x="22642" y="14602"/>
                    <a:pt x="22302" y="15032"/>
                  </a:cubicBezTo>
                  <a:cubicBezTo>
                    <a:pt x="22255" y="15093"/>
                    <a:pt x="22212" y="15157"/>
                    <a:pt x="22169" y="15222"/>
                  </a:cubicBezTo>
                  <a:lnTo>
                    <a:pt x="22133" y="15215"/>
                  </a:lnTo>
                  <a:cubicBezTo>
                    <a:pt x="22119" y="15096"/>
                    <a:pt x="22108" y="14978"/>
                    <a:pt x="22094" y="14863"/>
                  </a:cubicBezTo>
                  <a:cubicBezTo>
                    <a:pt x="22029" y="14236"/>
                    <a:pt x="21743" y="13710"/>
                    <a:pt x="21306" y="13283"/>
                  </a:cubicBezTo>
                  <a:cubicBezTo>
                    <a:pt x="20815" y="12803"/>
                    <a:pt x="20288" y="12362"/>
                    <a:pt x="19761" y="11918"/>
                  </a:cubicBezTo>
                  <a:cubicBezTo>
                    <a:pt x="19466" y="11665"/>
                    <a:pt x="19127" y="11500"/>
                    <a:pt x="18734" y="11500"/>
                  </a:cubicBezTo>
                  <a:cubicBezTo>
                    <a:pt x="18692" y="11500"/>
                    <a:pt x="18650" y="11502"/>
                    <a:pt x="18607" y="11506"/>
                  </a:cubicBezTo>
                  <a:cubicBezTo>
                    <a:pt x="18457" y="11520"/>
                    <a:pt x="18310" y="11563"/>
                    <a:pt x="18131" y="11599"/>
                  </a:cubicBezTo>
                  <a:cubicBezTo>
                    <a:pt x="17709" y="11307"/>
                    <a:pt x="17235" y="11189"/>
                    <a:pt x="16719" y="11189"/>
                  </a:cubicBezTo>
                  <a:cubicBezTo>
                    <a:pt x="16564" y="11189"/>
                    <a:pt x="16405" y="11199"/>
                    <a:pt x="16243" y="11219"/>
                  </a:cubicBezTo>
                  <a:cubicBezTo>
                    <a:pt x="16210" y="11115"/>
                    <a:pt x="16185" y="11008"/>
                    <a:pt x="16164" y="10900"/>
                  </a:cubicBezTo>
                  <a:cubicBezTo>
                    <a:pt x="16142" y="10696"/>
                    <a:pt x="16128" y="10488"/>
                    <a:pt x="16121" y="10284"/>
                  </a:cubicBezTo>
                  <a:cubicBezTo>
                    <a:pt x="16103" y="9636"/>
                    <a:pt x="16106" y="8987"/>
                    <a:pt x="16067" y="8342"/>
                  </a:cubicBezTo>
                  <a:cubicBezTo>
                    <a:pt x="16035" y="7751"/>
                    <a:pt x="15960" y="7163"/>
                    <a:pt x="15902" y="6576"/>
                  </a:cubicBezTo>
                  <a:cubicBezTo>
                    <a:pt x="15827" y="5841"/>
                    <a:pt x="15891" y="5128"/>
                    <a:pt x="16318" y="4501"/>
                  </a:cubicBezTo>
                  <a:cubicBezTo>
                    <a:pt x="16841" y="3723"/>
                    <a:pt x="16733" y="3863"/>
                    <a:pt x="16956" y="2910"/>
                  </a:cubicBezTo>
                  <a:cubicBezTo>
                    <a:pt x="16974" y="2817"/>
                    <a:pt x="16995" y="2727"/>
                    <a:pt x="17024" y="2638"/>
                  </a:cubicBezTo>
                  <a:cubicBezTo>
                    <a:pt x="17217" y="2107"/>
                    <a:pt x="17432" y="1584"/>
                    <a:pt x="17791" y="1140"/>
                  </a:cubicBezTo>
                  <a:cubicBezTo>
                    <a:pt x="18256" y="556"/>
                    <a:pt x="18887" y="269"/>
                    <a:pt x="19611" y="165"/>
                  </a:cubicBezTo>
                  <a:cubicBezTo>
                    <a:pt x="19724" y="148"/>
                    <a:pt x="19836" y="140"/>
                    <a:pt x="19947" y="140"/>
                  </a:cubicBezTo>
                  <a:close/>
                  <a:moveTo>
                    <a:pt x="18701" y="11634"/>
                  </a:moveTo>
                  <a:cubicBezTo>
                    <a:pt x="18847" y="11634"/>
                    <a:pt x="18997" y="11664"/>
                    <a:pt x="19152" y="11721"/>
                  </a:cubicBezTo>
                  <a:cubicBezTo>
                    <a:pt x="19414" y="11818"/>
                    <a:pt x="19636" y="11979"/>
                    <a:pt x="19840" y="12158"/>
                  </a:cubicBezTo>
                  <a:cubicBezTo>
                    <a:pt x="20270" y="12531"/>
                    <a:pt x="20700" y="12900"/>
                    <a:pt x="21116" y="13283"/>
                  </a:cubicBezTo>
                  <a:cubicBezTo>
                    <a:pt x="21549" y="13685"/>
                    <a:pt x="21843" y="14172"/>
                    <a:pt x="21947" y="14756"/>
                  </a:cubicBezTo>
                  <a:cubicBezTo>
                    <a:pt x="21986" y="14985"/>
                    <a:pt x="21994" y="15222"/>
                    <a:pt x="21965" y="15451"/>
                  </a:cubicBezTo>
                  <a:cubicBezTo>
                    <a:pt x="21925" y="15795"/>
                    <a:pt x="21843" y="16132"/>
                    <a:pt x="21779" y="16472"/>
                  </a:cubicBezTo>
                  <a:cubicBezTo>
                    <a:pt x="21757" y="16537"/>
                    <a:pt x="21732" y="16598"/>
                    <a:pt x="21707" y="16662"/>
                  </a:cubicBezTo>
                  <a:lnTo>
                    <a:pt x="21703" y="16662"/>
                  </a:lnTo>
                  <a:cubicBezTo>
                    <a:pt x="21560" y="16175"/>
                    <a:pt x="21259" y="15834"/>
                    <a:pt x="20997" y="15469"/>
                  </a:cubicBezTo>
                  <a:cubicBezTo>
                    <a:pt x="20901" y="15336"/>
                    <a:pt x="20843" y="15175"/>
                    <a:pt x="20750" y="15039"/>
                  </a:cubicBezTo>
                  <a:cubicBezTo>
                    <a:pt x="20446" y="14584"/>
                    <a:pt x="20059" y="14229"/>
                    <a:pt x="19546" y="14021"/>
                  </a:cubicBezTo>
                  <a:cubicBezTo>
                    <a:pt x="19238" y="13898"/>
                    <a:pt x="18926" y="13829"/>
                    <a:pt x="18608" y="13829"/>
                  </a:cubicBezTo>
                  <a:cubicBezTo>
                    <a:pt x="18427" y="13829"/>
                    <a:pt x="18244" y="13851"/>
                    <a:pt x="18059" y="13900"/>
                  </a:cubicBezTo>
                  <a:cubicBezTo>
                    <a:pt x="18027" y="13907"/>
                    <a:pt x="17998" y="13910"/>
                    <a:pt x="17966" y="13910"/>
                  </a:cubicBezTo>
                  <a:cubicBezTo>
                    <a:pt x="17948" y="13903"/>
                    <a:pt x="17930" y="13900"/>
                    <a:pt x="17927" y="13892"/>
                  </a:cubicBezTo>
                  <a:cubicBezTo>
                    <a:pt x="17841" y="13731"/>
                    <a:pt x="17712" y="13624"/>
                    <a:pt x="17568" y="13516"/>
                  </a:cubicBezTo>
                  <a:cubicBezTo>
                    <a:pt x="17364" y="13355"/>
                    <a:pt x="17361" y="13100"/>
                    <a:pt x="17414" y="12868"/>
                  </a:cubicBezTo>
                  <a:cubicBezTo>
                    <a:pt x="17507" y="12488"/>
                    <a:pt x="17697" y="12147"/>
                    <a:pt x="18005" y="11893"/>
                  </a:cubicBezTo>
                  <a:cubicBezTo>
                    <a:pt x="18223" y="11718"/>
                    <a:pt x="18456" y="11634"/>
                    <a:pt x="18701" y="11634"/>
                  </a:cubicBezTo>
                  <a:close/>
                  <a:moveTo>
                    <a:pt x="7073" y="13176"/>
                  </a:moveTo>
                  <a:cubicBezTo>
                    <a:pt x="7403" y="13409"/>
                    <a:pt x="7743" y="13631"/>
                    <a:pt x="8070" y="13878"/>
                  </a:cubicBezTo>
                  <a:cubicBezTo>
                    <a:pt x="8439" y="14165"/>
                    <a:pt x="8800" y="14462"/>
                    <a:pt x="9148" y="14770"/>
                  </a:cubicBezTo>
                  <a:cubicBezTo>
                    <a:pt x="9402" y="14992"/>
                    <a:pt x="9628" y="15247"/>
                    <a:pt x="9875" y="15480"/>
                  </a:cubicBezTo>
                  <a:cubicBezTo>
                    <a:pt x="10413" y="15985"/>
                    <a:pt x="10940" y="16508"/>
                    <a:pt x="11542" y="16942"/>
                  </a:cubicBezTo>
                  <a:cubicBezTo>
                    <a:pt x="11728" y="17078"/>
                    <a:pt x="11929" y="17196"/>
                    <a:pt x="12126" y="17325"/>
                  </a:cubicBezTo>
                  <a:cubicBezTo>
                    <a:pt x="12169" y="17346"/>
                    <a:pt x="12204" y="17386"/>
                    <a:pt x="12226" y="17429"/>
                  </a:cubicBezTo>
                  <a:lnTo>
                    <a:pt x="11918" y="17389"/>
                  </a:lnTo>
                  <a:cubicBezTo>
                    <a:pt x="11054" y="17278"/>
                    <a:pt x="10216" y="17085"/>
                    <a:pt x="9438" y="16676"/>
                  </a:cubicBezTo>
                  <a:cubicBezTo>
                    <a:pt x="8843" y="16368"/>
                    <a:pt x="8396" y="15920"/>
                    <a:pt x="8127" y="15304"/>
                  </a:cubicBezTo>
                  <a:cubicBezTo>
                    <a:pt x="8041" y="15103"/>
                    <a:pt x="7973" y="14892"/>
                    <a:pt x="7898" y="14688"/>
                  </a:cubicBezTo>
                  <a:cubicBezTo>
                    <a:pt x="7697" y="14150"/>
                    <a:pt x="7489" y="13616"/>
                    <a:pt x="7034" y="13226"/>
                  </a:cubicBezTo>
                  <a:lnTo>
                    <a:pt x="7073" y="13179"/>
                  </a:lnTo>
                  <a:lnTo>
                    <a:pt x="7073" y="13176"/>
                  </a:lnTo>
                  <a:close/>
                  <a:moveTo>
                    <a:pt x="11053" y="2243"/>
                  </a:moveTo>
                  <a:cubicBezTo>
                    <a:pt x="11181" y="2243"/>
                    <a:pt x="11314" y="2263"/>
                    <a:pt x="11452" y="2305"/>
                  </a:cubicBezTo>
                  <a:cubicBezTo>
                    <a:pt x="11728" y="2387"/>
                    <a:pt x="11997" y="2480"/>
                    <a:pt x="12265" y="2580"/>
                  </a:cubicBezTo>
                  <a:cubicBezTo>
                    <a:pt x="12480" y="2670"/>
                    <a:pt x="12710" y="2720"/>
                    <a:pt x="12943" y="2738"/>
                  </a:cubicBezTo>
                  <a:cubicBezTo>
                    <a:pt x="13115" y="2749"/>
                    <a:pt x="13283" y="2785"/>
                    <a:pt x="13444" y="2846"/>
                  </a:cubicBezTo>
                  <a:cubicBezTo>
                    <a:pt x="14089" y="3093"/>
                    <a:pt x="14594" y="3505"/>
                    <a:pt x="14931" y="4121"/>
                  </a:cubicBezTo>
                  <a:cubicBezTo>
                    <a:pt x="15322" y="4834"/>
                    <a:pt x="15590" y="5608"/>
                    <a:pt x="15727" y="6411"/>
                  </a:cubicBezTo>
                  <a:cubicBezTo>
                    <a:pt x="15856" y="7117"/>
                    <a:pt x="15927" y="7837"/>
                    <a:pt x="15934" y="8557"/>
                  </a:cubicBezTo>
                  <a:cubicBezTo>
                    <a:pt x="15938" y="8987"/>
                    <a:pt x="15949" y="9421"/>
                    <a:pt x="15970" y="9854"/>
                  </a:cubicBezTo>
                  <a:cubicBezTo>
                    <a:pt x="15995" y="10288"/>
                    <a:pt x="16046" y="10718"/>
                    <a:pt x="16085" y="11148"/>
                  </a:cubicBezTo>
                  <a:cubicBezTo>
                    <a:pt x="16089" y="11180"/>
                    <a:pt x="16085" y="11212"/>
                    <a:pt x="16085" y="11270"/>
                  </a:cubicBezTo>
                  <a:cubicBezTo>
                    <a:pt x="15393" y="11485"/>
                    <a:pt x="14870" y="11975"/>
                    <a:pt x="14243" y="12294"/>
                  </a:cubicBezTo>
                  <a:cubicBezTo>
                    <a:pt x="13935" y="12452"/>
                    <a:pt x="13802" y="12724"/>
                    <a:pt x="13802" y="13061"/>
                  </a:cubicBezTo>
                  <a:cubicBezTo>
                    <a:pt x="13788" y="13079"/>
                    <a:pt x="13774" y="13097"/>
                    <a:pt x="13756" y="13111"/>
                  </a:cubicBezTo>
                  <a:cubicBezTo>
                    <a:pt x="13150" y="13466"/>
                    <a:pt x="12846" y="14029"/>
                    <a:pt x="12685" y="14684"/>
                  </a:cubicBezTo>
                  <a:cubicBezTo>
                    <a:pt x="12477" y="15548"/>
                    <a:pt x="12548" y="16404"/>
                    <a:pt x="12774" y="17253"/>
                  </a:cubicBezTo>
                  <a:cubicBezTo>
                    <a:pt x="12792" y="17314"/>
                    <a:pt x="12806" y="17379"/>
                    <a:pt x="12831" y="17483"/>
                  </a:cubicBezTo>
                  <a:cubicBezTo>
                    <a:pt x="12710" y="17436"/>
                    <a:pt x="12620" y="17407"/>
                    <a:pt x="12530" y="17368"/>
                  </a:cubicBezTo>
                  <a:cubicBezTo>
                    <a:pt x="12083" y="17171"/>
                    <a:pt x="11667" y="16909"/>
                    <a:pt x="11301" y="16590"/>
                  </a:cubicBezTo>
                  <a:cubicBezTo>
                    <a:pt x="10793" y="16153"/>
                    <a:pt x="10305" y="15702"/>
                    <a:pt x="9814" y="15250"/>
                  </a:cubicBezTo>
                  <a:cubicBezTo>
                    <a:pt x="9514" y="14971"/>
                    <a:pt x="9205" y="14691"/>
                    <a:pt x="8929" y="14387"/>
                  </a:cubicBezTo>
                  <a:cubicBezTo>
                    <a:pt x="8618" y="14043"/>
                    <a:pt x="8327" y="13681"/>
                    <a:pt x="8059" y="13301"/>
                  </a:cubicBezTo>
                  <a:cubicBezTo>
                    <a:pt x="7303" y="12223"/>
                    <a:pt x="6726" y="11033"/>
                    <a:pt x="6342" y="9775"/>
                  </a:cubicBezTo>
                  <a:cubicBezTo>
                    <a:pt x="6106" y="8998"/>
                    <a:pt x="6049" y="8206"/>
                    <a:pt x="6120" y="7403"/>
                  </a:cubicBezTo>
                  <a:cubicBezTo>
                    <a:pt x="6153" y="7002"/>
                    <a:pt x="6242" y="6611"/>
                    <a:pt x="6389" y="6239"/>
                  </a:cubicBezTo>
                  <a:cubicBezTo>
                    <a:pt x="6679" y="5504"/>
                    <a:pt x="7181" y="5035"/>
                    <a:pt x="7987" y="4931"/>
                  </a:cubicBezTo>
                  <a:cubicBezTo>
                    <a:pt x="8130" y="4902"/>
                    <a:pt x="8270" y="4863"/>
                    <a:pt x="8406" y="4813"/>
                  </a:cubicBezTo>
                  <a:cubicBezTo>
                    <a:pt x="8664" y="4730"/>
                    <a:pt x="8883" y="4566"/>
                    <a:pt x="9033" y="4340"/>
                  </a:cubicBezTo>
                  <a:cubicBezTo>
                    <a:pt x="9159" y="4161"/>
                    <a:pt x="9273" y="3971"/>
                    <a:pt x="9385" y="3781"/>
                  </a:cubicBezTo>
                  <a:cubicBezTo>
                    <a:pt x="9510" y="3569"/>
                    <a:pt x="9614" y="3344"/>
                    <a:pt x="9746" y="3139"/>
                  </a:cubicBezTo>
                  <a:cubicBezTo>
                    <a:pt x="9850" y="2975"/>
                    <a:pt x="9972" y="2824"/>
                    <a:pt x="10105" y="2684"/>
                  </a:cubicBezTo>
                  <a:cubicBezTo>
                    <a:pt x="10379" y="2400"/>
                    <a:pt x="10696" y="2243"/>
                    <a:pt x="11053" y="2243"/>
                  </a:cubicBezTo>
                  <a:close/>
                  <a:moveTo>
                    <a:pt x="31414" y="6343"/>
                  </a:moveTo>
                  <a:cubicBezTo>
                    <a:pt x="31453" y="6400"/>
                    <a:pt x="31496" y="6454"/>
                    <a:pt x="31539" y="6515"/>
                  </a:cubicBezTo>
                  <a:cubicBezTo>
                    <a:pt x="31822" y="6966"/>
                    <a:pt x="31983" y="7464"/>
                    <a:pt x="32066" y="7991"/>
                  </a:cubicBezTo>
                  <a:cubicBezTo>
                    <a:pt x="32130" y="8421"/>
                    <a:pt x="32155" y="8865"/>
                    <a:pt x="32259" y="9288"/>
                  </a:cubicBezTo>
                  <a:cubicBezTo>
                    <a:pt x="32381" y="9783"/>
                    <a:pt x="32564" y="10266"/>
                    <a:pt x="32729" y="10750"/>
                  </a:cubicBezTo>
                  <a:cubicBezTo>
                    <a:pt x="32868" y="11158"/>
                    <a:pt x="33015" y="11563"/>
                    <a:pt x="33076" y="11997"/>
                  </a:cubicBezTo>
                  <a:cubicBezTo>
                    <a:pt x="33144" y="12488"/>
                    <a:pt x="33108" y="12986"/>
                    <a:pt x="32969" y="13459"/>
                  </a:cubicBezTo>
                  <a:cubicBezTo>
                    <a:pt x="32811" y="14011"/>
                    <a:pt x="32574" y="14530"/>
                    <a:pt x="32313" y="15043"/>
                  </a:cubicBezTo>
                  <a:cubicBezTo>
                    <a:pt x="31994" y="15666"/>
                    <a:pt x="31575" y="16232"/>
                    <a:pt x="31070" y="16719"/>
                  </a:cubicBezTo>
                  <a:cubicBezTo>
                    <a:pt x="30679" y="17110"/>
                    <a:pt x="30213" y="17397"/>
                    <a:pt x="29733" y="17662"/>
                  </a:cubicBezTo>
                  <a:cubicBezTo>
                    <a:pt x="29720" y="17669"/>
                    <a:pt x="29704" y="17673"/>
                    <a:pt x="29689" y="17673"/>
                  </a:cubicBezTo>
                  <a:cubicBezTo>
                    <a:pt x="29675" y="17673"/>
                    <a:pt x="29662" y="17670"/>
                    <a:pt x="29651" y="17665"/>
                  </a:cubicBezTo>
                  <a:lnTo>
                    <a:pt x="29765" y="17544"/>
                  </a:lnTo>
                  <a:cubicBezTo>
                    <a:pt x="29948" y="17350"/>
                    <a:pt x="30142" y="17164"/>
                    <a:pt x="30313" y="16960"/>
                  </a:cubicBezTo>
                  <a:cubicBezTo>
                    <a:pt x="30794" y="16393"/>
                    <a:pt x="31098" y="15695"/>
                    <a:pt x="31181" y="14957"/>
                  </a:cubicBezTo>
                  <a:cubicBezTo>
                    <a:pt x="31252" y="14383"/>
                    <a:pt x="31227" y="13814"/>
                    <a:pt x="31152" y="13244"/>
                  </a:cubicBezTo>
                  <a:cubicBezTo>
                    <a:pt x="31052" y="12470"/>
                    <a:pt x="30919" y="11703"/>
                    <a:pt x="30933" y="10918"/>
                  </a:cubicBezTo>
                  <a:cubicBezTo>
                    <a:pt x="30944" y="10356"/>
                    <a:pt x="31052" y="9811"/>
                    <a:pt x="31195" y="9267"/>
                  </a:cubicBezTo>
                  <a:cubicBezTo>
                    <a:pt x="31331" y="8758"/>
                    <a:pt x="31442" y="8245"/>
                    <a:pt x="31485" y="7722"/>
                  </a:cubicBezTo>
                  <a:cubicBezTo>
                    <a:pt x="31521" y="7296"/>
                    <a:pt x="31492" y="6866"/>
                    <a:pt x="31396" y="6450"/>
                  </a:cubicBezTo>
                  <a:cubicBezTo>
                    <a:pt x="31392" y="6418"/>
                    <a:pt x="31388" y="6389"/>
                    <a:pt x="31385" y="6357"/>
                  </a:cubicBezTo>
                  <a:lnTo>
                    <a:pt x="31414" y="6343"/>
                  </a:lnTo>
                  <a:close/>
                  <a:moveTo>
                    <a:pt x="29305" y="4912"/>
                  </a:moveTo>
                  <a:cubicBezTo>
                    <a:pt x="29776" y="4912"/>
                    <a:pt x="30222" y="5084"/>
                    <a:pt x="30629" y="5436"/>
                  </a:cubicBezTo>
                  <a:cubicBezTo>
                    <a:pt x="30987" y="5734"/>
                    <a:pt x="31224" y="6146"/>
                    <a:pt x="31302" y="6604"/>
                  </a:cubicBezTo>
                  <a:cubicBezTo>
                    <a:pt x="31424" y="7357"/>
                    <a:pt x="31335" y="8091"/>
                    <a:pt x="31163" y="8822"/>
                  </a:cubicBezTo>
                  <a:cubicBezTo>
                    <a:pt x="31048" y="9295"/>
                    <a:pt x="30937" y="9768"/>
                    <a:pt x="30851" y="10245"/>
                  </a:cubicBezTo>
                  <a:cubicBezTo>
                    <a:pt x="30772" y="10657"/>
                    <a:pt x="30758" y="11080"/>
                    <a:pt x="30808" y="11499"/>
                  </a:cubicBezTo>
                  <a:cubicBezTo>
                    <a:pt x="30890" y="12183"/>
                    <a:pt x="30973" y="12871"/>
                    <a:pt x="31048" y="13559"/>
                  </a:cubicBezTo>
                  <a:cubicBezTo>
                    <a:pt x="31138" y="14369"/>
                    <a:pt x="31098" y="15164"/>
                    <a:pt x="30779" y="15931"/>
                  </a:cubicBezTo>
                  <a:cubicBezTo>
                    <a:pt x="30564" y="16454"/>
                    <a:pt x="30217" y="16881"/>
                    <a:pt x="29837" y="17286"/>
                  </a:cubicBezTo>
                  <a:cubicBezTo>
                    <a:pt x="29213" y="17948"/>
                    <a:pt x="28432" y="18307"/>
                    <a:pt x="27565" y="18507"/>
                  </a:cubicBezTo>
                  <a:cubicBezTo>
                    <a:pt x="27347" y="18558"/>
                    <a:pt x="27125" y="18604"/>
                    <a:pt x="26906" y="18661"/>
                  </a:cubicBezTo>
                  <a:cubicBezTo>
                    <a:pt x="26753" y="18699"/>
                    <a:pt x="26601" y="18715"/>
                    <a:pt x="26449" y="18715"/>
                  </a:cubicBezTo>
                  <a:cubicBezTo>
                    <a:pt x="26186" y="18715"/>
                    <a:pt x="25924" y="18668"/>
                    <a:pt x="25663" y="18611"/>
                  </a:cubicBezTo>
                  <a:cubicBezTo>
                    <a:pt x="25397" y="18561"/>
                    <a:pt x="25147" y="18461"/>
                    <a:pt x="24921" y="18318"/>
                  </a:cubicBezTo>
                  <a:cubicBezTo>
                    <a:pt x="24989" y="18002"/>
                    <a:pt x="25089" y="17698"/>
                    <a:pt x="25225" y="17404"/>
                  </a:cubicBezTo>
                  <a:cubicBezTo>
                    <a:pt x="25455" y="16884"/>
                    <a:pt x="25677" y="16365"/>
                    <a:pt x="25896" y="15842"/>
                  </a:cubicBezTo>
                  <a:cubicBezTo>
                    <a:pt x="25985" y="15641"/>
                    <a:pt x="26039" y="15426"/>
                    <a:pt x="26057" y="15207"/>
                  </a:cubicBezTo>
                  <a:cubicBezTo>
                    <a:pt x="26071" y="15064"/>
                    <a:pt x="26132" y="14921"/>
                    <a:pt x="26143" y="14767"/>
                  </a:cubicBezTo>
                  <a:cubicBezTo>
                    <a:pt x="26157" y="14541"/>
                    <a:pt x="26082" y="14337"/>
                    <a:pt x="26017" y="14132"/>
                  </a:cubicBezTo>
                  <a:cubicBezTo>
                    <a:pt x="25950" y="13931"/>
                    <a:pt x="25701" y="13789"/>
                    <a:pt x="25445" y="13789"/>
                  </a:cubicBezTo>
                  <a:cubicBezTo>
                    <a:pt x="25400" y="13789"/>
                    <a:pt x="25356" y="13794"/>
                    <a:pt x="25311" y="13803"/>
                  </a:cubicBezTo>
                  <a:cubicBezTo>
                    <a:pt x="25111" y="13842"/>
                    <a:pt x="24914" y="13903"/>
                    <a:pt x="24727" y="13986"/>
                  </a:cubicBezTo>
                  <a:cubicBezTo>
                    <a:pt x="24183" y="14236"/>
                    <a:pt x="23703" y="14602"/>
                    <a:pt x="23319" y="15060"/>
                  </a:cubicBezTo>
                  <a:cubicBezTo>
                    <a:pt x="22717" y="15784"/>
                    <a:pt x="22165" y="16544"/>
                    <a:pt x="21843" y="17443"/>
                  </a:cubicBezTo>
                  <a:cubicBezTo>
                    <a:pt x="21822" y="17483"/>
                    <a:pt x="21800" y="17522"/>
                    <a:pt x="21775" y="17558"/>
                  </a:cubicBezTo>
                  <a:cubicBezTo>
                    <a:pt x="21775" y="17196"/>
                    <a:pt x="21753" y="16881"/>
                    <a:pt x="21875" y="16558"/>
                  </a:cubicBezTo>
                  <a:cubicBezTo>
                    <a:pt x="21997" y="16229"/>
                    <a:pt x="22044" y="15867"/>
                    <a:pt x="22133" y="15480"/>
                  </a:cubicBezTo>
                  <a:cubicBezTo>
                    <a:pt x="22592" y="14964"/>
                    <a:pt x="22957" y="14372"/>
                    <a:pt x="23208" y="13728"/>
                  </a:cubicBezTo>
                  <a:cubicBezTo>
                    <a:pt x="23480" y="13000"/>
                    <a:pt x="23764" y="12273"/>
                    <a:pt x="24050" y="11549"/>
                  </a:cubicBezTo>
                  <a:cubicBezTo>
                    <a:pt x="24294" y="10918"/>
                    <a:pt x="24681" y="10352"/>
                    <a:pt x="25179" y="9894"/>
                  </a:cubicBezTo>
                  <a:cubicBezTo>
                    <a:pt x="25419" y="9671"/>
                    <a:pt x="25595" y="9385"/>
                    <a:pt x="25688" y="9069"/>
                  </a:cubicBezTo>
                  <a:cubicBezTo>
                    <a:pt x="25817" y="8650"/>
                    <a:pt x="25903" y="8220"/>
                    <a:pt x="26057" y="7808"/>
                  </a:cubicBezTo>
                  <a:cubicBezTo>
                    <a:pt x="26505" y="6586"/>
                    <a:pt x="27211" y="5569"/>
                    <a:pt x="28479" y="5078"/>
                  </a:cubicBezTo>
                  <a:cubicBezTo>
                    <a:pt x="28761" y="4968"/>
                    <a:pt x="29037" y="4912"/>
                    <a:pt x="29305" y="4912"/>
                  </a:cubicBezTo>
                  <a:close/>
                  <a:moveTo>
                    <a:pt x="13824" y="13251"/>
                  </a:moveTo>
                  <a:cubicBezTo>
                    <a:pt x="14028" y="13835"/>
                    <a:pt x="14490" y="14111"/>
                    <a:pt x="14992" y="14330"/>
                  </a:cubicBezTo>
                  <a:cubicBezTo>
                    <a:pt x="15289" y="14457"/>
                    <a:pt x="15589" y="14533"/>
                    <a:pt x="15892" y="14533"/>
                  </a:cubicBezTo>
                  <a:cubicBezTo>
                    <a:pt x="16127" y="14533"/>
                    <a:pt x="16362" y="14487"/>
                    <a:pt x="16597" y="14383"/>
                  </a:cubicBezTo>
                  <a:cubicBezTo>
                    <a:pt x="16794" y="14595"/>
                    <a:pt x="16798" y="14785"/>
                    <a:pt x="16604" y="15093"/>
                  </a:cubicBezTo>
                  <a:lnTo>
                    <a:pt x="16415" y="15010"/>
                  </a:lnTo>
                  <a:cubicBezTo>
                    <a:pt x="16314" y="14967"/>
                    <a:pt x="16224" y="14945"/>
                    <a:pt x="16140" y="14945"/>
                  </a:cubicBezTo>
                  <a:cubicBezTo>
                    <a:pt x="15976" y="14945"/>
                    <a:pt x="15836" y="15028"/>
                    <a:pt x="15691" y="15189"/>
                  </a:cubicBezTo>
                  <a:cubicBezTo>
                    <a:pt x="15246" y="15695"/>
                    <a:pt x="15049" y="16297"/>
                    <a:pt x="14960" y="16952"/>
                  </a:cubicBezTo>
                  <a:cubicBezTo>
                    <a:pt x="14885" y="17536"/>
                    <a:pt x="14935" y="18106"/>
                    <a:pt x="15071" y="18676"/>
                  </a:cubicBezTo>
                  <a:cubicBezTo>
                    <a:pt x="15189" y="19163"/>
                    <a:pt x="15408" y="19622"/>
                    <a:pt x="15716" y="20016"/>
                  </a:cubicBezTo>
                  <a:cubicBezTo>
                    <a:pt x="15755" y="20070"/>
                    <a:pt x="15791" y="20123"/>
                    <a:pt x="15845" y="20195"/>
                  </a:cubicBezTo>
                  <a:cubicBezTo>
                    <a:pt x="15797" y="20206"/>
                    <a:pt x="15751" y="20210"/>
                    <a:pt x="15707" y="20210"/>
                  </a:cubicBezTo>
                  <a:cubicBezTo>
                    <a:pt x="15605" y="20210"/>
                    <a:pt x="15512" y="20186"/>
                    <a:pt x="15422" y="20166"/>
                  </a:cubicBezTo>
                  <a:cubicBezTo>
                    <a:pt x="14913" y="20055"/>
                    <a:pt x="14505" y="19776"/>
                    <a:pt x="14146" y="19414"/>
                  </a:cubicBezTo>
                  <a:cubicBezTo>
                    <a:pt x="13505" y="18758"/>
                    <a:pt x="13115" y="17963"/>
                    <a:pt x="12882" y="17085"/>
                  </a:cubicBezTo>
                  <a:cubicBezTo>
                    <a:pt x="12738" y="16544"/>
                    <a:pt x="12685" y="15981"/>
                    <a:pt x="12724" y="15422"/>
                  </a:cubicBezTo>
                  <a:cubicBezTo>
                    <a:pt x="12753" y="14946"/>
                    <a:pt x="12853" y="14484"/>
                    <a:pt x="13079" y="14057"/>
                  </a:cubicBezTo>
                  <a:cubicBezTo>
                    <a:pt x="13251" y="13731"/>
                    <a:pt x="13480" y="13448"/>
                    <a:pt x="13824" y="13251"/>
                  </a:cubicBezTo>
                  <a:close/>
                  <a:moveTo>
                    <a:pt x="18622" y="13967"/>
                  </a:moveTo>
                  <a:cubicBezTo>
                    <a:pt x="18791" y="13967"/>
                    <a:pt x="18961" y="13989"/>
                    <a:pt x="19127" y="14032"/>
                  </a:cubicBezTo>
                  <a:cubicBezTo>
                    <a:pt x="19722" y="14179"/>
                    <a:pt x="20191" y="14516"/>
                    <a:pt x="20550" y="15007"/>
                  </a:cubicBezTo>
                  <a:cubicBezTo>
                    <a:pt x="20603" y="15082"/>
                    <a:pt x="20636" y="15172"/>
                    <a:pt x="20686" y="15250"/>
                  </a:cubicBezTo>
                  <a:cubicBezTo>
                    <a:pt x="20833" y="15465"/>
                    <a:pt x="20976" y="15684"/>
                    <a:pt x="21134" y="15888"/>
                  </a:cubicBezTo>
                  <a:cubicBezTo>
                    <a:pt x="21470" y="16315"/>
                    <a:pt x="21671" y="16798"/>
                    <a:pt x="21646" y="17346"/>
                  </a:cubicBezTo>
                  <a:cubicBezTo>
                    <a:pt x="21603" y="18414"/>
                    <a:pt x="21180" y="19306"/>
                    <a:pt x="20342" y="19984"/>
                  </a:cubicBezTo>
                  <a:cubicBezTo>
                    <a:pt x="19973" y="20277"/>
                    <a:pt x="19539" y="20442"/>
                    <a:pt x="19030" y="20543"/>
                  </a:cubicBezTo>
                  <a:cubicBezTo>
                    <a:pt x="19091" y="20428"/>
                    <a:pt x="19131" y="20353"/>
                    <a:pt x="19174" y="20277"/>
                  </a:cubicBezTo>
                  <a:cubicBezTo>
                    <a:pt x="19414" y="19855"/>
                    <a:pt x="19514" y="19392"/>
                    <a:pt x="19568" y="18909"/>
                  </a:cubicBezTo>
                  <a:cubicBezTo>
                    <a:pt x="19686" y="17816"/>
                    <a:pt x="19335" y="16848"/>
                    <a:pt x="18779" y="15935"/>
                  </a:cubicBezTo>
                  <a:cubicBezTo>
                    <a:pt x="18640" y="15713"/>
                    <a:pt x="18461" y="15519"/>
                    <a:pt x="18253" y="15365"/>
                  </a:cubicBezTo>
                  <a:cubicBezTo>
                    <a:pt x="17998" y="15175"/>
                    <a:pt x="17841" y="14914"/>
                    <a:pt x="17740" y="14620"/>
                  </a:cubicBezTo>
                  <a:cubicBezTo>
                    <a:pt x="17654" y="14376"/>
                    <a:pt x="17794" y="14132"/>
                    <a:pt x="18041" y="14054"/>
                  </a:cubicBezTo>
                  <a:cubicBezTo>
                    <a:pt x="18231" y="13996"/>
                    <a:pt x="18427" y="13967"/>
                    <a:pt x="18622" y="13967"/>
                  </a:cubicBezTo>
                  <a:close/>
                  <a:moveTo>
                    <a:pt x="15981" y="15068"/>
                  </a:moveTo>
                  <a:lnTo>
                    <a:pt x="16038" y="15103"/>
                  </a:lnTo>
                  <a:cubicBezTo>
                    <a:pt x="16069" y="15095"/>
                    <a:pt x="16100" y="15090"/>
                    <a:pt x="16131" y="15090"/>
                  </a:cubicBezTo>
                  <a:cubicBezTo>
                    <a:pt x="16212" y="15090"/>
                    <a:pt x="16291" y="15120"/>
                    <a:pt x="16354" y="15172"/>
                  </a:cubicBezTo>
                  <a:cubicBezTo>
                    <a:pt x="16433" y="15240"/>
                    <a:pt x="16540" y="15272"/>
                    <a:pt x="16633" y="15326"/>
                  </a:cubicBezTo>
                  <a:cubicBezTo>
                    <a:pt x="16762" y="15401"/>
                    <a:pt x="16907" y="15438"/>
                    <a:pt x="17053" y="15438"/>
                  </a:cubicBezTo>
                  <a:cubicBezTo>
                    <a:pt x="17158" y="15438"/>
                    <a:pt x="17263" y="15418"/>
                    <a:pt x="17364" y="15379"/>
                  </a:cubicBezTo>
                  <a:cubicBezTo>
                    <a:pt x="17462" y="15341"/>
                    <a:pt x="17566" y="15322"/>
                    <a:pt x="17668" y="15322"/>
                  </a:cubicBezTo>
                  <a:cubicBezTo>
                    <a:pt x="17872" y="15322"/>
                    <a:pt x="18073" y="15396"/>
                    <a:pt x="18228" y="15537"/>
                  </a:cubicBezTo>
                  <a:cubicBezTo>
                    <a:pt x="18392" y="15673"/>
                    <a:pt x="18532" y="15834"/>
                    <a:pt x="18650" y="16010"/>
                  </a:cubicBezTo>
                  <a:cubicBezTo>
                    <a:pt x="19002" y="16565"/>
                    <a:pt x="19281" y="17157"/>
                    <a:pt x="19389" y="17812"/>
                  </a:cubicBezTo>
                  <a:cubicBezTo>
                    <a:pt x="19532" y="18669"/>
                    <a:pt x="19460" y="19504"/>
                    <a:pt x="19012" y="20270"/>
                  </a:cubicBezTo>
                  <a:cubicBezTo>
                    <a:pt x="18729" y="20754"/>
                    <a:pt x="18296" y="21008"/>
                    <a:pt x="17733" y="21034"/>
                  </a:cubicBezTo>
                  <a:cubicBezTo>
                    <a:pt x="17701" y="21035"/>
                    <a:pt x="17670" y="21036"/>
                    <a:pt x="17638" y="21036"/>
                  </a:cubicBezTo>
                  <a:cubicBezTo>
                    <a:pt x="17302" y="21036"/>
                    <a:pt x="16972" y="20933"/>
                    <a:pt x="16694" y="20740"/>
                  </a:cubicBezTo>
                  <a:cubicBezTo>
                    <a:pt x="15784" y="20116"/>
                    <a:pt x="15261" y="19260"/>
                    <a:pt x="15114" y="18167"/>
                  </a:cubicBezTo>
                  <a:cubicBezTo>
                    <a:pt x="15024" y="17497"/>
                    <a:pt x="15049" y="16838"/>
                    <a:pt x="15275" y="16193"/>
                  </a:cubicBezTo>
                  <a:cubicBezTo>
                    <a:pt x="15365" y="15920"/>
                    <a:pt x="15501" y="15662"/>
                    <a:pt x="15673" y="15437"/>
                  </a:cubicBezTo>
                  <a:cubicBezTo>
                    <a:pt x="15773" y="15311"/>
                    <a:pt x="15877" y="15189"/>
                    <a:pt x="15981" y="15068"/>
                  </a:cubicBezTo>
                  <a:close/>
                  <a:moveTo>
                    <a:pt x="25946" y="15068"/>
                  </a:moveTo>
                  <a:lnTo>
                    <a:pt x="25982" y="15082"/>
                  </a:lnTo>
                  <a:cubicBezTo>
                    <a:pt x="25953" y="15215"/>
                    <a:pt x="25917" y="15347"/>
                    <a:pt x="25878" y="15480"/>
                  </a:cubicBezTo>
                  <a:cubicBezTo>
                    <a:pt x="25695" y="15945"/>
                    <a:pt x="25534" y="16418"/>
                    <a:pt x="25315" y="16866"/>
                  </a:cubicBezTo>
                  <a:cubicBezTo>
                    <a:pt x="25000" y="17515"/>
                    <a:pt x="24792" y="18192"/>
                    <a:pt x="24620" y="18884"/>
                  </a:cubicBezTo>
                  <a:cubicBezTo>
                    <a:pt x="24466" y="19493"/>
                    <a:pt x="24262" y="20080"/>
                    <a:pt x="23939" y="20625"/>
                  </a:cubicBezTo>
                  <a:cubicBezTo>
                    <a:pt x="23713" y="21008"/>
                    <a:pt x="23402" y="21302"/>
                    <a:pt x="23033" y="21539"/>
                  </a:cubicBezTo>
                  <a:cubicBezTo>
                    <a:pt x="22918" y="21614"/>
                    <a:pt x="22793" y="21678"/>
                    <a:pt x="22635" y="21682"/>
                  </a:cubicBezTo>
                  <a:cubicBezTo>
                    <a:pt x="22642" y="21657"/>
                    <a:pt x="22653" y="21635"/>
                    <a:pt x="22667" y="21614"/>
                  </a:cubicBezTo>
                  <a:cubicBezTo>
                    <a:pt x="23043" y="21245"/>
                    <a:pt x="23194" y="20776"/>
                    <a:pt x="23287" y="20277"/>
                  </a:cubicBezTo>
                  <a:cubicBezTo>
                    <a:pt x="23384" y="19754"/>
                    <a:pt x="23473" y="19231"/>
                    <a:pt x="23563" y="18704"/>
                  </a:cubicBezTo>
                  <a:cubicBezTo>
                    <a:pt x="23660" y="18131"/>
                    <a:pt x="23914" y="17594"/>
                    <a:pt x="24301" y="17157"/>
                  </a:cubicBezTo>
                  <a:cubicBezTo>
                    <a:pt x="24548" y="16870"/>
                    <a:pt x="24806" y="16590"/>
                    <a:pt x="25064" y="16311"/>
                  </a:cubicBezTo>
                  <a:cubicBezTo>
                    <a:pt x="25415" y="15938"/>
                    <a:pt x="25745" y="15551"/>
                    <a:pt x="25946" y="15068"/>
                  </a:cubicBezTo>
                  <a:close/>
                  <a:moveTo>
                    <a:pt x="25412" y="13935"/>
                  </a:moveTo>
                  <a:cubicBezTo>
                    <a:pt x="25820" y="13939"/>
                    <a:pt x="26103" y="14319"/>
                    <a:pt x="25964" y="14706"/>
                  </a:cubicBezTo>
                  <a:cubicBezTo>
                    <a:pt x="25892" y="14928"/>
                    <a:pt x="25792" y="15139"/>
                    <a:pt x="25666" y="15333"/>
                  </a:cubicBezTo>
                  <a:cubicBezTo>
                    <a:pt x="25476" y="15609"/>
                    <a:pt x="25272" y="15870"/>
                    <a:pt x="25053" y="16121"/>
                  </a:cubicBezTo>
                  <a:cubicBezTo>
                    <a:pt x="24792" y="16418"/>
                    <a:pt x="24520" y="16702"/>
                    <a:pt x="24254" y="16992"/>
                  </a:cubicBezTo>
                  <a:cubicBezTo>
                    <a:pt x="23753" y="17547"/>
                    <a:pt x="23484" y="18210"/>
                    <a:pt x="23369" y="18945"/>
                  </a:cubicBezTo>
                  <a:cubicBezTo>
                    <a:pt x="23280" y="19521"/>
                    <a:pt x="23165" y="20098"/>
                    <a:pt x="23051" y="20668"/>
                  </a:cubicBezTo>
                  <a:cubicBezTo>
                    <a:pt x="22979" y="21019"/>
                    <a:pt x="22785" y="21306"/>
                    <a:pt x="22535" y="21557"/>
                  </a:cubicBezTo>
                  <a:cubicBezTo>
                    <a:pt x="22426" y="21669"/>
                    <a:pt x="22304" y="21735"/>
                    <a:pt x="22153" y="21735"/>
                  </a:cubicBezTo>
                  <a:cubicBezTo>
                    <a:pt x="22121" y="21735"/>
                    <a:pt x="22087" y="21731"/>
                    <a:pt x="22051" y="21725"/>
                  </a:cubicBezTo>
                  <a:cubicBezTo>
                    <a:pt x="21732" y="21668"/>
                    <a:pt x="21402" y="21650"/>
                    <a:pt x="21083" y="21589"/>
                  </a:cubicBezTo>
                  <a:cubicBezTo>
                    <a:pt x="20399" y="21460"/>
                    <a:pt x="19783" y="21163"/>
                    <a:pt x="19202" y="20786"/>
                  </a:cubicBezTo>
                  <a:cubicBezTo>
                    <a:pt x="19163" y="20758"/>
                    <a:pt x="19123" y="20722"/>
                    <a:pt x="19084" y="20690"/>
                  </a:cubicBezTo>
                  <a:lnTo>
                    <a:pt x="19084" y="20686"/>
                  </a:lnTo>
                  <a:cubicBezTo>
                    <a:pt x="19138" y="20664"/>
                    <a:pt x="19192" y="20647"/>
                    <a:pt x="19249" y="20632"/>
                  </a:cubicBezTo>
                  <a:cubicBezTo>
                    <a:pt x="20295" y="20406"/>
                    <a:pt x="20990" y="19751"/>
                    <a:pt x="21438" y="18812"/>
                  </a:cubicBezTo>
                  <a:cubicBezTo>
                    <a:pt x="21624" y="18429"/>
                    <a:pt x="21771" y="18027"/>
                    <a:pt x="21918" y="17630"/>
                  </a:cubicBezTo>
                  <a:cubicBezTo>
                    <a:pt x="22244" y="16741"/>
                    <a:pt x="22757" y="15971"/>
                    <a:pt x="23362" y="15247"/>
                  </a:cubicBezTo>
                  <a:cubicBezTo>
                    <a:pt x="23760" y="14763"/>
                    <a:pt x="24258" y="14369"/>
                    <a:pt x="24821" y="14093"/>
                  </a:cubicBezTo>
                  <a:cubicBezTo>
                    <a:pt x="25000" y="13993"/>
                    <a:pt x="25204" y="13939"/>
                    <a:pt x="25412" y="13935"/>
                  </a:cubicBezTo>
                  <a:close/>
                  <a:moveTo>
                    <a:pt x="1134" y="17910"/>
                  </a:moveTo>
                  <a:cubicBezTo>
                    <a:pt x="1214" y="17983"/>
                    <a:pt x="1281" y="18043"/>
                    <a:pt x="1351" y="18099"/>
                  </a:cubicBezTo>
                  <a:cubicBezTo>
                    <a:pt x="1713" y="18418"/>
                    <a:pt x="2114" y="18683"/>
                    <a:pt x="2548" y="18891"/>
                  </a:cubicBezTo>
                  <a:cubicBezTo>
                    <a:pt x="3480" y="19332"/>
                    <a:pt x="4322" y="19933"/>
                    <a:pt x="5042" y="20668"/>
                  </a:cubicBezTo>
                  <a:cubicBezTo>
                    <a:pt x="5346" y="20983"/>
                    <a:pt x="5680" y="21270"/>
                    <a:pt x="6041" y="21521"/>
                  </a:cubicBezTo>
                  <a:cubicBezTo>
                    <a:pt x="6231" y="21650"/>
                    <a:pt x="6436" y="21761"/>
                    <a:pt x="6640" y="21883"/>
                  </a:cubicBezTo>
                  <a:cubicBezTo>
                    <a:pt x="6634" y="21883"/>
                    <a:pt x="6627" y="21883"/>
                    <a:pt x="6620" y="21883"/>
                  </a:cubicBezTo>
                  <a:cubicBezTo>
                    <a:pt x="6136" y="21883"/>
                    <a:pt x="4395" y="21128"/>
                    <a:pt x="3462" y="20482"/>
                  </a:cubicBezTo>
                  <a:cubicBezTo>
                    <a:pt x="2518" y="19828"/>
                    <a:pt x="1335" y="18539"/>
                    <a:pt x="1134" y="17910"/>
                  </a:cubicBezTo>
                  <a:close/>
                  <a:moveTo>
                    <a:pt x="5153" y="12668"/>
                  </a:moveTo>
                  <a:cubicBezTo>
                    <a:pt x="5387" y="12668"/>
                    <a:pt x="5622" y="12692"/>
                    <a:pt x="5852" y="12739"/>
                  </a:cubicBezTo>
                  <a:cubicBezTo>
                    <a:pt x="6547" y="12871"/>
                    <a:pt x="7052" y="13272"/>
                    <a:pt x="7392" y="13878"/>
                  </a:cubicBezTo>
                  <a:cubicBezTo>
                    <a:pt x="7543" y="14143"/>
                    <a:pt x="7643" y="14433"/>
                    <a:pt x="7758" y="14716"/>
                  </a:cubicBezTo>
                  <a:cubicBezTo>
                    <a:pt x="7855" y="14953"/>
                    <a:pt x="7926" y="15197"/>
                    <a:pt x="8030" y="15426"/>
                  </a:cubicBezTo>
                  <a:cubicBezTo>
                    <a:pt x="8270" y="15960"/>
                    <a:pt x="8675" y="16404"/>
                    <a:pt x="9184" y="16691"/>
                  </a:cubicBezTo>
                  <a:cubicBezTo>
                    <a:pt x="9771" y="17031"/>
                    <a:pt x="10420" y="17264"/>
                    <a:pt x="11090" y="17375"/>
                  </a:cubicBezTo>
                  <a:cubicBezTo>
                    <a:pt x="11588" y="17461"/>
                    <a:pt x="12093" y="17511"/>
                    <a:pt x="12591" y="17579"/>
                  </a:cubicBezTo>
                  <a:cubicBezTo>
                    <a:pt x="12692" y="17590"/>
                    <a:pt x="12788" y="17615"/>
                    <a:pt x="12896" y="17633"/>
                  </a:cubicBezTo>
                  <a:cubicBezTo>
                    <a:pt x="13240" y="18550"/>
                    <a:pt x="13727" y="19339"/>
                    <a:pt x="14537" y="19930"/>
                  </a:cubicBezTo>
                  <a:cubicBezTo>
                    <a:pt x="14483" y="19962"/>
                    <a:pt x="14426" y="19994"/>
                    <a:pt x="14369" y="20023"/>
                  </a:cubicBezTo>
                  <a:cubicBezTo>
                    <a:pt x="13942" y="20202"/>
                    <a:pt x="13494" y="20292"/>
                    <a:pt x="13039" y="20356"/>
                  </a:cubicBezTo>
                  <a:cubicBezTo>
                    <a:pt x="12949" y="20370"/>
                    <a:pt x="12860" y="20376"/>
                    <a:pt x="12773" y="20376"/>
                  </a:cubicBezTo>
                  <a:cubicBezTo>
                    <a:pt x="12438" y="20376"/>
                    <a:pt x="12124" y="20285"/>
                    <a:pt x="11814" y="20163"/>
                  </a:cubicBezTo>
                  <a:cubicBezTo>
                    <a:pt x="11577" y="20066"/>
                    <a:pt x="11352" y="19959"/>
                    <a:pt x="11119" y="19858"/>
                  </a:cubicBezTo>
                  <a:cubicBezTo>
                    <a:pt x="10911" y="19770"/>
                    <a:pt x="10703" y="19704"/>
                    <a:pt x="10476" y="19704"/>
                  </a:cubicBezTo>
                  <a:cubicBezTo>
                    <a:pt x="10465" y="19704"/>
                    <a:pt x="10453" y="19704"/>
                    <a:pt x="10442" y="19704"/>
                  </a:cubicBezTo>
                  <a:cubicBezTo>
                    <a:pt x="10108" y="19719"/>
                    <a:pt x="9918" y="19905"/>
                    <a:pt x="9926" y="20238"/>
                  </a:cubicBezTo>
                  <a:cubicBezTo>
                    <a:pt x="9933" y="20557"/>
                    <a:pt x="10033" y="20854"/>
                    <a:pt x="10176" y="21134"/>
                  </a:cubicBezTo>
                  <a:cubicBezTo>
                    <a:pt x="10209" y="21195"/>
                    <a:pt x="10241" y="21252"/>
                    <a:pt x="10280" y="21324"/>
                  </a:cubicBezTo>
                  <a:lnTo>
                    <a:pt x="10133" y="21385"/>
                  </a:lnTo>
                  <a:cubicBezTo>
                    <a:pt x="9972" y="21453"/>
                    <a:pt x="9804" y="21499"/>
                    <a:pt x="9660" y="21589"/>
                  </a:cubicBezTo>
                  <a:cubicBezTo>
                    <a:pt x="9273" y="21825"/>
                    <a:pt x="8847" y="21915"/>
                    <a:pt x="8413" y="21990"/>
                  </a:cubicBezTo>
                  <a:cubicBezTo>
                    <a:pt x="8274" y="22012"/>
                    <a:pt x="8134" y="22015"/>
                    <a:pt x="7994" y="22030"/>
                  </a:cubicBezTo>
                  <a:cubicBezTo>
                    <a:pt x="7924" y="22037"/>
                    <a:pt x="7854" y="22040"/>
                    <a:pt x="7786" y="22040"/>
                  </a:cubicBezTo>
                  <a:cubicBezTo>
                    <a:pt x="7302" y="22040"/>
                    <a:pt x="6859" y="21870"/>
                    <a:pt x="6436" y="21632"/>
                  </a:cubicBezTo>
                  <a:cubicBezTo>
                    <a:pt x="5977" y="21370"/>
                    <a:pt x="5558" y="21041"/>
                    <a:pt x="5196" y="20657"/>
                  </a:cubicBezTo>
                  <a:cubicBezTo>
                    <a:pt x="4626" y="20062"/>
                    <a:pt x="4003" y="19539"/>
                    <a:pt x="3279" y="19134"/>
                  </a:cubicBezTo>
                  <a:cubicBezTo>
                    <a:pt x="3085" y="19027"/>
                    <a:pt x="2888" y="18934"/>
                    <a:pt x="2698" y="18826"/>
                  </a:cubicBezTo>
                  <a:cubicBezTo>
                    <a:pt x="2394" y="18654"/>
                    <a:pt x="2089" y="18486"/>
                    <a:pt x="1803" y="18296"/>
                  </a:cubicBezTo>
                  <a:cubicBezTo>
                    <a:pt x="950" y="17733"/>
                    <a:pt x="459" y="16924"/>
                    <a:pt x="222" y="15949"/>
                  </a:cubicBezTo>
                  <a:cubicBezTo>
                    <a:pt x="162" y="15691"/>
                    <a:pt x="115" y="15426"/>
                    <a:pt x="172" y="15157"/>
                  </a:cubicBezTo>
                  <a:cubicBezTo>
                    <a:pt x="230" y="14903"/>
                    <a:pt x="344" y="14767"/>
                    <a:pt x="606" y="14742"/>
                  </a:cubicBezTo>
                  <a:cubicBezTo>
                    <a:pt x="759" y="14725"/>
                    <a:pt x="914" y="14723"/>
                    <a:pt x="1070" y="14723"/>
                  </a:cubicBezTo>
                  <a:cubicBezTo>
                    <a:pt x="1122" y="14723"/>
                    <a:pt x="1174" y="14724"/>
                    <a:pt x="1226" y="14724"/>
                  </a:cubicBezTo>
                  <a:cubicBezTo>
                    <a:pt x="1239" y="14723"/>
                    <a:pt x="1252" y="14723"/>
                    <a:pt x="1265" y="14723"/>
                  </a:cubicBezTo>
                  <a:cubicBezTo>
                    <a:pt x="1368" y="14723"/>
                    <a:pt x="1471" y="14733"/>
                    <a:pt x="1574" y="14733"/>
                  </a:cubicBezTo>
                  <a:cubicBezTo>
                    <a:pt x="1598" y="14733"/>
                    <a:pt x="1621" y="14732"/>
                    <a:pt x="1645" y="14731"/>
                  </a:cubicBezTo>
                  <a:cubicBezTo>
                    <a:pt x="1881" y="14731"/>
                    <a:pt x="2100" y="14598"/>
                    <a:pt x="2215" y="14390"/>
                  </a:cubicBezTo>
                  <a:cubicBezTo>
                    <a:pt x="2322" y="14204"/>
                    <a:pt x="2440" y="14025"/>
                    <a:pt x="2566" y="13853"/>
                  </a:cubicBezTo>
                  <a:cubicBezTo>
                    <a:pt x="3042" y="13219"/>
                    <a:pt x="3698" y="12889"/>
                    <a:pt x="4465" y="12735"/>
                  </a:cubicBezTo>
                  <a:cubicBezTo>
                    <a:pt x="4692" y="12691"/>
                    <a:pt x="4923" y="12668"/>
                    <a:pt x="5153" y="12668"/>
                  </a:cubicBezTo>
                  <a:close/>
                  <a:moveTo>
                    <a:pt x="10429" y="19838"/>
                  </a:moveTo>
                  <a:cubicBezTo>
                    <a:pt x="10461" y="19838"/>
                    <a:pt x="10495" y="19841"/>
                    <a:pt x="10531" y="19847"/>
                  </a:cubicBezTo>
                  <a:cubicBezTo>
                    <a:pt x="10717" y="19883"/>
                    <a:pt x="10904" y="19937"/>
                    <a:pt x="11083" y="20005"/>
                  </a:cubicBezTo>
                  <a:cubicBezTo>
                    <a:pt x="11301" y="20088"/>
                    <a:pt x="11513" y="20191"/>
                    <a:pt x="11724" y="20288"/>
                  </a:cubicBezTo>
                  <a:cubicBezTo>
                    <a:pt x="12072" y="20443"/>
                    <a:pt x="12428" y="20511"/>
                    <a:pt x="12790" y="20511"/>
                  </a:cubicBezTo>
                  <a:cubicBezTo>
                    <a:pt x="13000" y="20511"/>
                    <a:pt x="13212" y="20488"/>
                    <a:pt x="13426" y="20446"/>
                  </a:cubicBezTo>
                  <a:cubicBezTo>
                    <a:pt x="13860" y="20360"/>
                    <a:pt x="14283" y="20249"/>
                    <a:pt x="14677" y="20019"/>
                  </a:cubicBezTo>
                  <a:cubicBezTo>
                    <a:pt x="15026" y="20226"/>
                    <a:pt x="15381" y="20350"/>
                    <a:pt x="15757" y="20350"/>
                  </a:cubicBezTo>
                  <a:cubicBezTo>
                    <a:pt x="15824" y="20350"/>
                    <a:pt x="15891" y="20347"/>
                    <a:pt x="15960" y="20338"/>
                  </a:cubicBezTo>
                  <a:cubicBezTo>
                    <a:pt x="16146" y="20485"/>
                    <a:pt x="16318" y="20636"/>
                    <a:pt x="16486" y="20761"/>
                  </a:cubicBezTo>
                  <a:cubicBezTo>
                    <a:pt x="16658" y="20887"/>
                    <a:pt x="16837" y="20998"/>
                    <a:pt x="17052" y="21137"/>
                  </a:cubicBezTo>
                  <a:cubicBezTo>
                    <a:pt x="17042" y="21241"/>
                    <a:pt x="17034" y="21388"/>
                    <a:pt x="17006" y="21528"/>
                  </a:cubicBezTo>
                  <a:cubicBezTo>
                    <a:pt x="16916" y="22001"/>
                    <a:pt x="16744" y="22435"/>
                    <a:pt x="16425" y="22800"/>
                  </a:cubicBezTo>
                  <a:cubicBezTo>
                    <a:pt x="16164" y="23112"/>
                    <a:pt x="15780" y="23294"/>
                    <a:pt x="15375" y="23309"/>
                  </a:cubicBezTo>
                  <a:cubicBezTo>
                    <a:pt x="15203" y="23316"/>
                    <a:pt x="15032" y="23330"/>
                    <a:pt x="14860" y="23352"/>
                  </a:cubicBezTo>
                  <a:cubicBezTo>
                    <a:pt x="14817" y="23357"/>
                    <a:pt x="14774" y="23359"/>
                    <a:pt x="14731" y="23359"/>
                  </a:cubicBezTo>
                  <a:cubicBezTo>
                    <a:pt x="14520" y="23359"/>
                    <a:pt x="14311" y="23300"/>
                    <a:pt x="14132" y="23187"/>
                  </a:cubicBezTo>
                  <a:cubicBezTo>
                    <a:pt x="13810" y="22986"/>
                    <a:pt x="13480" y="22786"/>
                    <a:pt x="13190" y="22546"/>
                  </a:cubicBezTo>
                  <a:cubicBezTo>
                    <a:pt x="12659" y="22105"/>
                    <a:pt x="12115" y="21700"/>
                    <a:pt x="11473" y="21424"/>
                  </a:cubicBezTo>
                  <a:cubicBezTo>
                    <a:pt x="10950" y="21198"/>
                    <a:pt x="10506" y="20858"/>
                    <a:pt x="10216" y="20353"/>
                  </a:cubicBezTo>
                  <a:cubicBezTo>
                    <a:pt x="10162" y="20260"/>
                    <a:pt x="10123" y="20166"/>
                    <a:pt x="10076" y="20080"/>
                  </a:cubicBezTo>
                  <a:cubicBezTo>
                    <a:pt x="10166" y="19919"/>
                    <a:pt x="10270" y="19838"/>
                    <a:pt x="10429" y="19838"/>
                  </a:cubicBezTo>
                  <a:close/>
                  <a:moveTo>
                    <a:pt x="10065" y="20317"/>
                  </a:moveTo>
                  <a:lnTo>
                    <a:pt x="10065" y="20317"/>
                  </a:lnTo>
                  <a:cubicBezTo>
                    <a:pt x="10090" y="20346"/>
                    <a:pt x="10112" y="20374"/>
                    <a:pt x="10130" y="20403"/>
                  </a:cubicBezTo>
                  <a:cubicBezTo>
                    <a:pt x="10356" y="20815"/>
                    <a:pt x="10692" y="21155"/>
                    <a:pt x="11104" y="21381"/>
                  </a:cubicBezTo>
                  <a:cubicBezTo>
                    <a:pt x="11219" y="21449"/>
                    <a:pt x="11337" y="21514"/>
                    <a:pt x="11459" y="21567"/>
                  </a:cubicBezTo>
                  <a:cubicBezTo>
                    <a:pt x="12061" y="21815"/>
                    <a:pt x="12566" y="22202"/>
                    <a:pt x="13061" y="22614"/>
                  </a:cubicBezTo>
                  <a:cubicBezTo>
                    <a:pt x="13322" y="22829"/>
                    <a:pt x="13598" y="23026"/>
                    <a:pt x="13888" y="23205"/>
                  </a:cubicBezTo>
                  <a:cubicBezTo>
                    <a:pt x="14078" y="23323"/>
                    <a:pt x="14293" y="23402"/>
                    <a:pt x="14512" y="23502"/>
                  </a:cubicBezTo>
                  <a:lnTo>
                    <a:pt x="14508" y="23502"/>
                  </a:lnTo>
                  <a:cubicBezTo>
                    <a:pt x="14340" y="23603"/>
                    <a:pt x="14146" y="23624"/>
                    <a:pt x="13964" y="23653"/>
                  </a:cubicBezTo>
                  <a:cubicBezTo>
                    <a:pt x="13783" y="23688"/>
                    <a:pt x="13601" y="23705"/>
                    <a:pt x="13419" y="23705"/>
                  </a:cubicBezTo>
                  <a:cubicBezTo>
                    <a:pt x="13116" y="23705"/>
                    <a:pt x="12814" y="23657"/>
                    <a:pt x="12523" y="23563"/>
                  </a:cubicBezTo>
                  <a:cubicBezTo>
                    <a:pt x="12032" y="23402"/>
                    <a:pt x="11620" y="23122"/>
                    <a:pt x="11319" y="22707"/>
                  </a:cubicBezTo>
                  <a:cubicBezTo>
                    <a:pt x="10965" y="22212"/>
                    <a:pt x="10639" y="21693"/>
                    <a:pt x="10309" y="21177"/>
                  </a:cubicBezTo>
                  <a:cubicBezTo>
                    <a:pt x="10237" y="21055"/>
                    <a:pt x="10184" y="20926"/>
                    <a:pt x="10148" y="20790"/>
                  </a:cubicBezTo>
                  <a:cubicBezTo>
                    <a:pt x="10101" y="20636"/>
                    <a:pt x="10072" y="20478"/>
                    <a:pt x="10065" y="20317"/>
                  </a:cubicBezTo>
                  <a:close/>
                  <a:moveTo>
                    <a:pt x="8797" y="22596"/>
                  </a:moveTo>
                  <a:lnTo>
                    <a:pt x="8833" y="22614"/>
                  </a:lnTo>
                  <a:cubicBezTo>
                    <a:pt x="8797" y="22761"/>
                    <a:pt x="8754" y="22904"/>
                    <a:pt x="8725" y="23054"/>
                  </a:cubicBezTo>
                  <a:cubicBezTo>
                    <a:pt x="8589" y="23739"/>
                    <a:pt x="8668" y="24416"/>
                    <a:pt x="8822" y="25090"/>
                  </a:cubicBezTo>
                  <a:cubicBezTo>
                    <a:pt x="8919" y="25527"/>
                    <a:pt x="9015" y="25960"/>
                    <a:pt x="9101" y="26397"/>
                  </a:cubicBezTo>
                  <a:cubicBezTo>
                    <a:pt x="9223" y="27014"/>
                    <a:pt x="9119" y="27587"/>
                    <a:pt x="8743" y="28103"/>
                  </a:cubicBezTo>
                  <a:cubicBezTo>
                    <a:pt x="8521" y="28404"/>
                    <a:pt x="8310" y="28709"/>
                    <a:pt x="8080" y="29038"/>
                  </a:cubicBezTo>
                  <a:lnTo>
                    <a:pt x="8077" y="29038"/>
                  </a:lnTo>
                  <a:cubicBezTo>
                    <a:pt x="8062" y="28780"/>
                    <a:pt x="8052" y="28533"/>
                    <a:pt x="8044" y="28289"/>
                  </a:cubicBezTo>
                  <a:cubicBezTo>
                    <a:pt x="8016" y="27422"/>
                    <a:pt x="7962" y="26559"/>
                    <a:pt x="7962" y="25692"/>
                  </a:cubicBezTo>
                  <a:cubicBezTo>
                    <a:pt x="7966" y="24742"/>
                    <a:pt x="8184" y="23807"/>
                    <a:pt x="8600" y="22954"/>
                  </a:cubicBezTo>
                  <a:cubicBezTo>
                    <a:pt x="8657" y="22832"/>
                    <a:pt x="8729" y="22714"/>
                    <a:pt x="8797" y="22596"/>
                  </a:cubicBezTo>
                  <a:close/>
                  <a:moveTo>
                    <a:pt x="32428" y="22811"/>
                  </a:moveTo>
                  <a:lnTo>
                    <a:pt x="32428" y="22811"/>
                  </a:lnTo>
                  <a:cubicBezTo>
                    <a:pt x="32693" y="23209"/>
                    <a:pt x="32936" y="23617"/>
                    <a:pt x="33022" y="24097"/>
                  </a:cubicBezTo>
                  <a:cubicBezTo>
                    <a:pt x="33141" y="24742"/>
                    <a:pt x="32997" y="25319"/>
                    <a:pt x="32610" y="25849"/>
                  </a:cubicBezTo>
                  <a:cubicBezTo>
                    <a:pt x="32180" y="26444"/>
                    <a:pt x="31607" y="26809"/>
                    <a:pt x="30905" y="26992"/>
                  </a:cubicBezTo>
                  <a:cubicBezTo>
                    <a:pt x="30532" y="27089"/>
                    <a:pt x="30163" y="27204"/>
                    <a:pt x="29794" y="27315"/>
                  </a:cubicBezTo>
                  <a:cubicBezTo>
                    <a:pt x="29500" y="27404"/>
                    <a:pt x="29221" y="27540"/>
                    <a:pt x="28970" y="27716"/>
                  </a:cubicBezTo>
                  <a:cubicBezTo>
                    <a:pt x="28726" y="27892"/>
                    <a:pt x="28526" y="28121"/>
                    <a:pt x="28382" y="28386"/>
                  </a:cubicBezTo>
                  <a:cubicBezTo>
                    <a:pt x="28300" y="28540"/>
                    <a:pt x="28221" y="28694"/>
                    <a:pt x="28142" y="28848"/>
                  </a:cubicBezTo>
                  <a:cubicBezTo>
                    <a:pt x="27945" y="29225"/>
                    <a:pt x="27630" y="29450"/>
                    <a:pt x="27200" y="29597"/>
                  </a:cubicBezTo>
                  <a:cubicBezTo>
                    <a:pt x="27225" y="29551"/>
                    <a:pt x="27254" y="29511"/>
                    <a:pt x="27282" y="29468"/>
                  </a:cubicBezTo>
                  <a:cubicBezTo>
                    <a:pt x="27601" y="29106"/>
                    <a:pt x="27755" y="28673"/>
                    <a:pt x="27812" y="28200"/>
                  </a:cubicBezTo>
                  <a:cubicBezTo>
                    <a:pt x="27866" y="27748"/>
                    <a:pt x="27913" y="27300"/>
                    <a:pt x="27974" y="26852"/>
                  </a:cubicBezTo>
                  <a:cubicBezTo>
                    <a:pt x="27999" y="26709"/>
                    <a:pt x="28038" y="26566"/>
                    <a:pt x="28085" y="26430"/>
                  </a:cubicBezTo>
                  <a:cubicBezTo>
                    <a:pt x="28268" y="25788"/>
                    <a:pt x="28705" y="25419"/>
                    <a:pt x="29339" y="25272"/>
                  </a:cubicBezTo>
                  <a:cubicBezTo>
                    <a:pt x="29565" y="25222"/>
                    <a:pt x="29798" y="25194"/>
                    <a:pt x="30030" y="25190"/>
                  </a:cubicBezTo>
                  <a:cubicBezTo>
                    <a:pt x="30145" y="25185"/>
                    <a:pt x="30260" y="25183"/>
                    <a:pt x="30374" y="25183"/>
                  </a:cubicBezTo>
                  <a:cubicBezTo>
                    <a:pt x="30579" y="25183"/>
                    <a:pt x="30783" y="25189"/>
                    <a:pt x="30987" y="25194"/>
                  </a:cubicBezTo>
                  <a:cubicBezTo>
                    <a:pt x="30992" y="25194"/>
                    <a:pt x="30996" y="25194"/>
                    <a:pt x="31000" y="25194"/>
                  </a:cubicBezTo>
                  <a:cubicBezTo>
                    <a:pt x="31162" y="25194"/>
                    <a:pt x="31279" y="25129"/>
                    <a:pt x="31345" y="24982"/>
                  </a:cubicBezTo>
                  <a:cubicBezTo>
                    <a:pt x="31439" y="24778"/>
                    <a:pt x="31600" y="24631"/>
                    <a:pt x="31761" y="24480"/>
                  </a:cubicBezTo>
                  <a:cubicBezTo>
                    <a:pt x="31915" y="24344"/>
                    <a:pt x="32058" y="24194"/>
                    <a:pt x="32184" y="24033"/>
                  </a:cubicBezTo>
                  <a:cubicBezTo>
                    <a:pt x="32417" y="23710"/>
                    <a:pt x="32506" y="23352"/>
                    <a:pt x="32402" y="22954"/>
                  </a:cubicBezTo>
                  <a:cubicBezTo>
                    <a:pt x="32392" y="22911"/>
                    <a:pt x="32388" y="22868"/>
                    <a:pt x="32381" y="22821"/>
                  </a:cubicBezTo>
                  <a:lnTo>
                    <a:pt x="32428" y="22811"/>
                  </a:lnTo>
                  <a:close/>
                  <a:moveTo>
                    <a:pt x="24864" y="18500"/>
                  </a:moveTo>
                  <a:cubicBezTo>
                    <a:pt x="24899" y="18500"/>
                    <a:pt x="24932" y="18504"/>
                    <a:pt x="24967" y="18515"/>
                  </a:cubicBezTo>
                  <a:cubicBezTo>
                    <a:pt x="25401" y="18744"/>
                    <a:pt x="25878" y="18801"/>
                    <a:pt x="26354" y="18862"/>
                  </a:cubicBezTo>
                  <a:cubicBezTo>
                    <a:pt x="27956" y="19056"/>
                    <a:pt x="29307" y="19726"/>
                    <a:pt x="30364" y="20958"/>
                  </a:cubicBezTo>
                  <a:cubicBezTo>
                    <a:pt x="30439" y="21041"/>
                    <a:pt x="30521" y="21120"/>
                    <a:pt x="30611" y="21188"/>
                  </a:cubicBezTo>
                  <a:cubicBezTo>
                    <a:pt x="30876" y="21403"/>
                    <a:pt x="31156" y="21600"/>
                    <a:pt x="31410" y="21825"/>
                  </a:cubicBezTo>
                  <a:cubicBezTo>
                    <a:pt x="31629" y="22008"/>
                    <a:pt x="31829" y="22212"/>
                    <a:pt x="32012" y="22435"/>
                  </a:cubicBezTo>
                  <a:cubicBezTo>
                    <a:pt x="32478" y="23040"/>
                    <a:pt x="32359" y="23721"/>
                    <a:pt x="31847" y="24215"/>
                  </a:cubicBezTo>
                  <a:cubicBezTo>
                    <a:pt x="31772" y="24291"/>
                    <a:pt x="31689" y="24359"/>
                    <a:pt x="31607" y="24427"/>
                  </a:cubicBezTo>
                  <a:cubicBezTo>
                    <a:pt x="31453" y="24556"/>
                    <a:pt x="31317" y="24699"/>
                    <a:pt x="31231" y="24889"/>
                  </a:cubicBezTo>
                  <a:cubicBezTo>
                    <a:pt x="31173" y="25018"/>
                    <a:pt x="31066" y="25072"/>
                    <a:pt x="30926" y="25072"/>
                  </a:cubicBezTo>
                  <a:cubicBezTo>
                    <a:pt x="30772" y="25068"/>
                    <a:pt x="30618" y="25065"/>
                    <a:pt x="30468" y="25054"/>
                  </a:cubicBezTo>
                  <a:cubicBezTo>
                    <a:pt x="30359" y="25047"/>
                    <a:pt x="30250" y="25043"/>
                    <a:pt x="30142" y="25043"/>
                  </a:cubicBezTo>
                  <a:cubicBezTo>
                    <a:pt x="29792" y="25043"/>
                    <a:pt x="29445" y="25083"/>
                    <a:pt x="29102" y="25190"/>
                  </a:cubicBezTo>
                  <a:cubicBezTo>
                    <a:pt x="28529" y="25376"/>
                    <a:pt x="28149" y="25752"/>
                    <a:pt x="27963" y="26329"/>
                  </a:cubicBezTo>
                  <a:cubicBezTo>
                    <a:pt x="27834" y="26731"/>
                    <a:pt x="27773" y="27143"/>
                    <a:pt x="27734" y="27562"/>
                  </a:cubicBezTo>
                  <a:cubicBezTo>
                    <a:pt x="27698" y="27927"/>
                    <a:pt x="27644" y="28289"/>
                    <a:pt x="27572" y="28648"/>
                  </a:cubicBezTo>
                  <a:cubicBezTo>
                    <a:pt x="27512" y="28952"/>
                    <a:pt x="27340" y="29210"/>
                    <a:pt x="27132" y="29443"/>
                  </a:cubicBezTo>
                  <a:cubicBezTo>
                    <a:pt x="26980" y="29619"/>
                    <a:pt x="26759" y="29723"/>
                    <a:pt x="26527" y="29723"/>
                  </a:cubicBezTo>
                  <a:cubicBezTo>
                    <a:pt x="26523" y="29723"/>
                    <a:pt x="26519" y="29723"/>
                    <a:pt x="26515" y="29723"/>
                  </a:cubicBezTo>
                  <a:cubicBezTo>
                    <a:pt x="26483" y="29723"/>
                    <a:pt x="26451" y="29724"/>
                    <a:pt x="26419" y="29724"/>
                  </a:cubicBezTo>
                  <a:cubicBezTo>
                    <a:pt x="25678" y="29724"/>
                    <a:pt x="24985" y="29528"/>
                    <a:pt x="24305" y="29246"/>
                  </a:cubicBezTo>
                  <a:cubicBezTo>
                    <a:pt x="23047" y="28723"/>
                    <a:pt x="21968" y="27949"/>
                    <a:pt x="21108" y="26881"/>
                  </a:cubicBezTo>
                  <a:cubicBezTo>
                    <a:pt x="20901" y="26634"/>
                    <a:pt x="20736" y="26358"/>
                    <a:pt x="20610" y="26064"/>
                  </a:cubicBezTo>
                  <a:cubicBezTo>
                    <a:pt x="20557" y="25935"/>
                    <a:pt x="20546" y="25792"/>
                    <a:pt x="20585" y="25656"/>
                  </a:cubicBezTo>
                  <a:cubicBezTo>
                    <a:pt x="20736" y="25068"/>
                    <a:pt x="20865" y="24477"/>
                    <a:pt x="20886" y="23868"/>
                  </a:cubicBezTo>
                  <a:cubicBezTo>
                    <a:pt x="20901" y="23463"/>
                    <a:pt x="20926" y="23054"/>
                    <a:pt x="20919" y="22649"/>
                  </a:cubicBezTo>
                  <a:cubicBezTo>
                    <a:pt x="20911" y="22338"/>
                    <a:pt x="20861" y="22026"/>
                    <a:pt x="20829" y="21689"/>
                  </a:cubicBezTo>
                  <a:lnTo>
                    <a:pt x="20829" y="21686"/>
                  </a:lnTo>
                  <a:cubicBezTo>
                    <a:pt x="21040" y="21725"/>
                    <a:pt x="21241" y="21772"/>
                    <a:pt x="21442" y="21793"/>
                  </a:cubicBezTo>
                  <a:cubicBezTo>
                    <a:pt x="21761" y="21829"/>
                    <a:pt x="22076" y="21854"/>
                    <a:pt x="22395" y="21865"/>
                  </a:cubicBezTo>
                  <a:cubicBezTo>
                    <a:pt x="22406" y="21865"/>
                    <a:pt x="22418" y="21865"/>
                    <a:pt x="22429" y="21865"/>
                  </a:cubicBezTo>
                  <a:cubicBezTo>
                    <a:pt x="22668" y="21865"/>
                    <a:pt x="22899" y="21794"/>
                    <a:pt x="23097" y="21664"/>
                  </a:cubicBezTo>
                  <a:cubicBezTo>
                    <a:pt x="23470" y="21438"/>
                    <a:pt x="23785" y="21130"/>
                    <a:pt x="24018" y="20761"/>
                  </a:cubicBezTo>
                  <a:cubicBezTo>
                    <a:pt x="24380" y="20177"/>
                    <a:pt x="24595" y="19536"/>
                    <a:pt x="24763" y="18873"/>
                  </a:cubicBezTo>
                  <a:cubicBezTo>
                    <a:pt x="24792" y="18751"/>
                    <a:pt x="24828" y="18629"/>
                    <a:pt x="24864" y="18500"/>
                  </a:cubicBezTo>
                  <a:close/>
                  <a:moveTo>
                    <a:pt x="18865" y="20711"/>
                  </a:moveTo>
                  <a:cubicBezTo>
                    <a:pt x="19406" y="21116"/>
                    <a:pt x="20008" y="21428"/>
                    <a:pt x="20646" y="21632"/>
                  </a:cubicBezTo>
                  <a:cubicBezTo>
                    <a:pt x="20675" y="21743"/>
                    <a:pt x="20718" y="21858"/>
                    <a:pt x="20725" y="21976"/>
                  </a:cubicBezTo>
                  <a:cubicBezTo>
                    <a:pt x="20750" y="22406"/>
                    <a:pt x="20775" y="22839"/>
                    <a:pt x="20782" y="23269"/>
                  </a:cubicBezTo>
                  <a:cubicBezTo>
                    <a:pt x="20782" y="24011"/>
                    <a:pt x="20686" y="24749"/>
                    <a:pt x="20492" y="25462"/>
                  </a:cubicBezTo>
                  <a:cubicBezTo>
                    <a:pt x="20259" y="26369"/>
                    <a:pt x="19905" y="27236"/>
                    <a:pt x="19435" y="28042"/>
                  </a:cubicBezTo>
                  <a:cubicBezTo>
                    <a:pt x="19381" y="28135"/>
                    <a:pt x="19320" y="28225"/>
                    <a:pt x="19249" y="28304"/>
                  </a:cubicBezTo>
                  <a:cubicBezTo>
                    <a:pt x="18618" y="28999"/>
                    <a:pt x="17891" y="29543"/>
                    <a:pt x="16934" y="29708"/>
                  </a:cubicBezTo>
                  <a:cubicBezTo>
                    <a:pt x="16789" y="29734"/>
                    <a:pt x="16641" y="29747"/>
                    <a:pt x="16495" y="29747"/>
                  </a:cubicBezTo>
                  <a:cubicBezTo>
                    <a:pt x="16190" y="29747"/>
                    <a:pt x="15887" y="29692"/>
                    <a:pt x="15601" y="29583"/>
                  </a:cubicBezTo>
                  <a:cubicBezTo>
                    <a:pt x="15402" y="29508"/>
                    <a:pt x="15205" y="29429"/>
                    <a:pt x="14994" y="29429"/>
                  </a:cubicBezTo>
                  <a:cubicBezTo>
                    <a:pt x="14951" y="29429"/>
                    <a:pt x="14907" y="29432"/>
                    <a:pt x="14863" y="29439"/>
                  </a:cubicBezTo>
                  <a:cubicBezTo>
                    <a:pt x="14688" y="29468"/>
                    <a:pt x="14516" y="29525"/>
                    <a:pt x="14322" y="29572"/>
                  </a:cubicBezTo>
                  <a:cubicBezTo>
                    <a:pt x="14329" y="29522"/>
                    <a:pt x="14336" y="29472"/>
                    <a:pt x="14347" y="29425"/>
                  </a:cubicBezTo>
                  <a:cubicBezTo>
                    <a:pt x="14394" y="29278"/>
                    <a:pt x="14447" y="29135"/>
                    <a:pt x="14490" y="28988"/>
                  </a:cubicBezTo>
                  <a:cubicBezTo>
                    <a:pt x="14562" y="28744"/>
                    <a:pt x="14519" y="28648"/>
                    <a:pt x="14283" y="28551"/>
                  </a:cubicBezTo>
                  <a:cubicBezTo>
                    <a:pt x="13961" y="28423"/>
                    <a:pt x="13618" y="28357"/>
                    <a:pt x="13274" y="28357"/>
                  </a:cubicBezTo>
                  <a:cubicBezTo>
                    <a:pt x="13192" y="28357"/>
                    <a:pt x="13110" y="28361"/>
                    <a:pt x="13029" y="28368"/>
                  </a:cubicBezTo>
                  <a:cubicBezTo>
                    <a:pt x="12724" y="28393"/>
                    <a:pt x="12419" y="28440"/>
                    <a:pt x="12118" y="28501"/>
                  </a:cubicBezTo>
                  <a:cubicBezTo>
                    <a:pt x="11610" y="28608"/>
                    <a:pt x="11155" y="28841"/>
                    <a:pt x="10728" y="29135"/>
                  </a:cubicBezTo>
                  <a:cubicBezTo>
                    <a:pt x="10345" y="29404"/>
                    <a:pt x="9969" y="29680"/>
                    <a:pt x="9585" y="29945"/>
                  </a:cubicBezTo>
                  <a:cubicBezTo>
                    <a:pt x="9428" y="30045"/>
                    <a:pt x="9266" y="30138"/>
                    <a:pt x="9098" y="30221"/>
                  </a:cubicBezTo>
                  <a:cubicBezTo>
                    <a:pt x="9023" y="30260"/>
                    <a:pt x="8940" y="30289"/>
                    <a:pt x="8854" y="30307"/>
                  </a:cubicBezTo>
                  <a:cubicBezTo>
                    <a:pt x="8782" y="30318"/>
                    <a:pt x="8713" y="30325"/>
                    <a:pt x="8648" y="30325"/>
                  </a:cubicBezTo>
                  <a:cubicBezTo>
                    <a:pt x="8401" y="30325"/>
                    <a:pt x="8212" y="30221"/>
                    <a:pt x="8113" y="29841"/>
                  </a:cubicBezTo>
                  <a:cubicBezTo>
                    <a:pt x="8048" y="29597"/>
                    <a:pt x="8059" y="29361"/>
                    <a:pt x="8188" y="29146"/>
                  </a:cubicBezTo>
                  <a:cubicBezTo>
                    <a:pt x="8338" y="28898"/>
                    <a:pt x="8492" y="28658"/>
                    <a:pt x="8661" y="28429"/>
                  </a:cubicBezTo>
                  <a:cubicBezTo>
                    <a:pt x="8886" y="28121"/>
                    <a:pt x="9109" y="27813"/>
                    <a:pt x="9205" y="27437"/>
                  </a:cubicBezTo>
                  <a:cubicBezTo>
                    <a:pt x="9288" y="27153"/>
                    <a:pt x="9302" y="26856"/>
                    <a:pt x="9252" y="26566"/>
                  </a:cubicBezTo>
                  <a:cubicBezTo>
                    <a:pt x="9137" y="25978"/>
                    <a:pt x="9012" y="25394"/>
                    <a:pt x="8894" y="24807"/>
                  </a:cubicBezTo>
                  <a:cubicBezTo>
                    <a:pt x="8765" y="24172"/>
                    <a:pt x="8732" y="23538"/>
                    <a:pt x="8872" y="22904"/>
                  </a:cubicBezTo>
                  <a:cubicBezTo>
                    <a:pt x="9048" y="22116"/>
                    <a:pt x="9650" y="21603"/>
                    <a:pt x="10366" y="21471"/>
                  </a:cubicBezTo>
                  <a:cubicBezTo>
                    <a:pt x="10427" y="21567"/>
                    <a:pt x="10488" y="21678"/>
                    <a:pt x="10556" y="21782"/>
                  </a:cubicBezTo>
                  <a:cubicBezTo>
                    <a:pt x="10757" y="22105"/>
                    <a:pt x="10940" y="22442"/>
                    <a:pt x="11165" y="22743"/>
                  </a:cubicBezTo>
                  <a:cubicBezTo>
                    <a:pt x="11706" y="23470"/>
                    <a:pt x="12441" y="23828"/>
                    <a:pt x="13351" y="23832"/>
                  </a:cubicBezTo>
                  <a:cubicBezTo>
                    <a:pt x="13364" y="23832"/>
                    <a:pt x="13378" y="23832"/>
                    <a:pt x="13391" y="23832"/>
                  </a:cubicBezTo>
                  <a:cubicBezTo>
                    <a:pt x="13864" y="23832"/>
                    <a:pt x="14320" y="23769"/>
                    <a:pt x="14756" y="23570"/>
                  </a:cubicBezTo>
                  <a:cubicBezTo>
                    <a:pt x="14981" y="23466"/>
                    <a:pt x="15229" y="23441"/>
                    <a:pt x="15476" y="23431"/>
                  </a:cubicBezTo>
                  <a:cubicBezTo>
                    <a:pt x="15841" y="23416"/>
                    <a:pt x="16185" y="23262"/>
                    <a:pt x="16436" y="23001"/>
                  </a:cubicBezTo>
                  <a:cubicBezTo>
                    <a:pt x="16780" y="22664"/>
                    <a:pt x="16970" y="22245"/>
                    <a:pt x="17081" y="21779"/>
                  </a:cubicBezTo>
                  <a:cubicBezTo>
                    <a:pt x="17128" y="21575"/>
                    <a:pt x="17185" y="21374"/>
                    <a:pt x="17246" y="21148"/>
                  </a:cubicBezTo>
                  <a:cubicBezTo>
                    <a:pt x="17379" y="21172"/>
                    <a:pt x="17510" y="21185"/>
                    <a:pt x="17638" y="21185"/>
                  </a:cubicBezTo>
                  <a:cubicBezTo>
                    <a:pt x="18082" y="21185"/>
                    <a:pt x="18493" y="21036"/>
                    <a:pt x="18865" y="20711"/>
                  </a:cubicBezTo>
                  <a:close/>
                  <a:moveTo>
                    <a:pt x="13229" y="28503"/>
                  </a:moveTo>
                  <a:cubicBezTo>
                    <a:pt x="13472" y="28503"/>
                    <a:pt x="13715" y="28529"/>
                    <a:pt x="13957" y="28594"/>
                  </a:cubicBezTo>
                  <a:cubicBezTo>
                    <a:pt x="14096" y="28630"/>
                    <a:pt x="14229" y="28691"/>
                    <a:pt x="14376" y="28744"/>
                  </a:cubicBezTo>
                  <a:lnTo>
                    <a:pt x="14372" y="28744"/>
                  </a:lnTo>
                  <a:cubicBezTo>
                    <a:pt x="14376" y="29113"/>
                    <a:pt x="14129" y="29389"/>
                    <a:pt x="14164" y="29751"/>
                  </a:cubicBezTo>
                  <a:cubicBezTo>
                    <a:pt x="14187" y="29753"/>
                    <a:pt x="14208" y="29754"/>
                    <a:pt x="14230" y="29754"/>
                  </a:cubicBezTo>
                  <a:cubicBezTo>
                    <a:pt x="14260" y="29754"/>
                    <a:pt x="14289" y="29752"/>
                    <a:pt x="14318" y="29748"/>
                  </a:cubicBezTo>
                  <a:cubicBezTo>
                    <a:pt x="14383" y="29730"/>
                    <a:pt x="14444" y="29705"/>
                    <a:pt x="14505" y="29676"/>
                  </a:cubicBezTo>
                  <a:cubicBezTo>
                    <a:pt x="14665" y="29609"/>
                    <a:pt x="14822" y="29571"/>
                    <a:pt x="14982" y="29571"/>
                  </a:cubicBezTo>
                  <a:cubicBezTo>
                    <a:pt x="15112" y="29571"/>
                    <a:pt x="15244" y="29596"/>
                    <a:pt x="15379" y="29651"/>
                  </a:cubicBezTo>
                  <a:cubicBezTo>
                    <a:pt x="15687" y="29780"/>
                    <a:pt x="16006" y="29869"/>
                    <a:pt x="16343" y="29877"/>
                  </a:cubicBezTo>
                  <a:cubicBezTo>
                    <a:pt x="16375" y="29878"/>
                    <a:pt x="16407" y="29878"/>
                    <a:pt x="16438" y="29878"/>
                  </a:cubicBezTo>
                  <a:cubicBezTo>
                    <a:pt x="17147" y="29878"/>
                    <a:pt x="17834" y="29650"/>
                    <a:pt x="18400" y="29225"/>
                  </a:cubicBezTo>
                  <a:cubicBezTo>
                    <a:pt x="18554" y="29106"/>
                    <a:pt x="18711" y="28999"/>
                    <a:pt x="18883" y="28906"/>
                  </a:cubicBezTo>
                  <a:lnTo>
                    <a:pt x="18883" y="28906"/>
                  </a:lnTo>
                  <a:cubicBezTo>
                    <a:pt x="18855" y="28956"/>
                    <a:pt x="18830" y="29010"/>
                    <a:pt x="18797" y="29053"/>
                  </a:cubicBezTo>
                  <a:cubicBezTo>
                    <a:pt x="18511" y="29472"/>
                    <a:pt x="18188" y="29862"/>
                    <a:pt x="17830" y="30224"/>
                  </a:cubicBezTo>
                  <a:cubicBezTo>
                    <a:pt x="17468" y="30590"/>
                    <a:pt x="17038" y="30851"/>
                    <a:pt x="16576" y="31070"/>
                  </a:cubicBezTo>
                  <a:cubicBezTo>
                    <a:pt x="16304" y="31196"/>
                    <a:pt x="16025" y="31255"/>
                    <a:pt x="15742" y="31255"/>
                  </a:cubicBezTo>
                  <a:cubicBezTo>
                    <a:pt x="15552" y="31255"/>
                    <a:pt x="15360" y="31228"/>
                    <a:pt x="15168" y="31177"/>
                  </a:cubicBezTo>
                  <a:cubicBezTo>
                    <a:pt x="14397" y="30977"/>
                    <a:pt x="13627" y="30762"/>
                    <a:pt x="12860" y="30540"/>
                  </a:cubicBezTo>
                  <a:cubicBezTo>
                    <a:pt x="12347" y="30394"/>
                    <a:pt x="11832" y="30269"/>
                    <a:pt x="11300" y="30269"/>
                  </a:cubicBezTo>
                  <a:cubicBezTo>
                    <a:pt x="11205" y="30269"/>
                    <a:pt x="11108" y="30273"/>
                    <a:pt x="11011" y="30282"/>
                  </a:cubicBezTo>
                  <a:cubicBezTo>
                    <a:pt x="10682" y="30314"/>
                    <a:pt x="10356" y="30371"/>
                    <a:pt x="10026" y="30425"/>
                  </a:cubicBezTo>
                  <a:cubicBezTo>
                    <a:pt x="9781" y="30469"/>
                    <a:pt x="9532" y="30490"/>
                    <a:pt x="9283" y="30490"/>
                  </a:cubicBezTo>
                  <a:cubicBezTo>
                    <a:pt x="9124" y="30490"/>
                    <a:pt x="8965" y="30481"/>
                    <a:pt x="8808" y="30464"/>
                  </a:cubicBezTo>
                  <a:cubicBezTo>
                    <a:pt x="8843" y="30432"/>
                    <a:pt x="8858" y="30407"/>
                    <a:pt x="8876" y="30403"/>
                  </a:cubicBezTo>
                  <a:cubicBezTo>
                    <a:pt x="9144" y="30350"/>
                    <a:pt x="9399" y="30239"/>
                    <a:pt x="9621" y="30077"/>
                  </a:cubicBezTo>
                  <a:cubicBezTo>
                    <a:pt x="9972" y="29834"/>
                    <a:pt x="10323" y="29590"/>
                    <a:pt x="10671" y="29343"/>
                  </a:cubicBezTo>
                  <a:cubicBezTo>
                    <a:pt x="11215" y="28952"/>
                    <a:pt x="11803" y="28669"/>
                    <a:pt x="12470" y="28569"/>
                  </a:cubicBezTo>
                  <a:cubicBezTo>
                    <a:pt x="12723" y="28531"/>
                    <a:pt x="12976" y="28503"/>
                    <a:pt x="13229" y="28503"/>
                  </a:cubicBezTo>
                  <a:close/>
                  <a:moveTo>
                    <a:pt x="19914" y="1"/>
                  </a:moveTo>
                  <a:cubicBezTo>
                    <a:pt x="19737" y="1"/>
                    <a:pt x="19560" y="18"/>
                    <a:pt x="19381" y="54"/>
                  </a:cubicBezTo>
                  <a:cubicBezTo>
                    <a:pt x="18719" y="191"/>
                    <a:pt x="18127" y="474"/>
                    <a:pt x="17701" y="1018"/>
                  </a:cubicBezTo>
                  <a:cubicBezTo>
                    <a:pt x="17339" y="1488"/>
                    <a:pt x="17031" y="1996"/>
                    <a:pt x="16891" y="2580"/>
                  </a:cubicBezTo>
                  <a:cubicBezTo>
                    <a:pt x="16848" y="2756"/>
                    <a:pt x="16798" y="2928"/>
                    <a:pt x="16769" y="3107"/>
                  </a:cubicBezTo>
                  <a:cubicBezTo>
                    <a:pt x="16712" y="3530"/>
                    <a:pt x="16547" y="3931"/>
                    <a:pt x="16286" y="4272"/>
                  </a:cubicBezTo>
                  <a:cubicBezTo>
                    <a:pt x="16056" y="4576"/>
                    <a:pt x="15899" y="4931"/>
                    <a:pt x="15827" y="5304"/>
                  </a:cubicBezTo>
                  <a:cubicBezTo>
                    <a:pt x="15798" y="5440"/>
                    <a:pt x="15777" y="5580"/>
                    <a:pt x="15745" y="5759"/>
                  </a:cubicBezTo>
                  <a:cubicBezTo>
                    <a:pt x="15712" y="5651"/>
                    <a:pt x="15691" y="5590"/>
                    <a:pt x="15673" y="5529"/>
                  </a:cubicBezTo>
                  <a:cubicBezTo>
                    <a:pt x="15483" y="4906"/>
                    <a:pt x="15232" y="4315"/>
                    <a:pt x="14877" y="3766"/>
                  </a:cubicBezTo>
                  <a:cubicBezTo>
                    <a:pt x="14516" y="3208"/>
                    <a:pt x="13978" y="2889"/>
                    <a:pt x="13373" y="2663"/>
                  </a:cubicBezTo>
                  <a:cubicBezTo>
                    <a:pt x="13283" y="2631"/>
                    <a:pt x="13193" y="2613"/>
                    <a:pt x="13100" y="2613"/>
                  </a:cubicBezTo>
                  <a:cubicBezTo>
                    <a:pt x="12817" y="2606"/>
                    <a:pt x="12541" y="2545"/>
                    <a:pt x="12287" y="2434"/>
                  </a:cubicBezTo>
                  <a:cubicBezTo>
                    <a:pt x="12058" y="2337"/>
                    <a:pt x="11825" y="2258"/>
                    <a:pt x="11588" y="2197"/>
                  </a:cubicBezTo>
                  <a:cubicBezTo>
                    <a:pt x="11379" y="2146"/>
                    <a:pt x="11164" y="2117"/>
                    <a:pt x="10950" y="2117"/>
                  </a:cubicBezTo>
                  <a:cubicBezTo>
                    <a:pt x="10926" y="2117"/>
                    <a:pt x="10903" y="2118"/>
                    <a:pt x="10879" y="2118"/>
                  </a:cubicBezTo>
                  <a:cubicBezTo>
                    <a:pt x="10578" y="2133"/>
                    <a:pt x="10320" y="2294"/>
                    <a:pt x="10098" y="2491"/>
                  </a:cubicBezTo>
                  <a:cubicBezTo>
                    <a:pt x="9836" y="2717"/>
                    <a:pt x="9646" y="3000"/>
                    <a:pt x="9481" y="3301"/>
                  </a:cubicBezTo>
                  <a:cubicBezTo>
                    <a:pt x="9338" y="3562"/>
                    <a:pt x="9191" y="3824"/>
                    <a:pt x="9041" y="4085"/>
                  </a:cubicBezTo>
                  <a:cubicBezTo>
                    <a:pt x="8818" y="4472"/>
                    <a:pt x="8474" y="4691"/>
                    <a:pt x="8037" y="4777"/>
                  </a:cubicBezTo>
                  <a:cubicBezTo>
                    <a:pt x="7966" y="4791"/>
                    <a:pt x="7894" y="4806"/>
                    <a:pt x="7822" y="4820"/>
                  </a:cubicBezTo>
                  <a:cubicBezTo>
                    <a:pt x="7163" y="4931"/>
                    <a:pt x="6690" y="5296"/>
                    <a:pt x="6396" y="5895"/>
                  </a:cubicBezTo>
                  <a:cubicBezTo>
                    <a:pt x="6357" y="5977"/>
                    <a:pt x="6314" y="6063"/>
                    <a:pt x="6278" y="6146"/>
                  </a:cubicBezTo>
                  <a:cubicBezTo>
                    <a:pt x="6067" y="6626"/>
                    <a:pt x="5995" y="7135"/>
                    <a:pt x="5963" y="7647"/>
                  </a:cubicBezTo>
                  <a:cubicBezTo>
                    <a:pt x="5920" y="8339"/>
                    <a:pt x="5991" y="9034"/>
                    <a:pt x="6185" y="9704"/>
                  </a:cubicBezTo>
                  <a:cubicBezTo>
                    <a:pt x="6593" y="11094"/>
                    <a:pt x="7238" y="12405"/>
                    <a:pt x="8095" y="13573"/>
                  </a:cubicBezTo>
                  <a:cubicBezTo>
                    <a:pt x="8145" y="13642"/>
                    <a:pt x="8195" y="13710"/>
                    <a:pt x="8245" y="13778"/>
                  </a:cubicBezTo>
                  <a:lnTo>
                    <a:pt x="8220" y="13799"/>
                  </a:lnTo>
                  <a:lnTo>
                    <a:pt x="8113" y="13728"/>
                  </a:lnTo>
                  <a:cubicBezTo>
                    <a:pt x="7808" y="13520"/>
                    <a:pt x="7514" y="13298"/>
                    <a:pt x="7202" y="13111"/>
                  </a:cubicBezTo>
                  <a:cubicBezTo>
                    <a:pt x="6587" y="12733"/>
                    <a:pt x="5883" y="12536"/>
                    <a:pt x="5169" y="12536"/>
                  </a:cubicBezTo>
                  <a:cubicBezTo>
                    <a:pt x="4964" y="12536"/>
                    <a:pt x="4759" y="12552"/>
                    <a:pt x="4554" y="12585"/>
                  </a:cubicBezTo>
                  <a:cubicBezTo>
                    <a:pt x="3490" y="12742"/>
                    <a:pt x="2673" y="13272"/>
                    <a:pt x="2154" y="14218"/>
                  </a:cubicBezTo>
                  <a:cubicBezTo>
                    <a:pt x="2013" y="14476"/>
                    <a:pt x="1829" y="14596"/>
                    <a:pt x="1551" y="14596"/>
                  </a:cubicBezTo>
                  <a:cubicBezTo>
                    <a:pt x="1531" y="14596"/>
                    <a:pt x="1511" y="14596"/>
                    <a:pt x="1491" y="14595"/>
                  </a:cubicBezTo>
                  <a:cubicBezTo>
                    <a:pt x="1351" y="14585"/>
                    <a:pt x="1210" y="14581"/>
                    <a:pt x="1069" y="14581"/>
                  </a:cubicBezTo>
                  <a:cubicBezTo>
                    <a:pt x="943" y="14581"/>
                    <a:pt x="817" y="14584"/>
                    <a:pt x="692" y="14591"/>
                  </a:cubicBezTo>
                  <a:cubicBezTo>
                    <a:pt x="262" y="14609"/>
                    <a:pt x="61" y="14817"/>
                    <a:pt x="29" y="15232"/>
                  </a:cubicBezTo>
                  <a:cubicBezTo>
                    <a:pt x="0" y="15555"/>
                    <a:pt x="40" y="15874"/>
                    <a:pt x="140" y="16178"/>
                  </a:cubicBezTo>
                  <a:cubicBezTo>
                    <a:pt x="570" y="17454"/>
                    <a:pt x="1226" y="18597"/>
                    <a:pt x="2165" y="19572"/>
                  </a:cubicBezTo>
                  <a:cubicBezTo>
                    <a:pt x="3282" y="20733"/>
                    <a:pt x="4669" y="21456"/>
                    <a:pt x="6188" y="21940"/>
                  </a:cubicBezTo>
                  <a:cubicBezTo>
                    <a:pt x="6686" y="22098"/>
                    <a:pt x="7193" y="22190"/>
                    <a:pt x="7709" y="22190"/>
                  </a:cubicBezTo>
                  <a:cubicBezTo>
                    <a:pt x="7988" y="22190"/>
                    <a:pt x="8270" y="22163"/>
                    <a:pt x="8553" y="22105"/>
                  </a:cubicBezTo>
                  <a:cubicBezTo>
                    <a:pt x="8722" y="22073"/>
                    <a:pt x="8890" y="22037"/>
                    <a:pt x="9091" y="21990"/>
                  </a:cubicBezTo>
                  <a:lnTo>
                    <a:pt x="9091" y="21990"/>
                  </a:lnTo>
                  <a:cubicBezTo>
                    <a:pt x="9030" y="22065"/>
                    <a:pt x="8990" y="22112"/>
                    <a:pt x="8958" y="22159"/>
                  </a:cubicBezTo>
                  <a:cubicBezTo>
                    <a:pt x="8790" y="22409"/>
                    <a:pt x="8600" y="22646"/>
                    <a:pt x="8464" y="22911"/>
                  </a:cubicBezTo>
                  <a:cubicBezTo>
                    <a:pt x="8105" y="23610"/>
                    <a:pt x="7937" y="24373"/>
                    <a:pt x="7844" y="25151"/>
                  </a:cubicBezTo>
                  <a:cubicBezTo>
                    <a:pt x="7761" y="25810"/>
                    <a:pt x="7829" y="26469"/>
                    <a:pt x="7851" y="27128"/>
                  </a:cubicBezTo>
                  <a:cubicBezTo>
                    <a:pt x="7869" y="27712"/>
                    <a:pt x="7898" y="28300"/>
                    <a:pt x="7919" y="28888"/>
                  </a:cubicBezTo>
                  <a:cubicBezTo>
                    <a:pt x="7923" y="29081"/>
                    <a:pt x="7912" y="29275"/>
                    <a:pt x="7923" y="29468"/>
                  </a:cubicBezTo>
                  <a:cubicBezTo>
                    <a:pt x="7933" y="29633"/>
                    <a:pt x="7958" y="29798"/>
                    <a:pt x="7998" y="29959"/>
                  </a:cubicBezTo>
                  <a:cubicBezTo>
                    <a:pt x="8059" y="30235"/>
                    <a:pt x="8267" y="30454"/>
                    <a:pt x="8535" y="30532"/>
                  </a:cubicBezTo>
                  <a:cubicBezTo>
                    <a:pt x="8707" y="30583"/>
                    <a:pt x="8883" y="30618"/>
                    <a:pt x="9062" y="30633"/>
                  </a:cubicBezTo>
                  <a:cubicBezTo>
                    <a:pt x="9128" y="30638"/>
                    <a:pt x="9193" y="30640"/>
                    <a:pt x="9258" y="30640"/>
                  </a:cubicBezTo>
                  <a:cubicBezTo>
                    <a:pt x="9654" y="30640"/>
                    <a:pt x="10040" y="30555"/>
                    <a:pt x="10431" y="30497"/>
                  </a:cubicBezTo>
                  <a:cubicBezTo>
                    <a:pt x="10768" y="30443"/>
                    <a:pt x="11104" y="30414"/>
                    <a:pt x="11445" y="30411"/>
                  </a:cubicBezTo>
                  <a:cubicBezTo>
                    <a:pt x="11832" y="30414"/>
                    <a:pt x="12208" y="30507"/>
                    <a:pt x="12581" y="30615"/>
                  </a:cubicBezTo>
                  <a:cubicBezTo>
                    <a:pt x="13390" y="30840"/>
                    <a:pt x="14197" y="31070"/>
                    <a:pt x="15006" y="31288"/>
                  </a:cubicBezTo>
                  <a:cubicBezTo>
                    <a:pt x="15254" y="31356"/>
                    <a:pt x="15503" y="31398"/>
                    <a:pt x="15752" y="31398"/>
                  </a:cubicBezTo>
                  <a:cubicBezTo>
                    <a:pt x="15989" y="31398"/>
                    <a:pt x="16227" y="31360"/>
                    <a:pt x="16461" y="31270"/>
                  </a:cubicBezTo>
                  <a:cubicBezTo>
                    <a:pt x="16866" y="31113"/>
                    <a:pt x="17257" y="30923"/>
                    <a:pt x="17586" y="30633"/>
                  </a:cubicBezTo>
                  <a:cubicBezTo>
                    <a:pt x="17823" y="30432"/>
                    <a:pt x="18048" y="30213"/>
                    <a:pt x="18256" y="29977"/>
                  </a:cubicBezTo>
                  <a:cubicBezTo>
                    <a:pt x="19202" y="28888"/>
                    <a:pt x="19930" y="27623"/>
                    <a:pt x="20403" y="26258"/>
                  </a:cubicBezTo>
                  <a:cubicBezTo>
                    <a:pt x="20421" y="26204"/>
                    <a:pt x="20442" y="26157"/>
                    <a:pt x="20471" y="26089"/>
                  </a:cubicBezTo>
                  <a:cubicBezTo>
                    <a:pt x="20492" y="26114"/>
                    <a:pt x="20510" y="26143"/>
                    <a:pt x="20528" y="26175"/>
                  </a:cubicBezTo>
                  <a:cubicBezTo>
                    <a:pt x="20653" y="26476"/>
                    <a:pt x="20825" y="26756"/>
                    <a:pt x="21037" y="27007"/>
                  </a:cubicBezTo>
                  <a:cubicBezTo>
                    <a:pt x="21994" y="28185"/>
                    <a:pt x="23201" y="29013"/>
                    <a:pt x="24627" y="29518"/>
                  </a:cubicBezTo>
                  <a:cubicBezTo>
                    <a:pt x="25185" y="29715"/>
                    <a:pt x="25754" y="29866"/>
                    <a:pt x="26342" y="29866"/>
                  </a:cubicBezTo>
                  <a:cubicBezTo>
                    <a:pt x="26494" y="29866"/>
                    <a:pt x="26647" y="29856"/>
                    <a:pt x="26802" y="29834"/>
                  </a:cubicBezTo>
                  <a:cubicBezTo>
                    <a:pt x="27472" y="29737"/>
                    <a:pt x="28024" y="29457"/>
                    <a:pt x="28321" y="28809"/>
                  </a:cubicBezTo>
                  <a:cubicBezTo>
                    <a:pt x="28350" y="28748"/>
                    <a:pt x="28386" y="28691"/>
                    <a:pt x="28411" y="28630"/>
                  </a:cubicBezTo>
                  <a:cubicBezTo>
                    <a:pt x="28672" y="28060"/>
                    <a:pt x="29117" y="27698"/>
                    <a:pt x="29697" y="27505"/>
                  </a:cubicBezTo>
                  <a:cubicBezTo>
                    <a:pt x="30120" y="27361"/>
                    <a:pt x="30546" y="27229"/>
                    <a:pt x="30980" y="27121"/>
                  </a:cubicBezTo>
                  <a:cubicBezTo>
                    <a:pt x="31768" y="26921"/>
                    <a:pt x="32374" y="26480"/>
                    <a:pt x="32822" y="25803"/>
                  </a:cubicBezTo>
                  <a:cubicBezTo>
                    <a:pt x="33184" y="25254"/>
                    <a:pt x="33284" y="24652"/>
                    <a:pt x="33148" y="24025"/>
                  </a:cubicBezTo>
                  <a:cubicBezTo>
                    <a:pt x="32983" y="23251"/>
                    <a:pt x="32553" y="22621"/>
                    <a:pt x="31969" y="22098"/>
                  </a:cubicBezTo>
                  <a:cubicBezTo>
                    <a:pt x="31797" y="21944"/>
                    <a:pt x="31621" y="21804"/>
                    <a:pt x="31446" y="21661"/>
                  </a:cubicBezTo>
                  <a:cubicBezTo>
                    <a:pt x="31009" y="21299"/>
                    <a:pt x="30528" y="20991"/>
                    <a:pt x="30181" y="20532"/>
                  </a:cubicBezTo>
                  <a:cubicBezTo>
                    <a:pt x="30156" y="20500"/>
                    <a:pt x="30127" y="20471"/>
                    <a:pt x="30095" y="20446"/>
                  </a:cubicBezTo>
                  <a:cubicBezTo>
                    <a:pt x="29256" y="19661"/>
                    <a:pt x="28293" y="19106"/>
                    <a:pt x="27157" y="18862"/>
                  </a:cubicBezTo>
                  <a:cubicBezTo>
                    <a:pt x="27092" y="18848"/>
                    <a:pt x="27028" y="18826"/>
                    <a:pt x="26963" y="18805"/>
                  </a:cubicBezTo>
                  <a:cubicBezTo>
                    <a:pt x="26988" y="18773"/>
                    <a:pt x="27028" y="18751"/>
                    <a:pt x="27071" y="18744"/>
                  </a:cubicBezTo>
                  <a:cubicBezTo>
                    <a:pt x="27916" y="18593"/>
                    <a:pt x="28737" y="18321"/>
                    <a:pt x="29507" y="17941"/>
                  </a:cubicBezTo>
                  <a:cubicBezTo>
                    <a:pt x="30453" y="17475"/>
                    <a:pt x="31274" y="16870"/>
                    <a:pt x="31890" y="16006"/>
                  </a:cubicBezTo>
                  <a:cubicBezTo>
                    <a:pt x="32438" y="15240"/>
                    <a:pt x="32847" y="14383"/>
                    <a:pt x="33105" y="13477"/>
                  </a:cubicBezTo>
                  <a:cubicBezTo>
                    <a:pt x="33230" y="13075"/>
                    <a:pt x="33277" y="12653"/>
                    <a:pt x="33244" y="12233"/>
                  </a:cubicBezTo>
                  <a:cubicBezTo>
                    <a:pt x="33201" y="11760"/>
                    <a:pt x="33076" y="11305"/>
                    <a:pt x="32918" y="10857"/>
                  </a:cubicBezTo>
                  <a:cubicBezTo>
                    <a:pt x="32736" y="10349"/>
                    <a:pt x="32546" y="9843"/>
                    <a:pt x="32406" y="9324"/>
                  </a:cubicBezTo>
                  <a:cubicBezTo>
                    <a:pt x="32302" y="8926"/>
                    <a:pt x="32266" y="8511"/>
                    <a:pt x="32220" y="8102"/>
                  </a:cubicBezTo>
                  <a:cubicBezTo>
                    <a:pt x="32105" y="7052"/>
                    <a:pt x="31614" y="6196"/>
                    <a:pt x="30883" y="5458"/>
                  </a:cubicBezTo>
                  <a:cubicBezTo>
                    <a:pt x="30636" y="5203"/>
                    <a:pt x="30331" y="5013"/>
                    <a:pt x="29998" y="4895"/>
                  </a:cubicBezTo>
                  <a:cubicBezTo>
                    <a:pt x="29752" y="4811"/>
                    <a:pt x="29508" y="4771"/>
                    <a:pt x="29268" y="4771"/>
                  </a:cubicBezTo>
                  <a:cubicBezTo>
                    <a:pt x="28895" y="4771"/>
                    <a:pt x="28530" y="4868"/>
                    <a:pt x="28174" y="5042"/>
                  </a:cubicBezTo>
                  <a:cubicBezTo>
                    <a:pt x="27282" y="5486"/>
                    <a:pt x="26630" y="6171"/>
                    <a:pt x="26214" y="7077"/>
                  </a:cubicBezTo>
                  <a:cubicBezTo>
                    <a:pt x="26139" y="7239"/>
                    <a:pt x="26068" y="7400"/>
                    <a:pt x="25996" y="7561"/>
                  </a:cubicBezTo>
                  <a:cubicBezTo>
                    <a:pt x="25992" y="7389"/>
                    <a:pt x="25999" y="7213"/>
                    <a:pt x="26017" y="7041"/>
                  </a:cubicBezTo>
                  <a:cubicBezTo>
                    <a:pt x="26085" y="6293"/>
                    <a:pt x="26057" y="5554"/>
                    <a:pt x="25849" y="4823"/>
                  </a:cubicBezTo>
                  <a:cubicBezTo>
                    <a:pt x="25591" y="3903"/>
                    <a:pt x="25122" y="3157"/>
                    <a:pt x="24262" y="2688"/>
                  </a:cubicBezTo>
                  <a:cubicBezTo>
                    <a:pt x="24222" y="2666"/>
                    <a:pt x="24183" y="2638"/>
                    <a:pt x="24143" y="2613"/>
                  </a:cubicBezTo>
                  <a:cubicBezTo>
                    <a:pt x="23857" y="2430"/>
                    <a:pt x="23592" y="2211"/>
                    <a:pt x="23366" y="1957"/>
                  </a:cubicBezTo>
                  <a:cubicBezTo>
                    <a:pt x="23151" y="1728"/>
                    <a:pt x="22932" y="1502"/>
                    <a:pt x="22703" y="1291"/>
                  </a:cubicBezTo>
                  <a:cubicBezTo>
                    <a:pt x="22198" y="818"/>
                    <a:pt x="21635" y="431"/>
                    <a:pt x="20976" y="194"/>
                  </a:cubicBezTo>
                  <a:cubicBezTo>
                    <a:pt x="20628" y="72"/>
                    <a:pt x="20273" y="1"/>
                    <a:pt x="199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2770850" y="4419125"/>
              <a:ext cx="90125" cy="147650"/>
            </a:xfrm>
            <a:custGeom>
              <a:avLst/>
              <a:gdLst/>
              <a:ahLst/>
              <a:cxnLst/>
              <a:rect l="l" t="t" r="r" b="b"/>
              <a:pathLst>
                <a:path w="3605" h="590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44"/>
                    <a:pt x="57" y="80"/>
                    <a:pt x="97" y="108"/>
                  </a:cubicBezTo>
                  <a:cubicBezTo>
                    <a:pt x="821" y="689"/>
                    <a:pt x="1544" y="1266"/>
                    <a:pt x="2082" y="2040"/>
                  </a:cubicBezTo>
                  <a:cubicBezTo>
                    <a:pt x="2680" y="2896"/>
                    <a:pt x="3150" y="3817"/>
                    <a:pt x="3386" y="4842"/>
                  </a:cubicBezTo>
                  <a:cubicBezTo>
                    <a:pt x="3393" y="4867"/>
                    <a:pt x="3400" y="4895"/>
                    <a:pt x="3404" y="4920"/>
                  </a:cubicBezTo>
                  <a:cubicBezTo>
                    <a:pt x="3400" y="4949"/>
                    <a:pt x="3393" y="4981"/>
                    <a:pt x="3383" y="5010"/>
                  </a:cubicBezTo>
                  <a:cubicBezTo>
                    <a:pt x="3053" y="4254"/>
                    <a:pt x="2684" y="3562"/>
                    <a:pt x="2193" y="2942"/>
                  </a:cubicBezTo>
                  <a:lnTo>
                    <a:pt x="2193" y="2942"/>
                  </a:lnTo>
                  <a:cubicBezTo>
                    <a:pt x="2318" y="3183"/>
                    <a:pt x="2462" y="3412"/>
                    <a:pt x="2594" y="3648"/>
                  </a:cubicBezTo>
                  <a:cubicBezTo>
                    <a:pt x="2734" y="3892"/>
                    <a:pt x="2874" y="4143"/>
                    <a:pt x="2992" y="4386"/>
                  </a:cubicBezTo>
                  <a:cubicBezTo>
                    <a:pt x="3110" y="4634"/>
                    <a:pt x="3218" y="4888"/>
                    <a:pt x="3311" y="5139"/>
                  </a:cubicBezTo>
                  <a:cubicBezTo>
                    <a:pt x="3408" y="5390"/>
                    <a:pt x="3483" y="5651"/>
                    <a:pt x="3565" y="5906"/>
                  </a:cubicBezTo>
                  <a:lnTo>
                    <a:pt x="3601" y="5891"/>
                  </a:lnTo>
                  <a:lnTo>
                    <a:pt x="3601" y="5655"/>
                  </a:lnTo>
                  <a:lnTo>
                    <a:pt x="3605" y="5662"/>
                  </a:lnTo>
                  <a:cubicBezTo>
                    <a:pt x="3576" y="5544"/>
                    <a:pt x="3537" y="5426"/>
                    <a:pt x="3519" y="5304"/>
                  </a:cubicBezTo>
                  <a:cubicBezTo>
                    <a:pt x="3494" y="5128"/>
                    <a:pt x="3501" y="4945"/>
                    <a:pt x="3461" y="4770"/>
                  </a:cubicBezTo>
                  <a:cubicBezTo>
                    <a:pt x="3211" y="3663"/>
                    <a:pt x="2691" y="2670"/>
                    <a:pt x="2003" y="1782"/>
                  </a:cubicBezTo>
                  <a:cubicBezTo>
                    <a:pt x="1473" y="1101"/>
                    <a:pt x="806" y="549"/>
                    <a:pt x="100" y="51"/>
                  </a:cubicBezTo>
                  <a:cubicBezTo>
                    <a:pt x="68" y="29"/>
                    <a:pt x="36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2943550" y="4374600"/>
              <a:ext cx="106075" cy="169425"/>
            </a:xfrm>
            <a:custGeom>
              <a:avLst/>
              <a:gdLst/>
              <a:ahLst/>
              <a:cxnLst/>
              <a:rect l="l" t="t" r="r" b="b"/>
              <a:pathLst>
                <a:path w="4243" h="6777" extrusionOk="0">
                  <a:moveTo>
                    <a:pt x="4207" y="1"/>
                  </a:moveTo>
                  <a:cubicBezTo>
                    <a:pt x="3920" y="277"/>
                    <a:pt x="3623" y="546"/>
                    <a:pt x="3343" y="829"/>
                  </a:cubicBezTo>
                  <a:cubicBezTo>
                    <a:pt x="2412" y="1778"/>
                    <a:pt x="1520" y="2756"/>
                    <a:pt x="921" y="3964"/>
                  </a:cubicBezTo>
                  <a:cubicBezTo>
                    <a:pt x="545" y="4723"/>
                    <a:pt x="187" y="5487"/>
                    <a:pt x="47" y="6332"/>
                  </a:cubicBezTo>
                  <a:cubicBezTo>
                    <a:pt x="22" y="6476"/>
                    <a:pt x="0" y="6626"/>
                    <a:pt x="65" y="6777"/>
                  </a:cubicBezTo>
                  <a:cubicBezTo>
                    <a:pt x="111" y="6515"/>
                    <a:pt x="140" y="6264"/>
                    <a:pt x="201" y="6021"/>
                  </a:cubicBezTo>
                  <a:cubicBezTo>
                    <a:pt x="423" y="5114"/>
                    <a:pt x="835" y="4286"/>
                    <a:pt x="1290" y="3480"/>
                  </a:cubicBezTo>
                  <a:cubicBezTo>
                    <a:pt x="1756" y="2656"/>
                    <a:pt x="2369" y="1939"/>
                    <a:pt x="3021" y="1259"/>
                  </a:cubicBezTo>
                  <a:cubicBezTo>
                    <a:pt x="3419" y="850"/>
                    <a:pt x="3834" y="452"/>
                    <a:pt x="4243" y="51"/>
                  </a:cubicBezTo>
                  <a:lnTo>
                    <a:pt x="42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2888100" y="4294700"/>
              <a:ext cx="5475" cy="188050"/>
            </a:xfrm>
            <a:custGeom>
              <a:avLst/>
              <a:gdLst/>
              <a:ahLst/>
              <a:cxnLst/>
              <a:rect l="l" t="t" r="r" b="b"/>
              <a:pathLst>
                <a:path w="219" h="7522" extrusionOk="0">
                  <a:moveTo>
                    <a:pt x="68" y="1"/>
                  </a:moveTo>
                  <a:cubicBezTo>
                    <a:pt x="51" y="452"/>
                    <a:pt x="68" y="907"/>
                    <a:pt x="76" y="1359"/>
                  </a:cubicBezTo>
                  <a:cubicBezTo>
                    <a:pt x="94" y="2065"/>
                    <a:pt x="111" y="2771"/>
                    <a:pt x="111" y="3476"/>
                  </a:cubicBezTo>
                  <a:cubicBezTo>
                    <a:pt x="108" y="4430"/>
                    <a:pt x="94" y="5383"/>
                    <a:pt x="72" y="6336"/>
                  </a:cubicBezTo>
                  <a:cubicBezTo>
                    <a:pt x="68" y="6594"/>
                    <a:pt x="25" y="6852"/>
                    <a:pt x="8" y="7110"/>
                  </a:cubicBezTo>
                  <a:cubicBezTo>
                    <a:pt x="0" y="7246"/>
                    <a:pt x="8" y="7386"/>
                    <a:pt x="8" y="7518"/>
                  </a:cubicBezTo>
                  <a:lnTo>
                    <a:pt x="65" y="7522"/>
                  </a:lnTo>
                  <a:cubicBezTo>
                    <a:pt x="90" y="7307"/>
                    <a:pt x="133" y="7088"/>
                    <a:pt x="144" y="6873"/>
                  </a:cubicBezTo>
                  <a:cubicBezTo>
                    <a:pt x="176" y="6253"/>
                    <a:pt x="219" y="5633"/>
                    <a:pt x="215" y="5017"/>
                  </a:cubicBezTo>
                  <a:cubicBezTo>
                    <a:pt x="212" y="4071"/>
                    <a:pt x="180" y="3125"/>
                    <a:pt x="154" y="2179"/>
                  </a:cubicBezTo>
                  <a:cubicBezTo>
                    <a:pt x="133" y="1452"/>
                    <a:pt x="97" y="725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2739750" y="4549100"/>
              <a:ext cx="146400" cy="56025"/>
            </a:xfrm>
            <a:custGeom>
              <a:avLst/>
              <a:gdLst/>
              <a:ahLst/>
              <a:cxnLst/>
              <a:rect l="l" t="t" r="r" b="b"/>
              <a:pathLst>
                <a:path w="5856" h="2241" extrusionOk="0">
                  <a:moveTo>
                    <a:pt x="50" y="1"/>
                  </a:moveTo>
                  <a:cubicBezTo>
                    <a:pt x="34" y="1"/>
                    <a:pt x="17" y="1"/>
                    <a:pt x="1" y="1"/>
                  </a:cubicBezTo>
                  <a:cubicBezTo>
                    <a:pt x="198" y="26"/>
                    <a:pt x="377" y="33"/>
                    <a:pt x="553" y="69"/>
                  </a:cubicBezTo>
                  <a:cubicBezTo>
                    <a:pt x="1409" y="230"/>
                    <a:pt x="2251" y="449"/>
                    <a:pt x="3079" y="714"/>
                  </a:cubicBezTo>
                  <a:cubicBezTo>
                    <a:pt x="4068" y="1040"/>
                    <a:pt x="4996" y="1481"/>
                    <a:pt x="5777" y="2190"/>
                  </a:cubicBezTo>
                  <a:cubicBezTo>
                    <a:pt x="5802" y="2208"/>
                    <a:pt x="5830" y="2226"/>
                    <a:pt x="5856" y="2240"/>
                  </a:cubicBezTo>
                  <a:cubicBezTo>
                    <a:pt x="5827" y="2058"/>
                    <a:pt x="5691" y="1968"/>
                    <a:pt x="5572" y="1868"/>
                  </a:cubicBezTo>
                  <a:cubicBezTo>
                    <a:pt x="5082" y="1463"/>
                    <a:pt x="4526" y="1158"/>
                    <a:pt x="3942" y="915"/>
                  </a:cubicBezTo>
                  <a:cubicBezTo>
                    <a:pt x="3054" y="542"/>
                    <a:pt x="2129" y="309"/>
                    <a:pt x="1187" y="119"/>
                  </a:cubicBezTo>
                  <a:cubicBezTo>
                    <a:pt x="812" y="40"/>
                    <a:pt x="432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3031875" y="4523725"/>
              <a:ext cx="161350" cy="38750"/>
            </a:xfrm>
            <a:custGeom>
              <a:avLst/>
              <a:gdLst/>
              <a:ahLst/>
              <a:cxnLst/>
              <a:rect l="l" t="t" r="r" b="b"/>
              <a:pathLst>
                <a:path w="6454" h="1550" extrusionOk="0">
                  <a:moveTo>
                    <a:pt x="5413" y="1"/>
                  </a:moveTo>
                  <a:cubicBezTo>
                    <a:pt x="5326" y="1"/>
                    <a:pt x="5239" y="1"/>
                    <a:pt x="5153" y="2"/>
                  </a:cubicBezTo>
                  <a:cubicBezTo>
                    <a:pt x="4562" y="5"/>
                    <a:pt x="3974" y="81"/>
                    <a:pt x="3386" y="156"/>
                  </a:cubicBezTo>
                  <a:cubicBezTo>
                    <a:pt x="2734" y="242"/>
                    <a:pt x="2093" y="407"/>
                    <a:pt x="1480" y="647"/>
                  </a:cubicBezTo>
                  <a:cubicBezTo>
                    <a:pt x="1018" y="819"/>
                    <a:pt x="577" y="1052"/>
                    <a:pt x="176" y="1335"/>
                  </a:cubicBezTo>
                  <a:cubicBezTo>
                    <a:pt x="111" y="1388"/>
                    <a:pt x="54" y="1446"/>
                    <a:pt x="0" y="1507"/>
                  </a:cubicBezTo>
                  <a:cubicBezTo>
                    <a:pt x="15" y="1521"/>
                    <a:pt x="29" y="1535"/>
                    <a:pt x="43" y="1550"/>
                  </a:cubicBezTo>
                  <a:cubicBezTo>
                    <a:pt x="65" y="1539"/>
                    <a:pt x="86" y="1528"/>
                    <a:pt x="108" y="1514"/>
                  </a:cubicBezTo>
                  <a:cubicBezTo>
                    <a:pt x="577" y="1166"/>
                    <a:pt x="1097" y="912"/>
                    <a:pt x="1638" y="704"/>
                  </a:cubicBezTo>
                  <a:cubicBezTo>
                    <a:pt x="2458" y="392"/>
                    <a:pt x="3311" y="231"/>
                    <a:pt x="4182" y="149"/>
                  </a:cubicBezTo>
                  <a:cubicBezTo>
                    <a:pt x="4834" y="91"/>
                    <a:pt x="5482" y="30"/>
                    <a:pt x="6135" y="30"/>
                  </a:cubicBezTo>
                  <a:lnTo>
                    <a:pt x="6453" y="30"/>
                  </a:lnTo>
                  <a:cubicBezTo>
                    <a:pt x="6104" y="8"/>
                    <a:pt x="5759" y="1"/>
                    <a:pt x="541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2994975" y="4244275"/>
              <a:ext cx="119500" cy="105275"/>
            </a:xfrm>
            <a:custGeom>
              <a:avLst/>
              <a:gdLst/>
              <a:ahLst/>
              <a:cxnLst/>
              <a:rect l="l" t="t" r="r" b="b"/>
              <a:pathLst>
                <a:path w="4780" h="4211" extrusionOk="0">
                  <a:moveTo>
                    <a:pt x="4766" y="0"/>
                  </a:moveTo>
                  <a:cubicBezTo>
                    <a:pt x="4680" y="18"/>
                    <a:pt x="4586" y="26"/>
                    <a:pt x="4508" y="65"/>
                  </a:cubicBezTo>
                  <a:cubicBezTo>
                    <a:pt x="4164" y="237"/>
                    <a:pt x="3812" y="402"/>
                    <a:pt x="3483" y="602"/>
                  </a:cubicBezTo>
                  <a:cubicBezTo>
                    <a:pt x="2558" y="1165"/>
                    <a:pt x="1802" y="1928"/>
                    <a:pt x="1089" y="2734"/>
                  </a:cubicBezTo>
                  <a:cubicBezTo>
                    <a:pt x="681" y="3193"/>
                    <a:pt x="301" y="3673"/>
                    <a:pt x="0" y="4211"/>
                  </a:cubicBezTo>
                  <a:cubicBezTo>
                    <a:pt x="201" y="3956"/>
                    <a:pt x="394" y="3695"/>
                    <a:pt x="602" y="3447"/>
                  </a:cubicBezTo>
                  <a:cubicBezTo>
                    <a:pt x="1251" y="2673"/>
                    <a:pt x="1921" y="1921"/>
                    <a:pt x="2709" y="1287"/>
                  </a:cubicBezTo>
                  <a:cubicBezTo>
                    <a:pt x="3300" y="807"/>
                    <a:pt x="3934" y="391"/>
                    <a:pt x="4644" y="104"/>
                  </a:cubicBezTo>
                  <a:cubicBezTo>
                    <a:pt x="4690" y="86"/>
                    <a:pt x="4733" y="65"/>
                    <a:pt x="4780" y="43"/>
                  </a:cubicBezTo>
                  <a:cubicBezTo>
                    <a:pt x="4776" y="29"/>
                    <a:pt x="4769" y="15"/>
                    <a:pt x="47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2666400" y="4320675"/>
              <a:ext cx="140825" cy="101000"/>
            </a:xfrm>
            <a:custGeom>
              <a:avLst/>
              <a:gdLst/>
              <a:ahLst/>
              <a:cxnLst/>
              <a:rect l="l" t="t" r="r" b="b"/>
              <a:pathLst>
                <a:path w="5633" h="4040" extrusionOk="0">
                  <a:moveTo>
                    <a:pt x="11" y="1"/>
                  </a:moveTo>
                  <a:lnTo>
                    <a:pt x="0" y="62"/>
                  </a:lnTo>
                  <a:cubicBezTo>
                    <a:pt x="90" y="87"/>
                    <a:pt x="176" y="108"/>
                    <a:pt x="265" y="133"/>
                  </a:cubicBezTo>
                  <a:cubicBezTo>
                    <a:pt x="1681" y="549"/>
                    <a:pt x="2985" y="1280"/>
                    <a:pt x="4081" y="2273"/>
                  </a:cubicBezTo>
                  <a:cubicBezTo>
                    <a:pt x="4640" y="2771"/>
                    <a:pt x="5092" y="3369"/>
                    <a:pt x="5550" y="3960"/>
                  </a:cubicBezTo>
                  <a:cubicBezTo>
                    <a:pt x="5575" y="3989"/>
                    <a:pt x="5604" y="4014"/>
                    <a:pt x="5633" y="4039"/>
                  </a:cubicBezTo>
                  <a:cubicBezTo>
                    <a:pt x="4737" y="2699"/>
                    <a:pt x="3633" y="1599"/>
                    <a:pt x="2204" y="836"/>
                  </a:cubicBezTo>
                  <a:cubicBezTo>
                    <a:pt x="1562" y="495"/>
                    <a:pt x="914" y="176"/>
                    <a:pt x="197" y="22"/>
                  </a:cubicBezTo>
                  <a:cubicBezTo>
                    <a:pt x="133" y="12"/>
                    <a:pt x="72" y="4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2800300" y="4277675"/>
              <a:ext cx="40350" cy="156900"/>
            </a:xfrm>
            <a:custGeom>
              <a:avLst/>
              <a:gdLst/>
              <a:ahLst/>
              <a:cxnLst/>
              <a:rect l="l" t="t" r="r" b="b"/>
              <a:pathLst>
                <a:path w="1614" h="6276" extrusionOk="0">
                  <a:moveTo>
                    <a:pt x="40" y="1"/>
                  </a:moveTo>
                  <a:lnTo>
                    <a:pt x="1" y="5"/>
                  </a:lnTo>
                  <a:cubicBezTo>
                    <a:pt x="12" y="119"/>
                    <a:pt x="26" y="234"/>
                    <a:pt x="30" y="349"/>
                  </a:cubicBezTo>
                  <a:cubicBezTo>
                    <a:pt x="47" y="925"/>
                    <a:pt x="119" y="1502"/>
                    <a:pt x="241" y="2068"/>
                  </a:cubicBezTo>
                  <a:cubicBezTo>
                    <a:pt x="513" y="3358"/>
                    <a:pt x="929" y="4605"/>
                    <a:pt x="1398" y="5834"/>
                  </a:cubicBezTo>
                  <a:cubicBezTo>
                    <a:pt x="1456" y="5985"/>
                    <a:pt x="1527" y="6128"/>
                    <a:pt x="1592" y="6275"/>
                  </a:cubicBezTo>
                  <a:cubicBezTo>
                    <a:pt x="1606" y="6257"/>
                    <a:pt x="1613" y="6232"/>
                    <a:pt x="1606" y="6211"/>
                  </a:cubicBezTo>
                  <a:cubicBezTo>
                    <a:pt x="1459" y="5777"/>
                    <a:pt x="1305" y="5343"/>
                    <a:pt x="1158" y="4910"/>
                  </a:cubicBezTo>
                  <a:cubicBezTo>
                    <a:pt x="667" y="3448"/>
                    <a:pt x="230" y="1972"/>
                    <a:pt x="90" y="427"/>
                  </a:cubicBezTo>
                  <a:cubicBezTo>
                    <a:pt x="76" y="284"/>
                    <a:pt x="58" y="144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2815100" y="4151550"/>
              <a:ext cx="14875" cy="139425"/>
            </a:xfrm>
            <a:custGeom>
              <a:avLst/>
              <a:gdLst/>
              <a:ahLst/>
              <a:cxnLst/>
              <a:rect l="l" t="t" r="r" b="b"/>
              <a:pathLst>
                <a:path w="595" h="5577" extrusionOk="0">
                  <a:moveTo>
                    <a:pt x="391" y="1"/>
                  </a:moveTo>
                  <a:cubicBezTo>
                    <a:pt x="376" y="12"/>
                    <a:pt x="355" y="19"/>
                    <a:pt x="348" y="33"/>
                  </a:cubicBezTo>
                  <a:cubicBezTo>
                    <a:pt x="326" y="69"/>
                    <a:pt x="308" y="105"/>
                    <a:pt x="294" y="141"/>
                  </a:cubicBezTo>
                  <a:cubicBezTo>
                    <a:pt x="161" y="531"/>
                    <a:pt x="75" y="936"/>
                    <a:pt x="43" y="1348"/>
                  </a:cubicBezTo>
                  <a:cubicBezTo>
                    <a:pt x="0" y="1900"/>
                    <a:pt x="14" y="2452"/>
                    <a:pt x="86" y="3000"/>
                  </a:cubicBezTo>
                  <a:cubicBezTo>
                    <a:pt x="161" y="3573"/>
                    <a:pt x="258" y="4143"/>
                    <a:pt x="366" y="4709"/>
                  </a:cubicBezTo>
                  <a:cubicBezTo>
                    <a:pt x="419" y="5003"/>
                    <a:pt x="516" y="5286"/>
                    <a:pt x="595" y="5576"/>
                  </a:cubicBezTo>
                  <a:cubicBezTo>
                    <a:pt x="513" y="5078"/>
                    <a:pt x="416" y="4584"/>
                    <a:pt x="333" y="4089"/>
                  </a:cubicBezTo>
                  <a:cubicBezTo>
                    <a:pt x="276" y="3717"/>
                    <a:pt x="229" y="3340"/>
                    <a:pt x="190" y="2964"/>
                  </a:cubicBezTo>
                  <a:cubicBezTo>
                    <a:pt x="154" y="2613"/>
                    <a:pt x="111" y="2262"/>
                    <a:pt x="122" y="1911"/>
                  </a:cubicBezTo>
                  <a:cubicBezTo>
                    <a:pt x="133" y="1398"/>
                    <a:pt x="186" y="886"/>
                    <a:pt x="333" y="395"/>
                  </a:cubicBezTo>
                  <a:cubicBezTo>
                    <a:pt x="369" y="270"/>
                    <a:pt x="398" y="144"/>
                    <a:pt x="434" y="19"/>
                  </a:cubicBezTo>
                  <a:lnTo>
                    <a:pt x="39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2664425" y="4557700"/>
              <a:ext cx="160000" cy="19825"/>
            </a:xfrm>
            <a:custGeom>
              <a:avLst/>
              <a:gdLst/>
              <a:ahLst/>
              <a:cxnLst/>
              <a:rect l="l" t="t" r="r" b="b"/>
              <a:pathLst>
                <a:path w="6400" h="793" extrusionOk="0">
                  <a:moveTo>
                    <a:pt x="1887" y="1"/>
                  </a:moveTo>
                  <a:cubicBezTo>
                    <a:pt x="1449" y="1"/>
                    <a:pt x="1012" y="29"/>
                    <a:pt x="577" y="90"/>
                  </a:cubicBezTo>
                  <a:cubicBezTo>
                    <a:pt x="480" y="105"/>
                    <a:pt x="380" y="119"/>
                    <a:pt x="283" y="137"/>
                  </a:cubicBezTo>
                  <a:cubicBezTo>
                    <a:pt x="187" y="158"/>
                    <a:pt x="93" y="184"/>
                    <a:pt x="0" y="209"/>
                  </a:cubicBezTo>
                  <a:cubicBezTo>
                    <a:pt x="27" y="221"/>
                    <a:pt x="56" y="226"/>
                    <a:pt x="85" y="226"/>
                  </a:cubicBezTo>
                  <a:cubicBezTo>
                    <a:pt x="98" y="226"/>
                    <a:pt x="112" y="225"/>
                    <a:pt x="126" y="223"/>
                  </a:cubicBezTo>
                  <a:cubicBezTo>
                    <a:pt x="566" y="173"/>
                    <a:pt x="1007" y="101"/>
                    <a:pt x="1451" y="80"/>
                  </a:cubicBezTo>
                  <a:cubicBezTo>
                    <a:pt x="1583" y="73"/>
                    <a:pt x="1715" y="70"/>
                    <a:pt x="1847" y="70"/>
                  </a:cubicBezTo>
                  <a:cubicBezTo>
                    <a:pt x="2378" y="70"/>
                    <a:pt x="2909" y="119"/>
                    <a:pt x="3440" y="191"/>
                  </a:cubicBezTo>
                  <a:cubicBezTo>
                    <a:pt x="4085" y="273"/>
                    <a:pt x="4723" y="391"/>
                    <a:pt x="5357" y="545"/>
                  </a:cubicBezTo>
                  <a:lnTo>
                    <a:pt x="6396" y="793"/>
                  </a:lnTo>
                  <a:lnTo>
                    <a:pt x="6400" y="775"/>
                  </a:lnTo>
                  <a:cubicBezTo>
                    <a:pt x="6314" y="743"/>
                    <a:pt x="6231" y="710"/>
                    <a:pt x="6142" y="685"/>
                  </a:cubicBezTo>
                  <a:cubicBezTo>
                    <a:pt x="5465" y="481"/>
                    <a:pt x="4773" y="320"/>
                    <a:pt x="4071" y="201"/>
                  </a:cubicBezTo>
                  <a:cubicBezTo>
                    <a:pt x="3476" y="94"/>
                    <a:pt x="2874" y="29"/>
                    <a:pt x="2272" y="8"/>
                  </a:cubicBezTo>
                  <a:cubicBezTo>
                    <a:pt x="2144" y="3"/>
                    <a:pt x="2015" y="1"/>
                    <a:pt x="18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2951700" y="4572875"/>
              <a:ext cx="104750" cy="70675"/>
            </a:xfrm>
            <a:custGeom>
              <a:avLst/>
              <a:gdLst/>
              <a:ahLst/>
              <a:cxnLst/>
              <a:rect l="l" t="t" r="r" b="b"/>
              <a:pathLst>
                <a:path w="4190" h="2827" extrusionOk="0">
                  <a:moveTo>
                    <a:pt x="912" y="1"/>
                  </a:moveTo>
                  <a:cubicBezTo>
                    <a:pt x="882" y="1"/>
                    <a:pt x="851" y="2"/>
                    <a:pt x="821" y="3"/>
                  </a:cubicBezTo>
                  <a:cubicBezTo>
                    <a:pt x="534" y="14"/>
                    <a:pt x="255" y="85"/>
                    <a:pt x="0" y="211"/>
                  </a:cubicBezTo>
                  <a:cubicBezTo>
                    <a:pt x="29" y="218"/>
                    <a:pt x="61" y="225"/>
                    <a:pt x="90" y="225"/>
                  </a:cubicBezTo>
                  <a:cubicBezTo>
                    <a:pt x="162" y="211"/>
                    <a:pt x="233" y="193"/>
                    <a:pt x="301" y="175"/>
                  </a:cubicBezTo>
                  <a:cubicBezTo>
                    <a:pt x="491" y="121"/>
                    <a:pt x="686" y="94"/>
                    <a:pt x="881" y="94"/>
                  </a:cubicBezTo>
                  <a:cubicBezTo>
                    <a:pt x="1164" y="94"/>
                    <a:pt x="1446" y="151"/>
                    <a:pt x="1710" y="261"/>
                  </a:cubicBezTo>
                  <a:cubicBezTo>
                    <a:pt x="2154" y="447"/>
                    <a:pt x="2559" y="712"/>
                    <a:pt x="2903" y="1049"/>
                  </a:cubicBezTo>
                  <a:cubicBezTo>
                    <a:pt x="3397" y="1519"/>
                    <a:pt x="3759" y="2088"/>
                    <a:pt x="4096" y="2669"/>
                  </a:cubicBezTo>
                  <a:lnTo>
                    <a:pt x="4189" y="2826"/>
                  </a:lnTo>
                  <a:cubicBezTo>
                    <a:pt x="4060" y="2429"/>
                    <a:pt x="3838" y="2085"/>
                    <a:pt x="3605" y="1744"/>
                  </a:cubicBezTo>
                  <a:cubicBezTo>
                    <a:pt x="3204" y="1167"/>
                    <a:pt x="2720" y="680"/>
                    <a:pt x="2096" y="340"/>
                  </a:cubicBezTo>
                  <a:cubicBezTo>
                    <a:pt x="1725" y="139"/>
                    <a:pt x="1335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2931275" y="4166700"/>
              <a:ext cx="9775" cy="136800"/>
            </a:xfrm>
            <a:custGeom>
              <a:avLst/>
              <a:gdLst/>
              <a:ahLst/>
              <a:cxnLst/>
              <a:rect l="l" t="t" r="r" b="b"/>
              <a:pathLst>
                <a:path w="391" h="5472" extrusionOk="0">
                  <a:moveTo>
                    <a:pt x="72" y="1"/>
                  </a:moveTo>
                  <a:cubicBezTo>
                    <a:pt x="72" y="47"/>
                    <a:pt x="76" y="94"/>
                    <a:pt x="86" y="137"/>
                  </a:cubicBezTo>
                  <a:cubicBezTo>
                    <a:pt x="219" y="542"/>
                    <a:pt x="255" y="961"/>
                    <a:pt x="266" y="1376"/>
                  </a:cubicBezTo>
                  <a:cubicBezTo>
                    <a:pt x="280" y="1989"/>
                    <a:pt x="266" y="2602"/>
                    <a:pt x="226" y="3215"/>
                  </a:cubicBezTo>
                  <a:cubicBezTo>
                    <a:pt x="187" y="3838"/>
                    <a:pt x="108" y="4458"/>
                    <a:pt x="43" y="5078"/>
                  </a:cubicBezTo>
                  <a:cubicBezTo>
                    <a:pt x="29" y="5210"/>
                    <a:pt x="15" y="5343"/>
                    <a:pt x="0" y="5472"/>
                  </a:cubicBezTo>
                  <a:cubicBezTo>
                    <a:pt x="33" y="5397"/>
                    <a:pt x="51" y="5321"/>
                    <a:pt x="61" y="5239"/>
                  </a:cubicBezTo>
                  <a:cubicBezTo>
                    <a:pt x="122" y="4820"/>
                    <a:pt x="183" y="4393"/>
                    <a:pt x="230" y="3978"/>
                  </a:cubicBezTo>
                  <a:cubicBezTo>
                    <a:pt x="276" y="3562"/>
                    <a:pt x="323" y="3143"/>
                    <a:pt x="341" y="2727"/>
                  </a:cubicBezTo>
                  <a:cubicBezTo>
                    <a:pt x="369" y="2054"/>
                    <a:pt x="391" y="1384"/>
                    <a:pt x="305" y="710"/>
                  </a:cubicBezTo>
                  <a:cubicBezTo>
                    <a:pt x="273" y="463"/>
                    <a:pt x="237" y="212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2930475" y="4595800"/>
              <a:ext cx="68550" cy="81150"/>
            </a:xfrm>
            <a:custGeom>
              <a:avLst/>
              <a:gdLst/>
              <a:ahLst/>
              <a:cxnLst/>
              <a:rect l="l" t="t" r="r" b="b"/>
              <a:pathLst>
                <a:path w="2742" h="3246" extrusionOk="0">
                  <a:moveTo>
                    <a:pt x="234" y="1"/>
                  </a:moveTo>
                  <a:cubicBezTo>
                    <a:pt x="147" y="1"/>
                    <a:pt x="66" y="24"/>
                    <a:pt x="0" y="71"/>
                  </a:cubicBezTo>
                  <a:cubicBezTo>
                    <a:pt x="8" y="71"/>
                    <a:pt x="15" y="71"/>
                    <a:pt x="22" y="71"/>
                  </a:cubicBezTo>
                  <a:cubicBezTo>
                    <a:pt x="427" y="71"/>
                    <a:pt x="732" y="266"/>
                    <a:pt x="1007" y="519"/>
                  </a:cubicBezTo>
                  <a:cubicBezTo>
                    <a:pt x="1158" y="648"/>
                    <a:pt x="1294" y="795"/>
                    <a:pt x="1416" y="956"/>
                  </a:cubicBezTo>
                  <a:cubicBezTo>
                    <a:pt x="1656" y="1297"/>
                    <a:pt x="1888" y="1648"/>
                    <a:pt x="2096" y="2010"/>
                  </a:cubicBezTo>
                  <a:cubicBezTo>
                    <a:pt x="2326" y="2404"/>
                    <a:pt x="2519" y="2820"/>
                    <a:pt x="2741" y="3246"/>
                  </a:cubicBezTo>
                  <a:cubicBezTo>
                    <a:pt x="2731" y="3203"/>
                    <a:pt x="2723" y="3178"/>
                    <a:pt x="2716" y="3160"/>
                  </a:cubicBezTo>
                  <a:cubicBezTo>
                    <a:pt x="2473" y="2433"/>
                    <a:pt x="2111" y="1770"/>
                    <a:pt x="1691" y="1135"/>
                  </a:cubicBezTo>
                  <a:cubicBezTo>
                    <a:pt x="1501" y="845"/>
                    <a:pt x="1269" y="584"/>
                    <a:pt x="1000" y="365"/>
                  </a:cubicBezTo>
                  <a:cubicBezTo>
                    <a:pt x="824" y="211"/>
                    <a:pt x="620" y="93"/>
                    <a:pt x="394" y="25"/>
                  </a:cubicBezTo>
                  <a:cubicBezTo>
                    <a:pt x="340" y="9"/>
                    <a:pt x="286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2831225" y="4351600"/>
              <a:ext cx="37375" cy="123625"/>
            </a:xfrm>
            <a:custGeom>
              <a:avLst/>
              <a:gdLst/>
              <a:ahLst/>
              <a:cxnLst/>
              <a:rect l="l" t="t" r="r" b="b"/>
              <a:pathLst>
                <a:path w="1495" h="4945" extrusionOk="0">
                  <a:moveTo>
                    <a:pt x="0" y="0"/>
                  </a:moveTo>
                  <a:lnTo>
                    <a:pt x="0" y="0"/>
                  </a:lnTo>
                  <a:cubicBezTo>
                    <a:pt x="237" y="1745"/>
                    <a:pt x="796" y="3368"/>
                    <a:pt x="1494" y="4945"/>
                  </a:cubicBezTo>
                  <a:cubicBezTo>
                    <a:pt x="1215" y="4135"/>
                    <a:pt x="914" y="3340"/>
                    <a:pt x="667" y="2515"/>
                  </a:cubicBezTo>
                  <a:cubicBezTo>
                    <a:pt x="416" y="1691"/>
                    <a:pt x="222" y="85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2551375" y="4351600"/>
              <a:ext cx="103225" cy="18650"/>
            </a:xfrm>
            <a:custGeom>
              <a:avLst/>
              <a:gdLst/>
              <a:ahLst/>
              <a:cxnLst/>
              <a:rect l="l" t="t" r="r" b="b"/>
              <a:pathLst>
                <a:path w="4129" h="746" extrusionOk="0">
                  <a:moveTo>
                    <a:pt x="577" y="1"/>
                  </a:moveTo>
                  <a:cubicBezTo>
                    <a:pt x="507" y="1"/>
                    <a:pt x="436" y="2"/>
                    <a:pt x="366" y="4"/>
                  </a:cubicBezTo>
                  <a:cubicBezTo>
                    <a:pt x="244" y="7"/>
                    <a:pt x="122" y="32"/>
                    <a:pt x="0" y="50"/>
                  </a:cubicBezTo>
                  <a:cubicBezTo>
                    <a:pt x="0" y="65"/>
                    <a:pt x="0" y="82"/>
                    <a:pt x="0" y="97"/>
                  </a:cubicBezTo>
                  <a:cubicBezTo>
                    <a:pt x="470" y="115"/>
                    <a:pt x="939" y="111"/>
                    <a:pt x="1401" y="161"/>
                  </a:cubicBezTo>
                  <a:cubicBezTo>
                    <a:pt x="1864" y="219"/>
                    <a:pt x="2319" y="301"/>
                    <a:pt x="2770" y="405"/>
                  </a:cubicBezTo>
                  <a:cubicBezTo>
                    <a:pt x="3225" y="505"/>
                    <a:pt x="3677" y="631"/>
                    <a:pt x="4128" y="745"/>
                  </a:cubicBezTo>
                  <a:cubicBezTo>
                    <a:pt x="4031" y="688"/>
                    <a:pt x="3931" y="641"/>
                    <a:pt x="3824" y="606"/>
                  </a:cubicBezTo>
                  <a:cubicBezTo>
                    <a:pt x="3179" y="394"/>
                    <a:pt x="2523" y="233"/>
                    <a:pt x="1853" y="118"/>
                  </a:cubicBezTo>
                  <a:cubicBezTo>
                    <a:pt x="1435" y="38"/>
                    <a:pt x="1006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3091800" y="4483650"/>
              <a:ext cx="114150" cy="24100"/>
            </a:xfrm>
            <a:custGeom>
              <a:avLst/>
              <a:gdLst/>
              <a:ahLst/>
              <a:cxnLst/>
              <a:rect l="l" t="t" r="r" b="b"/>
              <a:pathLst>
                <a:path w="4566" h="964" extrusionOk="0">
                  <a:moveTo>
                    <a:pt x="4164" y="0"/>
                  </a:moveTo>
                  <a:cubicBezTo>
                    <a:pt x="3760" y="0"/>
                    <a:pt x="3358" y="41"/>
                    <a:pt x="2960" y="121"/>
                  </a:cubicBezTo>
                  <a:cubicBezTo>
                    <a:pt x="2010" y="311"/>
                    <a:pt x="1072" y="548"/>
                    <a:pt x="162" y="892"/>
                  </a:cubicBezTo>
                  <a:cubicBezTo>
                    <a:pt x="104" y="913"/>
                    <a:pt x="47" y="942"/>
                    <a:pt x="0" y="963"/>
                  </a:cubicBezTo>
                  <a:cubicBezTo>
                    <a:pt x="728" y="770"/>
                    <a:pt x="1462" y="562"/>
                    <a:pt x="2200" y="379"/>
                  </a:cubicBezTo>
                  <a:cubicBezTo>
                    <a:pt x="2899" y="206"/>
                    <a:pt x="3606" y="77"/>
                    <a:pt x="4330" y="77"/>
                  </a:cubicBezTo>
                  <a:cubicBezTo>
                    <a:pt x="4368" y="77"/>
                    <a:pt x="4406" y="78"/>
                    <a:pt x="4443" y="78"/>
                  </a:cubicBezTo>
                  <a:cubicBezTo>
                    <a:pt x="4476" y="78"/>
                    <a:pt x="4508" y="71"/>
                    <a:pt x="4565" y="68"/>
                  </a:cubicBezTo>
                  <a:cubicBezTo>
                    <a:pt x="4526" y="32"/>
                    <a:pt x="4519" y="17"/>
                    <a:pt x="4508" y="17"/>
                  </a:cubicBezTo>
                  <a:cubicBezTo>
                    <a:pt x="4454" y="10"/>
                    <a:pt x="4404" y="7"/>
                    <a:pt x="4350" y="3"/>
                  </a:cubicBezTo>
                  <a:cubicBezTo>
                    <a:pt x="4288" y="1"/>
                    <a:pt x="4226" y="0"/>
                    <a:pt x="41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2497100" y="4398700"/>
              <a:ext cx="96125" cy="12825"/>
            </a:xfrm>
            <a:custGeom>
              <a:avLst/>
              <a:gdLst/>
              <a:ahLst/>
              <a:cxnLst/>
              <a:rect l="l" t="t" r="r" b="b"/>
              <a:pathLst>
                <a:path w="3845" h="513" extrusionOk="0">
                  <a:moveTo>
                    <a:pt x="22" y="1"/>
                  </a:moveTo>
                  <a:lnTo>
                    <a:pt x="0" y="47"/>
                  </a:lnTo>
                  <a:cubicBezTo>
                    <a:pt x="50" y="90"/>
                    <a:pt x="108" y="126"/>
                    <a:pt x="165" y="158"/>
                  </a:cubicBezTo>
                  <a:cubicBezTo>
                    <a:pt x="520" y="323"/>
                    <a:pt x="899" y="395"/>
                    <a:pt x="1283" y="431"/>
                  </a:cubicBezTo>
                  <a:cubicBezTo>
                    <a:pt x="1541" y="456"/>
                    <a:pt x="1802" y="452"/>
                    <a:pt x="2060" y="481"/>
                  </a:cubicBezTo>
                  <a:cubicBezTo>
                    <a:pt x="2289" y="503"/>
                    <a:pt x="2517" y="512"/>
                    <a:pt x="2746" y="512"/>
                  </a:cubicBezTo>
                  <a:cubicBezTo>
                    <a:pt x="3110" y="512"/>
                    <a:pt x="3475" y="489"/>
                    <a:pt x="3845" y="456"/>
                  </a:cubicBezTo>
                  <a:cubicBezTo>
                    <a:pt x="3433" y="438"/>
                    <a:pt x="3035" y="424"/>
                    <a:pt x="2634" y="402"/>
                  </a:cubicBezTo>
                  <a:cubicBezTo>
                    <a:pt x="2204" y="381"/>
                    <a:pt x="1770" y="352"/>
                    <a:pt x="1340" y="320"/>
                  </a:cubicBezTo>
                  <a:cubicBezTo>
                    <a:pt x="935" y="295"/>
                    <a:pt x="538" y="198"/>
                    <a:pt x="161" y="40"/>
                  </a:cubicBezTo>
                  <a:cubicBezTo>
                    <a:pt x="118" y="22"/>
                    <a:pt x="72" y="8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3023550" y="4402550"/>
              <a:ext cx="81875" cy="64525"/>
            </a:xfrm>
            <a:custGeom>
              <a:avLst/>
              <a:gdLst/>
              <a:ahLst/>
              <a:cxnLst/>
              <a:rect l="l" t="t" r="r" b="b"/>
              <a:pathLst>
                <a:path w="3275" h="2581" extrusionOk="0">
                  <a:moveTo>
                    <a:pt x="3275" y="1"/>
                  </a:moveTo>
                  <a:lnTo>
                    <a:pt x="0" y="2581"/>
                  </a:lnTo>
                  <a:cubicBezTo>
                    <a:pt x="1179" y="1832"/>
                    <a:pt x="2282" y="990"/>
                    <a:pt x="32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2746575" y="4599000"/>
              <a:ext cx="101675" cy="6525"/>
            </a:xfrm>
            <a:custGeom>
              <a:avLst/>
              <a:gdLst/>
              <a:ahLst/>
              <a:cxnLst/>
              <a:rect l="l" t="t" r="r" b="b"/>
              <a:pathLst>
                <a:path w="4067" h="261" extrusionOk="0">
                  <a:moveTo>
                    <a:pt x="1691" y="0"/>
                  </a:moveTo>
                  <a:cubicBezTo>
                    <a:pt x="1393" y="0"/>
                    <a:pt x="1094" y="16"/>
                    <a:pt x="795" y="44"/>
                  </a:cubicBezTo>
                  <a:cubicBezTo>
                    <a:pt x="530" y="62"/>
                    <a:pt x="265" y="137"/>
                    <a:pt x="0" y="187"/>
                  </a:cubicBezTo>
                  <a:lnTo>
                    <a:pt x="4" y="255"/>
                  </a:lnTo>
                  <a:cubicBezTo>
                    <a:pt x="32" y="259"/>
                    <a:pt x="60" y="260"/>
                    <a:pt x="88" y="260"/>
                  </a:cubicBezTo>
                  <a:cubicBezTo>
                    <a:pt x="116" y="260"/>
                    <a:pt x="143" y="259"/>
                    <a:pt x="172" y="255"/>
                  </a:cubicBezTo>
                  <a:cubicBezTo>
                    <a:pt x="647" y="130"/>
                    <a:pt x="1129" y="100"/>
                    <a:pt x="1614" y="100"/>
                  </a:cubicBezTo>
                  <a:cubicBezTo>
                    <a:pt x="1740" y="100"/>
                    <a:pt x="1866" y="102"/>
                    <a:pt x="1992" y="105"/>
                  </a:cubicBezTo>
                  <a:cubicBezTo>
                    <a:pt x="2483" y="119"/>
                    <a:pt x="2974" y="151"/>
                    <a:pt x="3465" y="180"/>
                  </a:cubicBezTo>
                  <a:cubicBezTo>
                    <a:pt x="3666" y="191"/>
                    <a:pt x="3866" y="208"/>
                    <a:pt x="4067" y="223"/>
                  </a:cubicBezTo>
                  <a:cubicBezTo>
                    <a:pt x="4006" y="191"/>
                    <a:pt x="3941" y="173"/>
                    <a:pt x="3877" y="162"/>
                  </a:cubicBezTo>
                  <a:cubicBezTo>
                    <a:pt x="3268" y="108"/>
                    <a:pt x="2662" y="36"/>
                    <a:pt x="2050" y="8"/>
                  </a:cubicBezTo>
                  <a:cubicBezTo>
                    <a:pt x="1930" y="3"/>
                    <a:pt x="1811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2864625" y="4174400"/>
              <a:ext cx="10500" cy="146850"/>
            </a:xfrm>
            <a:custGeom>
              <a:avLst/>
              <a:gdLst/>
              <a:ahLst/>
              <a:cxnLst/>
              <a:rect l="l" t="t" r="r" b="b"/>
              <a:pathLst>
                <a:path w="420" h="5874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1950"/>
                    <a:pt x="348" y="3910"/>
                    <a:pt x="402" y="5873"/>
                  </a:cubicBezTo>
                  <a:cubicBezTo>
                    <a:pt x="402" y="5243"/>
                    <a:pt x="420" y="4612"/>
                    <a:pt x="398" y="3982"/>
                  </a:cubicBezTo>
                  <a:cubicBezTo>
                    <a:pt x="380" y="3344"/>
                    <a:pt x="337" y="2706"/>
                    <a:pt x="287" y="2068"/>
                  </a:cubicBezTo>
                  <a:cubicBezTo>
                    <a:pt x="248" y="1552"/>
                    <a:pt x="183" y="1036"/>
                    <a:pt x="119" y="524"/>
                  </a:cubicBezTo>
                  <a:cubicBezTo>
                    <a:pt x="97" y="348"/>
                    <a:pt x="40" y="17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3138550" y="4299375"/>
              <a:ext cx="70700" cy="58875"/>
            </a:xfrm>
            <a:custGeom>
              <a:avLst/>
              <a:gdLst/>
              <a:ahLst/>
              <a:cxnLst/>
              <a:rect l="l" t="t" r="r" b="b"/>
              <a:pathLst>
                <a:path w="2828" h="2355" extrusionOk="0">
                  <a:moveTo>
                    <a:pt x="2785" y="0"/>
                  </a:moveTo>
                  <a:cubicBezTo>
                    <a:pt x="1950" y="874"/>
                    <a:pt x="911" y="1501"/>
                    <a:pt x="1" y="2354"/>
                  </a:cubicBezTo>
                  <a:cubicBezTo>
                    <a:pt x="29" y="2343"/>
                    <a:pt x="62" y="2329"/>
                    <a:pt x="87" y="2311"/>
                  </a:cubicBezTo>
                  <a:cubicBezTo>
                    <a:pt x="814" y="1759"/>
                    <a:pt x="1541" y="1211"/>
                    <a:pt x="2265" y="652"/>
                  </a:cubicBezTo>
                  <a:cubicBezTo>
                    <a:pt x="2423" y="520"/>
                    <a:pt x="2570" y="376"/>
                    <a:pt x="2710" y="222"/>
                  </a:cubicBezTo>
                  <a:cubicBezTo>
                    <a:pt x="2756" y="165"/>
                    <a:pt x="2796" y="100"/>
                    <a:pt x="2828" y="36"/>
                  </a:cubicBezTo>
                  <a:lnTo>
                    <a:pt x="278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3083275" y="4566300"/>
              <a:ext cx="94275" cy="14300"/>
            </a:xfrm>
            <a:custGeom>
              <a:avLst/>
              <a:gdLst/>
              <a:ahLst/>
              <a:cxnLst/>
              <a:rect l="l" t="t" r="r" b="b"/>
              <a:pathLst>
                <a:path w="3771" h="572" extrusionOk="0">
                  <a:moveTo>
                    <a:pt x="3770" y="1"/>
                  </a:moveTo>
                  <a:cubicBezTo>
                    <a:pt x="3602" y="62"/>
                    <a:pt x="3441" y="130"/>
                    <a:pt x="3269" y="180"/>
                  </a:cubicBezTo>
                  <a:cubicBezTo>
                    <a:pt x="2789" y="320"/>
                    <a:pt x="2291" y="366"/>
                    <a:pt x="1796" y="416"/>
                  </a:cubicBezTo>
                  <a:cubicBezTo>
                    <a:pt x="1320" y="463"/>
                    <a:pt x="839" y="477"/>
                    <a:pt x="363" y="510"/>
                  </a:cubicBezTo>
                  <a:cubicBezTo>
                    <a:pt x="241" y="517"/>
                    <a:pt x="123" y="535"/>
                    <a:pt x="1" y="545"/>
                  </a:cubicBezTo>
                  <a:cubicBezTo>
                    <a:pt x="60" y="561"/>
                    <a:pt x="117" y="571"/>
                    <a:pt x="175" y="571"/>
                  </a:cubicBezTo>
                  <a:cubicBezTo>
                    <a:pt x="184" y="571"/>
                    <a:pt x="193" y="571"/>
                    <a:pt x="202" y="571"/>
                  </a:cubicBezTo>
                  <a:cubicBezTo>
                    <a:pt x="240" y="571"/>
                    <a:pt x="278" y="571"/>
                    <a:pt x="315" y="571"/>
                  </a:cubicBezTo>
                  <a:cubicBezTo>
                    <a:pt x="811" y="571"/>
                    <a:pt x="1307" y="549"/>
                    <a:pt x="1800" y="502"/>
                  </a:cubicBezTo>
                  <a:cubicBezTo>
                    <a:pt x="2244" y="467"/>
                    <a:pt x="2685" y="427"/>
                    <a:pt x="3122" y="330"/>
                  </a:cubicBezTo>
                  <a:cubicBezTo>
                    <a:pt x="3362" y="277"/>
                    <a:pt x="3595" y="205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2649825" y="4512650"/>
              <a:ext cx="115750" cy="12200"/>
            </a:xfrm>
            <a:custGeom>
              <a:avLst/>
              <a:gdLst/>
              <a:ahLst/>
              <a:cxnLst/>
              <a:rect l="l" t="t" r="r" b="b"/>
              <a:pathLst>
                <a:path w="4630" h="488" extrusionOk="0">
                  <a:moveTo>
                    <a:pt x="2162" y="1"/>
                  </a:moveTo>
                  <a:cubicBezTo>
                    <a:pt x="2107" y="1"/>
                    <a:pt x="2051" y="2"/>
                    <a:pt x="1996" y="4"/>
                  </a:cubicBezTo>
                  <a:cubicBezTo>
                    <a:pt x="1691" y="15"/>
                    <a:pt x="1383" y="15"/>
                    <a:pt x="1079" y="51"/>
                  </a:cubicBezTo>
                  <a:cubicBezTo>
                    <a:pt x="756" y="87"/>
                    <a:pt x="441" y="158"/>
                    <a:pt x="119" y="219"/>
                  </a:cubicBezTo>
                  <a:cubicBezTo>
                    <a:pt x="79" y="233"/>
                    <a:pt x="36" y="255"/>
                    <a:pt x="0" y="280"/>
                  </a:cubicBezTo>
                  <a:cubicBezTo>
                    <a:pt x="650" y="143"/>
                    <a:pt x="1313" y="73"/>
                    <a:pt x="1978" y="73"/>
                  </a:cubicBezTo>
                  <a:cubicBezTo>
                    <a:pt x="2094" y="73"/>
                    <a:pt x="2210" y="75"/>
                    <a:pt x="2326" y="79"/>
                  </a:cubicBezTo>
                  <a:cubicBezTo>
                    <a:pt x="3107" y="108"/>
                    <a:pt x="3856" y="327"/>
                    <a:pt x="4630" y="488"/>
                  </a:cubicBezTo>
                  <a:cubicBezTo>
                    <a:pt x="4425" y="430"/>
                    <a:pt x="4225" y="366"/>
                    <a:pt x="4017" y="312"/>
                  </a:cubicBezTo>
                  <a:cubicBezTo>
                    <a:pt x="3410" y="147"/>
                    <a:pt x="2797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2902150" y="4608850"/>
              <a:ext cx="18850" cy="80475"/>
            </a:xfrm>
            <a:custGeom>
              <a:avLst/>
              <a:gdLst/>
              <a:ahLst/>
              <a:cxnLst/>
              <a:rect l="l" t="t" r="r" b="b"/>
              <a:pathLst>
                <a:path w="754" h="3219" extrusionOk="0">
                  <a:moveTo>
                    <a:pt x="381" y="1"/>
                  </a:moveTo>
                  <a:cubicBezTo>
                    <a:pt x="341" y="29"/>
                    <a:pt x="309" y="65"/>
                    <a:pt x="280" y="105"/>
                  </a:cubicBezTo>
                  <a:cubicBezTo>
                    <a:pt x="126" y="409"/>
                    <a:pt x="1" y="721"/>
                    <a:pt x="65" y="1072"/>
                  </a:cubicBezTo>
                  <a:cubicBezTo>
                    <a:pt x="90" y="1212"/>
                    <a:pt x="126" y="1352"/>
                    <a:pt x="159" y="1491"/>
                  </a:cubicBezTo>
                  <a:cubicBezTo>
                    <a:pt x="198" y="1681"/>
                    <a:pt x="234" y="1871"/>
                    <a:pt x="280" y="2057"/>
                  </a:cubicBezTo>
                  <a:cubicBezTo>
                    <a:pt x="388" y="2462"/>
                    <a:pt x="531" y="2860"/>
                    <a:pt x="753" y="3218"/>
                  </a:cubicBezTo>
                  <a:cubicBezTo>
                    <a:pt x="513" y="2645"/>
                    <a:pt x="359" y="2050"/>
                    <a:pt x="248" y="1441"/>
                  </a:cubicBezTo>
                  <a:cubicBezTo>
                    <a:pt x="166" y="979"/>
                    <a:pt x="162" y="524"/>
                    <a:pt x="406" y="101"/>
                  </a:cubicBezTo>
                  <a:cubicBezTo>
                    <a:pt x="413" y="80"/>
                    <a:pt x="420" y="55"/>
                    <a:pt x="420" y="29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2903950" y="4389925"/>
              <a:ext cx="13375" cy="87000"/>
            </a:xfrm>
            <a:custGeom>
              <a:avLst/>
              <a:gdLst/>
              <a:ahLst/>
              <a:cxnLst/>
              <a:rect l="l" t="t" r="r" b="b"/>
              <a:pathLst>
                <a:path w="535" h="3480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91" y="165"/>
                    <a:pt x="474" y="330"/>
                    <a:pt x="456" y="495"/>
                  </a:cubicBezTo>
                  <a:cubicBezTo>
                    <a:pt x="438" y="667"/>
                    <a:pt x="420" y="839"/>
                    <a:pt x="405" y="1011"/>
                  </a:cubicBezTo>
                  <a:cubicBezTo>
                    <a:pt x="391" y="1176"/>
                    <a:pt x="380" y="1344"/>
                    <a:pt x="362" y="1509"/>
                  </a:cubicBezTo>
                  <a:cubicBezTo>
                    <a:pt x="348" y="1681"/>
                    <a:pt x="334" y="1853"/>
                    <a:pt x="312" y="2025"/>
                  </a:cubicBezTo>
                  <a:cubicBezTo>
                    <a:pt x="291" y="2190"/>
                    <a:pt x="269" y="2355"/>
                    <a:pt x="241" y="2516"/>
                  </a:cubicBezTo>
                  <a:cubicBezTo>
                    <a:pt x="212" y="2688"/>
                    <a:pt x="151" y="2853"/>
                    <a:pt x="144" y="3025"/>
                  </a:cubicBezTo>
                  <a:cubicBezTo>
                    <a:pt x="133" y="3186"/>
                    <a:pt x="1" y="3308"/>
                    <a:pt x="40" y="3480"/>
                  </a:cubicBezTo>
                  <a:cubicBezTo>
                    <a:pt x="101" y="3444"/>
                    <a:pt x="147" y="3390"/>
                    <a:pt x="176" y="3326"/>
                  </a:cubicBezTo>
                  <a:cubicBezTo>
                    <a:pt x="233" y="3129"/>
                    <a:pt x="280" y="2928"/>
                    <a:pt x="316" y="2724"/>
                  </a:cubicBezTo>
                  <a:cubicBezTo>
                    <a:pt x="370" y="2344"/>
                    <a:pt x="402" y="1957"/>
                    <a:pt x="448" y="1577"/>
                  </a:cubicBezTo>
                  <a:cubicBezTo>
                    <a:pt x="513" y="1054"/>
                    <a:pt x="534" y="527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3084550" y="4241950"/>
              <a:ext cx="113250" cy="73125"/>
            </a:xfrm>
            <a:custGeom>
              <a:avLst/>
              <a:gdLst/>
              <a:ahLst/>
              <a:cxnLst/>
              <a:rect l="l" t="t" r="r" b="b"/>
              <a:pathLst>
                <a:path w="4530" h="2925" extrusionOk="0">
                  <a:moveTo>
                    <a:pt x="4499" y="0"/>
                  </a:moveTo>
                  <a:cubicBezTo>
                    <a:pt x="4483" y="0"/>
                    <a:pt x="4467" y="3"/>
                    <a:pt x="4454" y="8"/>
                  </a:cubicBezTo>
                  <a:cubicBezTo>
                    <a:pt x="3920" y="179"/>
                    <a:pt x="3418" y="430"/>
                    <a:pt x="2935" y="710"/>
                  </a:cubicBezTo>
                  <a:cubicBezTo>
                    <a:pt x="1899" y="1308"/>
                    <a:pt x="982" y="2071"/>
                    <a:pt x="72" y="2842"/>
                  </a:cubicBezTo>
                  <a:cubicBezTo>
                    <a:pt x="47" y="2867"/>
                    <a:pt x="22" y="2892"/>
                    <a:pt x="0" y="2924"/>
                  </a:cubicBezTo>
                  <a:cubicBezTo>
                    <a:pt x="728" y="2365"/>
                    <a:pt x="1430" y="1806"/>
                    <a:pt x="2154" y="1283"/>
                  </a:cubicBezTo>
                  <a:cubicBezTo>
                    <a:pt x="2888" y="753"/>
                    <a:pt x="3684" y="323"/>
                    <a:pt x="4529" y="4"/>
                  </a:cubicBezTo>
                  <a:cubicBezTo>
                    <a:pt x="4520" y="1"/>
                    <a:pt x="4510" y="0"/>
                    <a:pt x="44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3036075" y="4667450"/>
              <a:ext cx="14725" cy="75450"/>
            </a:xfrm>
            <a:custGeom>
              <a:avLst/>
              <a:gdLst/>
              <a:ahLst/>
              <a:cxnLst/>
              <a:rect l="l" t="t" r="r" b="b"/>
              <a:pathLst>
                <a:path w="589" h="3018" extrusionOk="0">
                  <a:moveTo>
                    <a:pt x="1" y="0"/>
                  </a:moveTo>
                  <a:cubicBezTo>
                    <a:pt x="54" y="265"/>
                    <a:pt x="105" y="495"/>
                    <a:pt x="151" y="717"/>
                  </a:cubicBezTo>
                  <a:cubicBezTo>
                    <a:pt x="277" y="1329"/>
                    <a:pt x="402" y="1939"/>
                    <a:pt x="370" y="2569"/>
                  </a:cubicBezTo>
                  <a:cubicBezTo>
                    <a:pt x="366" y="2684"/>
                    <a:pt x="366" y="2795"/>
                    <a:pt x="370" y="2910"/>
                  </a:cubicBezTo>
                  <a:cubicBezTo>
                    <a:pt x="380" y="2949"/>
                    <a:pt x="395" y="2985"/>
                    <a:pt x="420" y="3017"/>
                  </a:cubicBezTo>
                  <a:cubicBezTo>
                    <a:pt x="588" y="2093"/>
                    <a:pt x="294" y="6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2957350" y="4681150"/>
              <a:ext cx="50975" cy="86275"/>
            </a:xfrm>
            <a:custGeom>
              <a:avLst/>
              <a:gdLst/>
              <a:ahLst/>
              <a:cxnLst/>
              <a:rect l="l" t="t" r="r" b="b"/>
              <a:pathLst>
                <a:path w="2039" h="3451" extrusionOk="0">
                  <a:moveTo>
                    <a:pt x="0" y="0"/>
                  </a:moveTo>
                  <a:lnTo>
                    <a:pt x="0" y="0"/>
                  </a:lnTo>
                  <a:cubicBezTo>
                    <a:pt x="115" y="706"/>
                    <a:pt x="1552" y="3118"/>
                    <a:pt x="2039" y="3451"/>
                  </a:cubicBezTo>
                  <a:cubicBezTo>
                    <a:pt x="1265" y="2358"/>
                    <a:pt x="498" y="126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5"/>
            <p:cNvSpPr/>
            <p:nvPr/>
          </p:nvSpPr>
          <p:spPr>
            <a:xfrm>
              <a:off x="2941400" y="4434725"/>
              <a:ext cx="33175" cy="86200"/>
            </a:xfrm>
            <a:custGeom>
              <a:avLst/>
              <a:gdLst/>
              <a:ahLst/>
              <a:cxnLst/>
              <a:rect l="l" t="t" r="r" b="b"/>
              <a:pathLst>
                <a:path w="1327" h="3448" extrusionOk="0">
                  <a:moveTo>
                    <a:pt x="1326" y="0"/>
                  </a:moveTo>
                  <a:lnTo>
                    <a:pt x="1326" y="0"/>
                  </a:lnTo>
                  <a:cubicBezTo>
                    <a:pt x="1276" y="50"/>
                    <a:pt x="1233" y="108"/>
                    <a:pt x="1197" y="169"/>
                  </a:cubicBezTo>
                  <a:cubicBezTo>
                    <a:pt x="918" y="624"/>
                    <a:pt x="678" y="1100"/>
                    <a:pt x="473" y="1591"/>
                  </a:cubicBezTo>
                  <a:cubicBezTo>
                    <a:pt x="240" y="2136"/>
                    <a:pt x="83" y="2709"/>
                    <a:pt x="4" y="3297"/>
                  </a:cubicBezTo>
                  <a:cubicBezTo>
                    <a:pt x="0" y="3347"/>
                    <a:pt x="4" y="3393"/>
                    <a:pt x="11" y="3440"/>
                  </a:cubicBezTo>
                  <a:lnTo>
                    <a:pt x="54" y="3447"/>
                  </a:lnTo>
                  <a:cubicBezTo>
                    <a:pt x="215" y="2200"/>
                    <a:pt x="731" y="1086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5"/>
            <p:cNvSpPr/>
            <p:nvPr/>
          </p:nvSpPr>
          <p:spPr>
            <a:xfrm>
              <a:off x="2559425" y="4541125"/>
              <a:ext cx="64625" cy="25375"/>
            </a:xfrm>
            <a:custGeom>
              <a:avLst/>
              <a:gdLst/>
              <a:ahLst/>
              <a:cxnLst/>
              <a:rect l="l" t="t" r="r" b="b"/>
              <a:pathLst>
                <a:path w="2585" h="1015" extrusionOk="0">
                  <a:moveTo>
                    <a:pt x="2563" y="1"/>
                  </a:moveTo>
                  <a:cubicBezTo>
                    <a:pt x="2008" y="1"/>
                    <a:pt x="248" y="668"/>
                    <a:pt x="1" y="1015"/>
                  </a:cubicBezTo>
                  <a:cubicBezTo>
                    <a:pt x="406" y="800"/>
                    <a:pt x="825" y="610"/>
                    <a:pt x="1259" y="456"/>
                  </a:cubicBezTo>
                  <a:lnTo>
                    <a:pt x="2584" y="1"/>
                  </a:lnTo>
                  <a:cubicBezTo>
                    <a:pt x="2577" y="1"/>
                    <a:pt x="2570" y="1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2904675" y="4500125"/>
              <a:ext cx="12200" cy="62725"/>
            </a:xfrm>
            <a:custGeom>
              <a:avLst/>
              <a:gdLst/>
              <a:ahLst/>
              <a:cxnLst/>
              <a:rect l="l" t="t" r="r" b="b"/>
              <a:pathLst>
                <a:path w="488" h="2509" extrusionOk="0">
                  <a:moveTo>
                    <a:pt x="26" y="1"/>
                  </a:moveTo>
                  <a:cubicBezTo>
                    <a:pt x="18" y="1"/>
                    <a:pt x="9" y="2"/>
                    <a:pt x="0" y="3"/>
                  </a:cubicBezTo>
                  <a:cubicBezTo>
                    <a:pt x="75" y="165"/>
                    <a:pt x="176" y="312"/>
                    <a:pt x="208" y="473"/>
                  </a:cubicBezTo>
                  <a:cubicBezTo>
                    <a:pt x="283" y="813"/>
                    <a:pt x="337" y="1161"/>
                    <a:pt x="373" y="1512"/>
                  </a:cubicBezTo>
                  <a:cubicBezTo>
                    <a:pt x="409" y="1842"/>
                    <a:pt x="412" y="2175"/>
                    <a:pt x="430" y="2508"/>
                  </a:cubicBezTo>
                  <a:lnTo>
                    <a:pt x="448" y="2508"/>
                  </a:lnTo>
                  <a:cubicBezTo>
                    <a:pt x="459" y="2243"/>
                    <a:pt x="488" y="1981"/>
                    <a:pt x="480" y="1716"/>
                  </a:cubicBezTo>
                  <a:cubicBezTo>
                    <a:pt x="470" y="1419"/>
                    <a:pt x="445" y="1121"/>
                    <a:pt x="405" y="824"/>
                  </a:cubicBezTo>
                  <a:cubicBezTo>
                    <a:pt x="373" y="573"/>
                    <a:pt x="312" y="326"/>
                    <a:pt x="161" y="115"/>
                  </a:cubicBezTo>
                  <a:cubicBezTo>
                    <a:pt x="126" y="66"/>
                    <a:pt x="97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3036525" y="4540900"/>
              <a:ext cx="64975" cy="25975"/>
            </a:xfrm>
            <a:custGeom>
              <a:avLst/>
              <a:gdLst/>
              <a:ahLst/>
              <a:cxnLst/>
              <a:rect l="l" t="t" r="r" b="b"/>
              <a:pathLst>
                <a:path w="2599" h="1039" extrusionOk="0">
                  <a:moveTo>
                    <a:pt x="2547" y="0"/>
                  </a:moveTo>
                  <a:cubicBezTo>
                    <a:pt x="2530" y="0"/>
                    <a:pt x="2514" y="1"/>
                    <a:pt x="2498" y="3"/>
                  </a:cubicBezTo>
                  <a:cubicBezTo>
                    <a:pt x="1763" y="164"/>
                    <a:pt x="1050" y="408"/>
                    <a:pt x="373" y="730"/>
                  </a:cubicBezTo>
                  <a:cubicBezTo>
                    <a:pt x="262" y="791"/>
                    <a:pt x="155" y="859"/>
                    <a:pt x="54" y="934"/>
                  </a:cubicBezTo>
                  <a:cubicBezTo>
                    <a:pt x="26" y="956"/>
                    <a:pt x="18" y="1002"/>
                    <a:pt x="1" y="1038"/>
                  </a:cubicBezTo>
                  <a:cubicBezTo>
                    <a:pt x="807" y="551"/>
                    <a:pt x="1692" y="304"/>
                    <a:pt x="2598" y="3"/>
                  </a:cubicBezTo>
                  <a:cubicBezTo>
                    <a:pt x="2580" y="1"/>
                    <a:pt x="2563" y="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2822525" y="4151300"/>
              <a:ext cx="8000" cy="67100"/>
            </a:xfrm>
            <a:custGeom>
              <a:avLst/>
              <a:gdLst/>
              <a:ahLst/>
              <a:cxnLst/>
              <a:rect l="l" t="t" r="r" b="b"/>
              <a:pathLst>
                <a:path w="320" h="2684" extrusionOk="0">
                  <a:moveTo>
                    <a:pt x="319" y="0"/>
                  </a:moveTo>
                  <a:cubicBezTo>
                    <a:pt x="108" y="273"/>
                    <a:pt x="1" y="1788"/>
                    <a:pt x="112" y="2684"/>
                  </a:cubicBezTo>
                  <a:cubicBezTo>
                    <a:pt x="122" y="2322"/>
                    <a:pt x="133" y="1860"/>
                    <a:pt x="169" y="1394"/>
                  </a:cubicBezTo>
                  <a:cubicBezTo>
                    <a:pt x="205" y="928"/>
                    <a:pt x="269" y="466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2860775" y="4503775"/>
              <a:ext cx="18300" cy="63625"/>
            </a:xfrm>
            <a:custGeom>
              <a:avLst/>
              <a:gdLst/>
              <a:ahLst/>
              <a:cxnLst/>
              <a:rect l="l" t="t" r="r" b="b"/>
              <a:pathLst>
                <a:path w="732" h="2545" extrusionOk="0">
                  <a:moveTo>
                    <a:pt x="731" y="1"/>
                  </a:moveTo>
                  <a:lnTo>
                    <a:pt x="731" y="1"/>
                  </a:lnTo>
                  <a:cubicBezTo>
                    <a:pt x="699" y="19"/>
                    <a:pt x="674" y="47"/>
                    <a:pt x="653" y="76"/>
                  </a:cubicBezTo>
                  <a:cubicBezTo>
                    <a:pt x="448" y="366"/>
                    <a:pt x="287" y="682"/>
                    <a:pt x="172" y="1018"/>
                  </a:cubicBezTo>
                  <a:cubicBezTo>
                    <a:pt x="26" y="1427"/>
                    <a:pt x="1" y="1850"/>
                    <a:pt x="11" y="2276"/>
                  </a:cubicBezTo>
                  <a:lnTo>
                    <a:pt x="4" y="2269"/>
                  </a:lnTo>
                  <a:lnTo>
                    <a:pt x="115" y="2545"/>
                  </a:lnTo>
                  <a:lnTo>
                    <a:pt x="162" y="2538"/>
                  </a:lnTo>
                  <a:cubicBezTo>
                    <a:pt x="40" y="2090"/>
                    <a:pt x="90" y="1660"/>
                    <a:pt x="194" y="1219"/>
                  </a:cubicBezTo>
                  <a:cubicBezTo>
                    <a:pt x="298" y="778"/>
                    <a:pt x="524" y="395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2583350" y="4346625"/>
              <a:ext cx="55125" cy="9200"/>
            </a:xfrm>
            <a:custGeom>
              <a:avLst/>
              <a:gdLst/>
              <a:ahLst/>
              <a:cxnLst/>
              <a:rect l="l" t="t" r="r" b="b"/>
              <a:pathLst>
                <a:path w="2205" h="368" extrusionOk="0">
                  <a:moveTo>
                    <a:pt x="148" y="1"/>
                  </a:moveTo>
                  <a:cubicBezTo>
                    <a:pt x="90" y="1"/>
                    <a:pt x="31" y="15"/>
                    <a:pt x="1" y="109"/>
                  </a:cubicBezTo>
                  <a:cubicBezTo>
                    <a:pt x="120" y="95"/>
                    <a:pt x="239" y="89"/>
                    <a:pt x="357" y="89"/>
                  </a:cubicBezTo>
                  <a:cubicBezTo>
                    <a:pt x="987" y="89"/>
                    <a:pt x="1588" y="268"/>
                    <a:pt x="2204" y="367"/>
                  </a:cubicBezTo>
                  <a:cubicBezTo>
                    <a:pt x="2172" y="350"/>
                    <a:pt x="2133" y="335"/>
                    <a:pt x="2097" y="321"/>
                  </a:cubicBezTo>
                  <a:cubicBezTo>
                    <a:pt x="1735" y="231"/>
                    <a:pt x="1380" y="117"/>
                    <a:pt x="1015" y="52"/>
                  </a:cubicBezTo>
                  <a:cubicBezTo>
                    <a:pt x="742" y="2"/>
                    <a:pt x="459" y="13"/>
                    <a:pt x="180" y="2"/>
                  </a:cubicBezTo>
                  <a:cubicBezTo>
                    <a:pt x="169" y="1"/>
                    <a:pt x="159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2937375" y="4591100"/>
              <a:ext cx="45800" cy="30400"/>
            </a:xfrm>
            <a:custGeom>
              <a:avLst/>
              <a:gdLst/>
              <a:ahLst/>
              <a:cxnLst/>
              <a:rect l="l" t="t" r="r" b="b"/>
              <a:pathLst>
                <a:path w="1832" h="1216" extrusionOk="0">
                  <a:moveTo>
                    <a:pt x="190" y="0"/>
                  </a:moveTo>
                  <a:cubicBezTo>
                    <a:pt x="129" y="0"/>
                    <a:pt x="66" y="14"/>
                    <a:pt x="0" y="55"/>
                  </a:cubicBezTo>
                  <a:cubicBezTo>
                    <a:pt x="25" y="69"/>
                    <a:pt x="57" y="80"/>
                    <a:pt x="86" y="84"/>
                  </a:cubicBezTo>
                  <a:cubicBezTo>
                    <a:pt x="90" y="84"/>
                    <a:pt x="94" y="84"/>
                    <a:pt x="98" y="84"/>
                  </a:cubicBezTo>
                  <a:cubicBezTo>
                    <a:pt x="483" y="84"/>
                    <a:pt x="795" y="262"/>
                    <a:pt x="1071" y="507"/>
                  </a:cubicBezTo>
                  <a:cubicBezTo>
                    <a:pt x="1329" y="736"/>
                    <a:pt x="1577" y="980"/>
                    <a:pt x="1831" y="1216"/>
                  </a:cubicBezTo>
                  <a:cubicBezTo>
                    <a:pt x="1598" y="872"/>
                    <a:pt x="1186" y="456"/>
                    <a:pt x="853" y="241"/>
                  </a:cubicBezTo>
                  <a:cubicBezTo>
                    <a:pt x="731" y="159"/>
                    <a:pt x="598" y="98"/>
                    <a:pt x="459" y="59"/>
                  </a:cubicBezTo>
                  <a:cubicBezTo>
                    <a:pt x="374" y="35"/>
                    <a:pt x="28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2554250" y="4558425"/>
              <a:ext cx="41125" cy="19100"/>
            </a:xfrm>
            <a:custGeom>
              <a:avLst/>
              <a:gdLst/>
              <a:ahLst/>
              <a:cxnLst/>
              <a:rect l="l" t="t" r="r" b="b"/>
              <a:pathLst>
                <a:path w="1645" h="764" extrusionOk="0">
                  <a:moveTo>
                    <a:pt x="1645" y="0"/>
                  </a:moveTo>
                  <a:lnTo>
                    <a:pt x="1645" y="0"/>
                  </a:lnTo>
                  <a:cubicBezTo>
                    <a:pt x="1050" y="112"/>
                    <a:pt x="143" y="531"/>
                    <a:pt x="0" y="764"/>
                  </a:cubicBezTo>
                  <a:cubicBezTo>
                    <a:pt x="194" y="706"/>
                    <a:pt x="344" y="581"/>
                    <a:pt x="534" y="499"/>
                  </a:cubicBezTo>
                  <a:cubicBezTo>
                    <a:pt x="720" y="416"/>
                    <a:pt x="914" y="323"/>
                    <a:pt x="1093" y="244"/>
                  </a:cubicBezTo>
                  <a:cubicBezTo>
                    <a:pt x="1276" y="162"/>
                    <a:pt x="1462" y="83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3174750" y="4310300"/>
              <a:ext cx="33975" cy="32075"/>
            </a:xfrm>
            <a:custGeom>
              <a:avLst/>
              <a:gdLst/>
              <a:ahLst/>
              <a:cxnLst/>
              <a:rect l="l" t="t" r="r" b="b"/>
              <a:pathLst>
                <a:path w="1359" h="1283" extrusionOk="0">
                  <a:moveTo>
                    <a:pt x="1358" y="0"/>
                  </a:moveTo>
                  <a:lnTo>
                    <a:pt x="0" y="1283"/>
                  </a:lnTo>
                  <a:cubicBezTo>
                    <a:pt x="33" y="1265"/>
                    <a:pt x="65" y="1247"/>
                    <a:pt x="97" y="1226"/>
                  </a:cubicBezTo>
                  <a:cubicBezTo>
                    <a:pt x="452" y="925"/>
                    <a:pt x="807" y="624"/>
                    <a:pt x="1158" y="319"/>
                  </a:cubicBezTo>
                  <a:cubicBezTo>
                    <a:pt x="1229" y="247"/>
                    <a:pt x="1290" y="169"/>
                    <a:pt x="1344" y="83"/>
                  </a:cubicBezTo>
                  <a:cubicBezTo>
                    <a:pt x="1355" y="58"/>
                    <a:pt x="1358" y="29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3112925" y="4581975"/>
              <a:ext cx="44825" cy="5650"/>
            </a:xfrm>
            <a:custGeom>
              <a:avLst/>
              <a:gdLst/>
              <a:ahLst/>
              <a:cxnLst/>
              <a:rect l="l" t="t" r="r" b="b"/>
              <a:pathLst>
                <a:path w="1793" h="226" extrusionOk="0">
                  <a:moveTo>
                    <a:pt x="1793" y="1"/>
                  </a:moveTo>
                  <a:lnTo>
                    <a:pt x="1" y="216"/>
                  </a:lnTo>
                  <a:cubicBezTo>
                    <a:pt x="133" y="222"/>
                    <a:pt x="263" y="226"/>
                    <a:pt x="391" y="226"/>
                  </a:cubicBezTo>
                  <a:cubicBezTo>
                    <a:pt x="1017" y="226"/>
                    <a:pt x="1569" y="147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3048625" y="4686175"/>
              <a:ext cx="9075" cy="35475"/>
            </a:xfrm>
            <a:custGeom>
              <a:avLst/>
              <a:gdLst/>
              <a:ahLst/>
              <a:cxnLst/>
              <a:rect l="l" t="t" r="r" b="b"/>
              <a:pathLst>
                <a:path w="363" h="1419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61"/>
                    <a:pt x="68" y="322"/>
                    <a:pt x="104" y="477"/>
                  </a:cubicBezTo>
                  <a:cubicBezTo>
                    <a:pt x="140" y="631"/>
                    <a:pt x="183" y="785"/>
                    <a:pt x="208" y="942"/>
                  </a:cubicBezTo>
                  <a:cubicBezTo>
                    <a:pt x="233" y="1100"/>
                    <a:pt x="237" y="1261"/>
                    <a:pt x="251" y="1419"/>
                  </a:cubicBezTo>
                  <a:lnTo>
                    <a:pt x="330" y="1408"/>
                  </a:lnTo>
                  <a:cubicBezTo>
                    <a:pt x="362" y="907"/>
                    <a:pt x="201" y="4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3234050" y="4527125"/>
              <a:ext cx="38000" cy="9375"/>
            </a:xfrm>
            <a:custGeom>
              <a:avLst/>
              <a:gdLst/>
              <a:ahLst/>
              <a:cxnLst/>
              <a:rect l="l" t="t" r="r" b="b"/>
              <a:pathLst>
                <a:path w="1520" h="375" extrusionOk="0">
                  <a:moveTo>
                    <a:pt x="45" y="1"/>
                  </a:moveTo>
                  <a:cubicBezTo>
                    <a:pt x="29" y="1"/>
                    <a:pt x="14" y="1"/>
                    <a:pt x="0" y="2"/>
                  </a:cubicBezTo>
                  <a:lnTo>
                    <a:pt x="1509" y="375"/>
                  </a:lnTo>
                  <a:lnTo>
                    <a:pt x="1520" y="332"/>
                  </a:lnTo>
                  <a:cubicBezTo>
                    <a:pt x="1378" y="204"/>
                    <a:pt x="42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2912025" y="4440900"/>
              <a:ext cx="8250" cy="35125"/>
            </a:xfrm>
            <a:custGeom>
              <a:avLst/>
              <a:gdLst/>
              <a:ahLst/>
              <a:cxnLst/>
              <a:rect l="l" t="t" r="r" b="b"/>
              <a:pathLst>
                <a:path w="330" h="1405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04" y="463"/>
                    <a:pt x="100" y="936"/>
                    <a:pt x="0" y="1405"/>
                  </a:cubicBezTo>
                  <a:cubicBezTo>
                    <a:pt x="179" y="1219"/>
                    <a:pt x="330" y="423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2910575" y="4497425"/>
              <a:ext cx="11225" cy="33800"/>
            </a:xfrm>
            <a:custGeom>
              <a:avLst/>
              <a:gdLst/>
              <a:ahLst/>
              <a:cxnLst/>
              <a:rect l="l" t="t" r="r" b="b"/>
              <a:pathLst>
                <a:path w="449" h="1352" extrusionOk="0">
                  <a:moveTo>
                    <a:pt x="1" y="0"/>
                  </a:moveTo>
                  <a:lnTo>
                    <a:pt x="1" y="0"/>
                  </a:lnTo>
                  <a:cubicBezTo>
                    <a:pt x="87" y="215"/>
                    <a:pt x="187" y="434"/>
                    <a:pt x="262" y="660"/>
                  </a:cubicBezTo>
                  <a:cubicBezTo>
                    <a:pt x="334" y="878"/>
                    <a:pt x="381" y="1104"/>
                    <a:pt x="445" y="1351"/>
                  </a:cubicBezTo>
                  <a:cubicBezTo>
                    <a:pt x="449" y="864"/>
                    <a:pt x="212" y="16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3140425" y="4256275"/>
              <a:ext cx="39450" cy="23575"/>
            </a:xfrm>
            <a:custGeom>
              <a:avLst/>
              <a:gdLst/>
              <a:ahLst/>
              <a:cxnLst/>
              <a:rect l="l" t="t" r="r" b="b"/>
              <a:pathLst>
                <a:path w="1578" h="943" extrusionOk="0">
                  <a:moveTo>
                    <a:pt x="1578" y="1"/>
                  </a:moveTo>
                  <a:lnTo>
                    <a:pt x="1578" y="1"/>
                  </a:lnTo>
                  <a:cubicBezTo>
                    <a:pt x="1004" y="241"/>
                    <a:pt x="495" y="585"/>
                    <a:pt x="1" y="943"/>
                  </a:cubicBezTo>
                  <a:lnTo>
                    <a:pt x="157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2975250" y="4707750"/>
              <a:ext cx="17675" cy="30650"/>
            </a:xfrm>
            <a:custGeom>
              <a:avLst/>
              <a:gdLst/>
              <a:ahLst/>
              <a:cxnLst/>
              <a:rect l="l" t="t" r="r" b="b"/>
              <a:pathLst>
                <a:path w="707" h="1226" extrusionOk="0">
                  <a:moveTo>
                    <a:pt x="1" y="1"/>
                  </a:moveTo>
                  <a:cubicBezTo>
                    <a:pt x="176" y="438"/>
                    <a:pt x="413" y="835"/>
                    <a:pt x="667" y="1226"/>
                  </a:cubicBezTo>
                  <a:lnTo>
                    <a:pt x="707" y="1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2900725" y="4480050"/>
              <a:ext cx="2975" cy="13450"/>
            </a:xfrm>
            <a:custGeom>
              <a:avLst/>
              <a:gdLst/>
              <a:ahLst/>
              <a:cxnLst/>
              <a:rect l="l" t="t" r="r" b="b"/>
              <a:pathLst>
                <a:path w="119" h="538" extrusionOk="0">
                  <a:moveTo>
                    <a:pt x="26" y="0"/>
                  </a:moveTo>
                  <a:lnTo>
                    <a:pt x="26" y="0"/>
                  </a:lnTo>
                  <a:cubicBezTo>
                    <a:pt x="15" y="187"/>
                    <a:pt x="8" y="359"/>
                    <a:pt x="1" y="538"/>
                  </a:cubicBezTo>
                  <a:cubicBezTo>
                    <a:pt x="112" y="434"/>
                    <a:pt x="119" y="215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2903675" y="4711525"/>
              <a:ext cx="287575" cy="456850"/>
            </a:xfrm>
            <a:custGeom>
              <a:avLst/>
              <a:gdLst/>
              <a:ahLst/>
              <a:cxnLst/>
              <a:rect l="l" t="t" r="r" b="b"/>
              <a:pathLst>
                <a:path w="11503" h="18274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5"/>
                    <a:pt x="8" y="147"/>
                    <a:pt x="19" y="219"/>
                  </a:cubicBezTo>
                  <a:cubicBezTo>
                    <a:pt x="133" y="763"/>
                    <a:pt x="237" y="1308"/>
                    <a:pt x="363" y="1845"/>
                  </a:cubicBezTo>
                  <a:cubicBezTo>
                    <a:pt x="592" y="2838"/>
                    <a:pt x="983" y="3773"/>
                    <a:pt x="1387" y="4701"/>
                  </a:cubicBezTo>
                  <a:cubicBezTo>
                    <a:pt x="1542" y="5052"/>
                    <a:pt x="1760" y="5378"/>
                    <a:pt x="1964" y="5708"/>
                  </a:cubicBezTo>
                  <a:cubicBezTo>
                    <a:pt x="2581" y="6700"/>
                    <a:pt x="3394" y="7528"/>
                    <a:pt x="4182" y="8381"/>
                  </a:cubicBezTo>
                  <a:cubicBezTo>
                    <a:pt x="4809" y="9055"/>
                    <a:pt x="5483" y="9682"/>
                    <a:pt x="6124" y="10341"/>
                  </a:cubicBezTo>
                  <a:cubicBezTo>
                    <a:pt x="6669" y="10900"/>
                    <a:pt x="7214" y="11462"/>
                    <a:pt x="7722" y="12054"/>
                  </a:cubicBezTo>
                  <a:cubicBezTo>
                    <a:pt x="8819" y="13326"/>
                    <a:pt x="9700" y="14737"/>
                    <a:pt x="10324" y="16303"/>
                  </a:cubicBezTo>
                  <a:cubicBezTo>
                    <a:pt x="10578" y="16945"/>
                    <a:pt x="10765" y="17615"/>
                    <a:pt x="10983" y="18274"/>
                  </a:cubicBezTo>
                  <a:lnTo>
                    <a:pt x="11101" y="18274"/>
                  </a:lnTo>
                  <a:cubicBezTo>
                    <a:pt x="11058" y="18131"/>
                    <a:pt x="11015" y="17991"/>
                    <a:pt x="10972" y="17851"/>
                  </a:cubicBezTo>
                  <a:cubicBezTo>
                    <a:pt x="10259" y="15382"/>
                    <a:pt x="8998" y="13229"/>
                    <a:pt x="7239" y="11362"/>
                  </a:cubicBezTo>
                  <a:cubicBezTo>
                    <a:pt x="6791" y="10886"/>
                    <a:pt x="6321" y="10434"/>
                    <a:pt x="5866" y="9965"/>
                  </a:cubicBezTo>
                  <a:cubicBezTo>
                    <a:pt x="5193" y="9266"/>
                    <a:pt x="4519" y="8560"/>
                    <a:pt x="3849" y="7858"/>
                  </a:cubicBezTo>
                  <a:cubicBezTo>
                    <a:pt x="3720" y="7722"/>
                    <a:pt x="3588" y="7589"/>
                    <a:pt x="3466" y="7449"/>
                  </a:cubicBezTo>
                  <a:cubicBezTo>
                    <a:pt x="2552" y="6435"/>
                    <a:pt x="1735" y="5364"/>
                    <a:pt x="1226" y="4074"/>
                  </a:cubicBezTo>
                  <a:cubicBezTo>
                    <a:pt x="843" y="3110"/>
                    <a:pt x="517" y="2136"/>
                    <a:pt x="295" y="1122"/>
                  </a:cubicBezTo>
                  <a:cubicBezTo>
                    <a:pt x="291" y="1071"/>
                    <a:pt x="291" y="1025"/>
                    <a:pt x="295" y="975"/>
                  </a:cubicBezTo>
                  <a:lnTo>
                    <a:pt x="578" y="1122"/>
                  </a:lnTo>
                  <a:cubicBezTo>
                    <a:pt x="592" y="1193"/>
                    <a:pt x="610" y="1254"/>
                    <a:pt x="628" y="1319"/>
                  </a:cubicBezTo>
                  <a:cubicBezTo>
                    <a:pt x="814" y="2182"/>
                    <a:pt x="1097" y="3013"/>
                    <a:pt x="1413" y="3834"/>
                  </a:cubicBezTo>
                  <a:cubicBezTo>
                    <a:pt x="1771" y="4755"/>
                    <a:pt x="2280" y="5611"/>
                    <a:pt x="2925" y="6367"/>
                  </a:cubicBezTo>
                  <a:cubicBezTo>
                    <a:pt x="3505" y="7059"/>
                    <a:pt x="4118" y="7729"/>
                    <a:pt x="4738" y="8388"/>
                  </a:cubicBezTo>
                  <a:cubicBezTo>
                    <a:pt x="5186" y="8872"/>
                    <a:pt x="5673" y="9316"/>
                    <a:pt x="6132" y="9789"/>
                  </a:cubicBezTo>
                  <a:cubicBezTo>
                    <a:pt x="6673" y="10341"/>
                    <a:pt x="7214" y="10896"/>
                    <a:pt x="7733" y="11470"/>
                  </a:cubicBezTo>
                  <a:cubicBezTo>
                    <a:pt x="9141" y="13043"/>
                    <a:pt x="10227" y="14809"/>
                    <a:pt x="10933" y="16805"/>
                  </a:cubicBezTo>
                  <a:cubicBezTo>
                    <a:pt x="11105" y="17289"/>
                    <a:pt x="11234" y="17783"/>
                    <a:pt x="11384" y="18274"/>
                  </a:cubicBezTo>
                  <a:lnTo>
                    <a:pt x="11503" y="18274"/>
                  </a:lnTo>
                  <a:cubicBezTo>
                    <a:pt x="11474" y="18177"/>
                    <a:pt x="11445" y="18080"/>
                    <a:pt x="11417" y="17984"/>
                  </a:cubicBezTo>
                  <a:cubicBezTo>
                    <a:pt x="10675" y="15307"/>
                    <a:pt x="9324" y="12974"/>
                    <a:pt x="7404" y="10968"/>
                  </a:cubicBezTo>
                  <a:cubicBezTo>
                    <a:pt x="6902" y="10445"/>
                    <a:pt x="6382" y="9940"/>
                    <a:pt x="5877" y="9416"/>
                  </a:cubicBezTo>
                  <a:cubicBezTo>
                    <a:pt x="5214" y="8732"/>
                    <a:pt x="4559" y="8041"/>
                    <a:pt x="3903" y="7349"/>
                  </a:cubicBezTo>
                  <a:cubicBezTo>
                    <a:pt x="3774" y="7216"/>
                    <a:pt x="3645" y="7077"/>
                    <a:pt x="3523" y="6937"/>
                  </a:cubicBezTo>
                  <a:cubicBezTo>
                    <a:pt x="2541" y="5812"/>
                    <a:pt x="1728" y="4594"/>
                    <a:pt x="1269" y="3150"/>
                  </a:cubicBezTo>
                  <a:cubicBezTo>
                    <a:pt x="990" y="2272"/>
                    <a:pt x="725" y="1394"/>
                    <a:pt x="556" y="484"/>
                  </a:cubicBezTo>
                  <a:cubicBezTo>
                    <a:pt x="538" y="387"/>
                    <a:pt x="517" y="290"/>
                    <a:pt x="495" y="190"/>
                  </a:cubicBezTo>
                  <a:cubicBezTo>
                    <a:pt x="316" y="183"/>
                    <a:pt x="148" y="1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2492800" y="4115225"/>
              <a:ext cx="856825" cy="681450"/>
            </a:xfrm>
            <a:custGeom>
              <a:avLst/>
              <a:gdLst/>
              <a:ahLst/>
              <a:cxnLst/>
              <a:rect l="l" t="t" r="r" b="b"/>
              <a:pathLst>
                <a:path w="34273" h="27258" extrusionOk="0">
                  <a:moveTo>
                    <a:pt x="16424" y="14492"/>
                  </a:moveTo>
                  <a:cubicBezTo>
                    <a:pt x="16809" y="14492"/>
                    <a:pt x="17178" y="14712"/>
                    <a:pt x="17274" y="15016"/>
                  </a:cubicBezTo>
                  <a:cubicBezTo>
                    <a:pt x="17156" y="14999"/>
                    <a:pt x="17038" y="14977"/>
                    <a:pt x="16925" y="14977"/>
                  </a:cubicBezTo>
                  <a:cubicBezTo>
                    <a:pt x="16778" y="14977"/>
                    <a:pt x="16641" y="15015"/>
                    <a:pt x="16529" y="15149"/>
                  </a:cubicBezTo>
                  <a:cubicBezTo>
                    <a:pt x="16509" y="15150"/>
                    <a:pt x="16489" y="15150"/>
                    <a:pt x="16469" y="15150"/>
                  </a:cubicBezTo>
                  <a:cubicBezTo>
                    <a:pt x="16256" y="15150"/>
                    <a:pt x="16079" y="15094"/>
                    <a:pt x="15938" y="14934"/>
                  </a:cubicBezTo>
                  <a:cubicBezTo>
                    <a:pt x="15888" y="14876"/>
                    <a:pt x="15809" y="14844"/>
                    <a:pt x="15737" y="14794"/>
                  </a:cubicBezTo>
                  <a:cubicBezTo>
                    <a:pt x="15928" y="14581"/>
                    <a:pt x="16179" y="14492"/>
                    <a:pt x="16424" y="14492"/>
                  </a:cubicBezTo>
                  <a:close/>
                  <a:moveTo>
                    <a:pt x="15542" y="132"/>
                  </a:moveTo>
                  <a:cubicBezTo>
                    <a:pt x="15721" y="132"/>
                    <a:pt x="15905" y="174"/>
                    <a:pt x="16092" y="257"/>
                  </a:cubicBezTo>
                  <a:cubicBezTo>
                    <a:pt x="16224" y="315"/>
                    <a:pt x="16353" y="390"/>
                    <a:pt x="16472" y="476"/>
                  </a:cubicBezTo>
                  <a:cubicBezTo>
                    <a:pt x="16859" y="766"/>
                    <a:pt x="17192" y="1106"/>
                    <a:pt x="17407" y="1547"/>
                  </a:cubicBezTo>
                  <a:cubicBezTo>
                    <a:pt x="17769" y="2307"/>
                    <a:pt x="18141" y="3059"/>
                    <a:pt x="18485" y="3826"/>
                  </a:cubicBezTo>
                  <a:cubicBezTo>
                    <a:pt x="18725" y="4374"/>
                    <a:pt x="18865" y="4965"/>
                    <a:pt x="18897" y="5564"/>
                  </a:cubicBezTo>
                  <a:cubicBezTo>
                    <a:pt x="18926" y="5994"/>
                    <a:pt x="18969" y="6427"/>
                    <a:pt x="18965" y="6861"/>
                  </a:cubicBezTo>
                  <a:cubicBezTo>
                    <a:pt x="18962" y="7692"/>
                    <a:pt x="18819" y="8488"/>
                    <a:pt x="18432" y="9251"/>
                  </a:cubicBezTo>
                  <a:cubicBezTo>
                    <a:pt x="17883" y="10344"/>
                    <a:pt x="17529" y="11508"/>
                    <a:pt x="17307" y="12716"/>
                  </a:cubicBezTo>
                  <a:cubicBezTo>
                    <a:pt x="17253" y="13006"/>
                    <a:pt x="17242" y="13303"/>
                    <a:pt x="17213" y="13608"/>
                  </a:cubicBezTo>
                  <a:cubicBezTo>
                    <a:pt x="17181" y="13909"/>
                    <a:pt x="17156" y="14213"/>
                    <a:pt x="17127" y="14543"/>
                  </a:cubicBezTo>
                  <a:cubicBezTo>
                    <a:pt x="16881" y="14459"/>
                    <a:pt x="16667" y="14339"/>
                    <a:pt x="16430" y="14339"/>
                  </a:cubicBezTo>
                  <a:cubicBezTo>
                    <a:pt x="16385" y="14339"/>
                    <a:pt x="16339" y="14343"/>
                    <a:pt x="16292" y="14353"/>
                  </a:cubicBezTo>
                  <a:cubicBezTo>
                    <a:pt x="16009" y="14411"/>
                    <a:pt x="15755" y="14511"/>
                    <a:pt x="15590" y="14769"/>
                  </a:cubicBezTo>
                  <a:cubicBezTo>
                    <a:pt x="15375" y="14794"/>
                    <a:pt x="15182" y="14916"/>
                    <a:pt x="15060" y="15095"/>
                  </a:cubicBezTo>
                  <a:cubicBezTo>
                    <a:pt x="14942" y="15270"/>
                    <a:pt x="14845" y="15457"/>
                    <a:pt x="14727" y="15661"/>
                  </a:cubicBezTo>
                  <a:cubicBezTo>
                    <a:pt x="14673" y="15392"/>
                    <a:pt x="14623" y="15141"/>
                    <a:pt x="14576" y="14887"/>
                  </a:cubicBezTo>
                  <a:cubicBezTo>
                    <a:pt x="14354" y="13594"/>
                    <a:pt x="13817" y="12436"/>
                    <a:pt x="13050" y="11383"/>
                  </a:cubicBezTo>
                  <a:cubicBezTo>
                    <a:pt x="12760" y="10978"/>
                    <a:pt x="12502" y="10548"/>
                    <a:pt x="12276" y="10100"/>
                  </a:cubicBezTo>
                  <a:cubicBezTo>
                    <a:pt x="11918" y="9394"/>
                    <a:pt x="11706" y="8642"/>
                    <a:pt x="11559" y="7868"/>
                  </a:cubicBezTo>
                  <a:cubicBezTo>
                    <a:pt x="11409" y="7062"/>
                    <a:pt x="11355" y="6237"/>
                    <a:pt x="11405" y="5420"/>
                  </a:cubicBezTo>
                  <a:cubicBezTo>
                    <a:pt x="11462" y="4195"/>
                    <a:pt x="11928" y="3027"/>
                    <a:pt x="12727" y="2103"/>
                  </a:cubicBezTo>
                  <a:cubicBezTo>
                    <a:pt x="12957" y="1830"/>
                    <a:pt x="13243" y="1622"/>
                    <a:pt x="13530" y="1411"/>
                  </a:cubicBezTo>
                  <a:cubicBezTo>
                    <a:pt x="13852" y="1167"/>
                    <a:pt x="14168" y="909"/>
                    <a:pt x="14483" y="655"/>
                  </a:cubicBezTo>
                  <a:cubicBezTo>
                    <a:pt x="14583" y="576"/>
                    <a:pt x="14677" y="490"/>
                    <a:pt x="14777" y="411"/>
                  </a:cubicBezTo>
                  <a:cubicBezTo>
                    <a:pt x="15019" y="225"/>
                    <a:pt x="15275" y="132"/>
                    <a:pt x="15542" y="132"/>
                  </a:cubicBezTo>
                  <a:close/>
                  <a:moveTo>
                    <a:pt x="8080" y="12536"/>
                  </a:moveTo>
                  <a:cubicBezTo>
                    <a:pt x="8116" y="12536"/>
                    <a:pt x="8152" y="12536"/>
                    <a:pt x="8187" y="12537"/>
                  </a:cubicBezTo>
                  <a:cubicBezTo>
                    <a:pt x="8997" y="12562"/>
                    <a:pt x="9796" y="12662"/>
                    <a:pt x="10538" y="13010"/>
                  </a:cubicBezTo>
                  <a:cubicBezTo>
                    <a:pt x="10864" y="13164"/>
                    <a:pt x="11190" y="13332"/>
                    <a:pt x="11466" y="13554"/>
                  </a:cubicBezTo>
                  <a:cubicBezTo>
                    <a:pt x="12122" y="14084"/>
                    <a:pt x="12656" y="14708"/>
                    <a:pt x="12953" y="15521"/>
                  </a:cubicBezTo>
                  <a:cubicBezTo>
                    <a:pt x="13164" y="16095"/>
                    <a:pt x="13426" y="16650"/>
                    <a:pt x="13666" y="17213"/>
                  </a:cubicBezTo>
                  <a:cubicBezTo>
                    <a:pt x="13673" y="17241"/>
                    <a:pt x="13680" y="17270"/>
                    <a:pt x="13688" y="17299"/>
                  </a:cubicBezTo>
                  <a:cubicBezTo>
                    <a:pt x="13630" y="17256"/>
                    <a:pt x="13594" y="17234"/>
                    <a:pt x="13566" y="17209"/>
                  </a:cubicBezTo>
                  <a:cubicBezTo>
                    <a:pt x="13075" y="16783"/>
                    <a:pt x="12537" y="16421"/>
                    <a:pt x="11961" y="16127"/>
                  </a:cubicBezTo>
                  <a:cubicBezTo>
                    <a:pt x="11860" y="16069"/>
                    <a:pt x="11771" y="16001"/>
                    <a:pt x="11692" y="15923"/>
                  </a:cubicBezTo>
                  <a:cubicBezTo>
                    <a:pt x="11531" y="15783"/>
                    <a:pt x="11387" y="15622"/>
                    <a:pt x="11222" y="15489"/>
                  </a:cubicBezTo>
                  <a:cubicBezTo>
                    <a:pt x="10198" y="14676"/>
                    <a:pt x="9058" y="14092"/>
                    <a:pt x="7783" y="13769"/>
                  </a:cubicBezTo>
                  <a:cubicBezTo>
                    <a:pt x="7288" y="13644"/>
                    <a:pt x="6790" y="13547"/>
                    <a:pt x="6285" y="13475"/>
                  </a:cubicBezTo>
                  <a:cubicBezTo>
                    <a:pt x="5884" y="13418"/>
                    <a:pt x="5479" y="13386"/>
                    <a:pt x="5074" y="13339"/>
                  </a:cubicBezTo>
                  <a:cubicBezTo>
                    <a:pt x="4117" y="13235"/>
                    <a:pt x="3157" y="13131"/>
                    <a:pt x="2229" y="12855"/>
                  </a:cubicBezTo>
                  <a:cubicBezTo>
                    <a:pt x="2157" y="12838"/>
                    <a:pt x="2089" y="12809"/>
                    <a:pt x="2021" y="12787"/>
                  </a:cubicBezTo>
                  <a:cubicBezTo>
                    <a:pt x="2003" y="12777"/>
                    <a:pt x="1985" y="12766"/>
                    <a:pt x="1967" y="12752"/>
                  </a:cubicBezTo>
                  <a:lnTo>
                    <a:pt x="1967" y="12752"/>
                  </a:lnTo>
                  <a:cubicBezTo>
                    <a:pt x="2340" y="12777"/>
                    <a:pt x="2702" y="12802"/>
                    <a:pt x="3067" y="12820"/>
                  </a:cubicBezTo>
                  <a:cubicBezTo>
                    <a:pt x="3265" y="12828"/>
                    <a:pt x="3464" y="12845"/>
                    <a:pt x="3665" y="12845"/>
                  </a:cubicBezTo>
                  <a:cubicBezTo>
                    <a:pt x="3719" y="12845"/>
                    <a:pt x="3773" y="12844"/>
                    <a:pt x="3827" y="12841"/>
                  </a:cubicBezTo>
                  <a:cubicBezTo>
                    <a:pt x="4465" y="12805"/>
                    <a:pt x="5099" y="12748"/>
                    <a:pt x="5737" y="12698"/>
                  </a:cubicBezTo>
                  <a:cubicBezTo>
                    <a:pt x="6267" y="12658"/>
                    <a:pt x="6797" y="12608"/>
                    <a:pt x="7328" y="12569"/>
                  </a:cubicBezTo>
                  <a:cubicBezTo>
                    <a:pt x="7578" y="12547"/>
                    <a:pt x="7829" y="12536"/>
                    <a:pt x="8080" y="12536"/>
                  </a:cubicBezTo>
                  <a:close/>
                  <a:moveTo>
                    <a:pt x="26959" y="11720"/>
                  </a:moveTo>
                  <a:lnTo>
                    <a:pt x="26977" y="11741"/>
                  </a:lnTo>
                  <a:cubicBezTo>
                    <a:pt x="26952" y="11773"/>
                    <a:pt x="26927" y="11802"/>
                    <a:pt x="26906" y="11827"/>
                  </a:cubicBezTo>
                  <a:cubicBezTo>
                    <a:pt x="26379" y="12408"/>
                    <a:pt x="25806" y="12934"/>
                    <a:pt x="25222" y="13454"/>
                  </a:cubicBezTo>
                  <a:cubicBezTo>
                    <a:pt x="24269" y="14310"/>
                    <a:pt x="23161" y="14937"/>
                    <a:pt x="22090" y="15625"/>
                  </a:cubicBezTo>
                  <a:cubicBezTo>
                    <a:pt x="21699" y="15880"/>
                    <a:pt x="21309" y="16134"/>
                    <a:pt x="20925" y="16403"/>
                  </a:cubicBezTo>
                  <a:cubicBezTo>
                    <a:pt x="20732" y="16542"/>
                    <a:pt x="20549" y="16700"/>
                    <a:pt x="20381" y="16869"/>
                  </a:cubicBezTo>
                  <a:cubicBezTo>
                    <a:pt x="20220" y="17033"/>
                    <a:pt x="20087" y="17227"/>
                    <a:pt x="19929" y="17420"/>
                  </a:cubicBezTo>
                  <a:lnTo>
                    <a:pt x="19023" y="17832"/>
                  </a:lnTo>
                  <a:cubicBezTo>
                    <a:pt x="19044" y="17782"/>
                    <a:pt x="19059" y="17736"/>
                    <a:pt x="19077" y="17689"/>
                  </a:cubicBezTo>
                  <a:cubicBezTo>
                    <a:pt x="19216" y="17327"/>
                    <a:pt x="19349" y="16965"/>
                    <a:pt x="19489" y="16607"/>
                  </a:cubicBezTo>
                  <a:cubicBezTo>
                    <a:pt x="19696" y="16077"/>
                    <a:pt x="19940" y="15568"/>
                    <a:pt x="20291" y="15116"/>
                  </a:cubicBezTo>
                  <a:cubicBezTo>
                    <a:pt x="20710" y="14579"/>
                    <a:pt x="21259" y="14206"/>
                    <a:pt x="21825" y="13848"/>
                  </a:cubicBezTo>
                  <a:cubicBezTo>
                    <a:pt x="22681" y="13310"/>
                    <a:pt x="23641" y="13035"/>
                    <a:pt x="24587" y="12730"/>
                  </a:cubicBezTo>
                  <a:cubicBezTo>
                    <a:pt x="25254" y="12515"/>
                    <a:pt x="25924" y="12311"/>
                    <a:pt x="26537" y="11967"/>
                  </a:cubicBezTo>
                  <a:cubicBezTo>
                    <a:pt x="26680" y="11888"/>
                    <a:pt x="26816" y="11802"/>
                    <a:pt x="26959" y="11720"/>
                  </a:cubicBezTo>
                  <a:close/>
                  <a:moveTo>
                    <a:pt x="7774" y="8130"/>
                  </a:moveTo>
                  <a:cubicBezTo>
                    <a:pt x="8199" y="8130"/>
                    <a:pt x="8610" y="8242"/>
                    <a:pt x="9015" y="8387"/>
                  </a:cubicBezTo>
                  <a:cubicBezTo>
                    <a:pt x="10241" y="8824"/>
                    <a:pt x="11262" y="9570"/>
                    <a:pt x="12147" y="10512"/>
                  </a:cubicBezTo>
                  <a:cubicBezTo>
                    <a:pt x="12975" y="11386"/>
                    <a:pt x="13627" y="12379"/>
                    <a:pt x="14060" y="13508"/>
                  </a:cubicBezTo>
                  <a:cubicBezTo>
                    <a:pt x="14286" y="14095"/>
                    <a:pt x="14426" y="14704"/>
                    <a:pt x="14533" y="15321"/>
                  </a:cubicBezTo>
                  <a:cubicBezTo>
                    <a:pt x="14544" y="15414"/>
                    <a:pt x="14562" y="15503"/>
                    <a:pt x="14591" y="15593"/>
                  </a:cubicBezTo>
                  <a:cubicBezTo>
                    <a:pt x="14669" y="15808"/>
                    <a:pt x="14662" y="16012"/>
                    <a:pt x="14616" y="16238"/>
                  </a:cubicBezTo>
                  <a:cubicBezTo>
                    <a:pt x="14472" y="16897"/>
                    <a:pt x="14544" y="17546"/>
                    <a:pt x="14737" y="18187"/>
                  </a:cubicBezTo>
                  <a:cubicBezTo>
                    <a:pt x="14748" y="18227"/>
                    <a:pt x="14759" y="18262"/>
                    <a:pt x="14770" y="18298"/>
                  </a:cubicBezTo>
                  <a:lnTo>
                    <a:pt x="14745" y="18323"/>
                  </a:lnTo>
                  <a:cubicBezTo>
                    <a:pt x="14709" y="18298"/>
                    <a:pt x="14669" y="18270"/>
                    <a:pt x="14641" y="18234"/>
                  </a:cubicBezTo>
                  <a:cubicBezTo>
                    <a:pt x="14171" y="17754"/>
                    <a:pt x="13748" y="17245"/>
                    <a:pt x="13512" y="16603"/>
                  </a:cubicBezTo>
                  <a:cubicBezTo>
                    <a:pt x="13365" y="16202"/>
                    <a:pt x="13197" y="15812"/>
                    <a:pt x="13046" y="15414"/>
                  </a:cubicBezTo>
                  <a:cubicBezTo>
                    <a:pt x="12817" y="14801"/>
                    <a:pt x="12441" y="14296"/>
                    <a:pt x="11986" y="13834"/>
                  </a:cubicBezTo>
                  <a:cubicBezTo>
                    <a:pt x="11244" y="13078"/>
                    <a:pt x="10330" y="12691"/>
                    <a:pt x="9313" y="12511"/>
                  </a:cubicBezTo>
                  <a:cubicBezTo>
                    <a:pt x="8897" y="12438"/>
                    <a:pt x="8478" y="12407"/>
                    <a:pt x="8059" y="12407"/>
                  </a:cubicBezTo>
                  <a:cubicBezTo>
                    <a:pt x="7766" y="12407"/>
                    <a:pt x="7473" y="12422"/>
                    <a:pt x="7181" y="12447"/>
                  </a:cubicBezTo>
                  <a:cubicBezTo>
                    <a:pt x="6812" y="12479"/>
                    <a:pt x="6439" y="12504"/>
                    <a:pt x="6066" y="12540"/>
                  </a:cubicBezTo>
                  <a:cubicBezTo>
                    <a:pt x="5712" y="12572"/>
                    <a:pt x="5353" y="12630"/>
                    <a:pt x="4995" y="12648"/>
                  </a:cubicBezTo>
                  <a:cubicBezTo>
                    <a:pt x="4436" y="12680"/>
                    <a:pt x="3877" y="12694"/>
                    <a:pt x="3318" y="12701"/>
                  </a:cubicBezTo>
                  <a:cubicBezTo>
                    <a:pt x="3274" y="12702"/>
                    <a:pt x="3229" y="12703"/>
                    <a:pt x="3185" y="12703"/>
                  </a:cubicBezTo>
                  <a:cubicBezTo>
                    <a:pt x="2657" y="12703"/>
                    <a:pt x="2131" y="12645"/>
                    <a:pt x="1605" y="12576"/>
                  </a:cubicBezTo>
                  <a:cubicBezTo>
                    <a:pt x="1376" y="12547"/>
                    <a:pt x="1179" y="12436"/>
                    <a:pt x="985" y="12314"/>
                  </a:cubicBezTo>
                  <a:cubicBezTo>
                    <a:pt x="720" y="12157"/>
                    <a:pt x="498" y="11938"/>
                    <a:pt x="333" y="11680"/>
                  </a:cubicBezTo>
                  <a:cubicBezTo>
                    <a:pt x="158" y="11404"/>
                    <a:pt x="140" y="11121"/>
                    <a:pt x="297" y="10827"/>
                  </a:cubicBezTo>
                  <a:cubicBezTo>
                    <a:pt x="516" y="10408"/>
                    <a:pt x="828" y="10104"/>
                    <a:pt x="1268" y="9921"/>
                  </a:cubicBezTo>
                  <a:cubicBezTo>
                    <a:pt x="1838" y="9677"/>
                    <a:pt x="2440" y="9516"/>
                    <a:pt x="3056" y="9441"/>
                  </a:cubicBezTo>
                  <a:cubicBezTo>
                    <a:pt x="3605" y="9380"/>
                    <a:pt x="4139" y="9211"/>
                    <a:pt x="4622" y="8950"/>
                  </a:cubicBezTo>
                  <a:cubicBezTo>
                    <a:pt x="4988" y="8753"/>
                    <a:pt x="5393" y="8660"/>
                    <a:pt x="5808" y="8609"/>
                  </a:cubicBezTo>
                  <a:cubicBezTo>
                    <a:pt x="5847" y="8605"/>
                    <a:pt x="5887" y="8603"/>
                    <a:pt x="5926" y="8603"/>
                  </a:cubicBezTo>
                  <a:cubicBezTo>
                    <a:pt x="6120" y="8603"/>
                    <a:pt x="6312" y="8654"/>
                    <a:pt x="6482" y="8753"/>
                  </a:cubicBezTo>
                  <a:cubicBezTo>
                    <a:pt x="6697" y="8871"/>
                    <a:pt x="6905" y="9004"/>
                    <a:pt x="7116" y="9129"/>
                  </a:cubicBezTo>
                  <a:cubicBezTo>
                    <a:pt x="7184" y="9161"/>
                    <a:pt x="7252" y="9190"/>
                    <a:pt x="7324" y="9215"/>
                  </a:cubicBezTo>
                  <a:lnTo>
                    <a:pt x="7363" y="9176"/>
                  </a:lnTo>
                  <a:cubicBezTo>
                    <a:pt x="7342" y="9122"/>
                    <a:pt x="7335" y="9054"/>
                    <a:pt x="7299" y="9011"/>
                  </a:cubicBezTo>
                  <a:cubicBezTo>
                    <a:pt x="7188" y="8875"/>
                    <a:pt x="7070" y="8749"/>
                    <a:pt x="6955" y="8620"/>
                  </a:cubicBezTo>
                  <a:cubicBezTo>
                    <a:pt x="6901" y="8556"/>
                    <a:pt x="6847" y="8491"/>
                    <a:pt x="6786" y="8420"/>
                  </a:cubicBezTo>
                  <a:cubicBezTo>
                    <a:pt x="6944" y="8230"/>
                    <a:pt x="7152" y="8205"/>
                    <a:pt x="7353" y="8169"/>
                  </a:cubicBezTo>
                  <a:cubicBezTo>
                    <a:pt x="7495" y="8142"/>
                    <a:pt x="7635" y="8130"/>
                    <a:pt x="7774" y="8130"/>
                  </a:cubicBezTo>
                  <a:close/>
                  <a:moveTo>
                    <a:pt x="27835" y="4641"/>
                  </a:moveTo>
                  <a:cubicBezTo>
                    <a:pt x="27895" y="4641"/>
                    <a:pt x="27956" y="4643"/>
                    <a:pt x="28016" y="4647"/>
                  </a:cubicBezTo>
                  <a:cubicBezTo>
                    <a:pt x="28160" y="4654"/>
                    <a:pt x="28307" y="4675"/>
                    <a:pt x="28450" y="4707"/>
                  </a:cubicBezTo>
                  <a:cubicBezTo>
                    <a:pt x="28927" y="4833"/>
                    <a:pt x="29095" y="5119"/>
                    <a:pt x="29142" y="5592"/>
                  </a:cubicBezTo>
                  <a:cubicBezTo>
                    <a:pt x="29170" y="5922"/>
                    <a:pt x="29091" y="6230"/>
                    <a:pt x="28962" y="6528"/>
                  </a:cubicBezTo>
                  <a:cubicBezTo>
                    <a:pt x="28855" y="6768"/>
                    <a:pt x="28737" y="7008"/>
                    <a:pt x="28611" y="7244"/>
                  </a:cubicBezTo>
                  <a:cubicBezTo>
                    <a:pt x="28511" y="7416"/>
                    <a:pt x="28493" y="7624"/>
                    <a:pt x="28565" y="7810"/>
                  </a:cubicBezTo>
                  <a:cubicBezTo>
                    <a:pt x="28633" y="7997"/>
                    <a:pt x="28633" y="8222"/>
                    <a:pt x="28611" y="8423"/>
                  </a:cubicBezTo>
                  <a:cubicBezTo>
                    <a:pt x="28489" y="9462"/>
                    <a:pt x="28049" y="10372"/>
                    <a:pt x="27422" y="11200"/>
                  </a:cubicBezTo>
                  <a:cubicBezTo>
                    <a:pt x="27346" y="11290"/>
                    <a:pt x="27257" y="11372"/>
                    <a:pt x="27157" y="11437"/>
                  </a:cubicBezTo>
                  <a:cubicBezTo>
                    <a:pt x="26512" y="11917"/>
                    <a:pt x="25784" y="12221"/>
                    <a:pt x="25021" y="12458"/>
                  </a:cubicBezTo>
                  <a:cubicBezTo>
                    <a:pt x="24200" y="12716"/>
                    <a:pt x="23376" y="12952"/>
                    <a:pt x="22584" y="13296"/>
                  </a:cubicBezTo>
                  <a:cubicBezTo>
                    <a:pt x="22405" y="13368"/>
                    <a:pt x="22230" y="13450"/>
                    <a:pt x="22061" y="13543"/>
                  </a:cubicBezTo>
                  <a:cubicBezTo>
                    <a:pt x="21320" y="13991"/>
                    <a:pt x="20581" y="14446"/>
                    <a:pt x="20073" y="15177"/>
                  </a:cubicBezTo>
                  <a:cubicBezTo>
                    <a:pt x="19739" y="15657"/>
                    <a:pt x="19503" y="16184"/>
                    <a:pt x="19299" y="16729"/>
                  </a:cubicBezTo>
                  <a:cubicBezTo>
                    <a:pt x="19177" y="17048"/>
                    <a:pt x="19062" y="17367"/>
                    <a:pt x="18937" y="17682"/>
                  </a:cubicBezTo>
                  <a:cubicBezTo>
                    <a:pt x="18844" y="17926"/>
                    <a:pt x="18682" y="18141"/>
                    <a:pt x="18475" y="18302"/>
                  </a:cubicBezTo>
                  <a:cubicBezTo>
                    <a:pt x="18306" y="18431"/>
                    <a:pt x="18159" y="18585"/>
                    <a:pt x="17998" y="18725"/>
                  </a:cubicBezTo>
                  <a:cubicBezTo>
                    <a:pt x="17962" y="18760"/>
                    <a:pt x="17919" y="18789"/>
                    <a:pt x="17862" y="18839"/>
                  </a:cubicBezTo>
                  <a:cubicBezTo>
                    <a:pt x="17934" y="18542"/>
                    <a:pt x="18012" y="18277"/>
                    <a:pt x="18059" y="18004"/>
                  </a:cubicBezTo>
                  <a:cubicBezTo>
                    <a:pt x="18170" y="17331"/>
                    <a:pt x="18184" y="16654"/>
                    <a:pt x="18005" y="15984"/>
                  </a:cubicBezTo>
                  <a:cubicBezTo>
                    <a:pt x="17926" y="15690"/>
                    <a:pt x="17805" y="15417"/>
                    <a:pt x="17572" y="15210"/>
                  </a:cubicBezTo>
                  <a:cubicBezTo>
                    <a:pt x="17543" y="15181"/>
                    <a:pt x="17518" y="15152"/>
                    <a:pt x="17500" y="15116"/>
                  </a:cubicBezTo>
                  <a:cubicBezTo>
                    <a:pt x="17410" y="14959"/>
                    <a:pt x="17324" y="14801"/>
                    <a:pt x="17231" y="14633"/>
                  </a:cubicBezTo>
                  <a:cubicBezTo>
                    <a:pt x="17278" y="14127"/>
                    <a:pt x="17310" y="13604"/>
                    <a:pt x="17375" y="13081"/>
                  </a:cubicBezTo>
                  <a:cubicBezTo>
                    <a:pt x="17453" y="12494"/>
                    <a:pt x="17586" y="11917"/>
                    <a:pt x="17765" y="11351"/>
                  </a:cubicBezTo>
                  <a:cubicBezTo>
                    <a:pt x="18012" y="10555"/>
                    <a:pt x="18295" y="9774"/>
                    <a:pt x="18682" y="9032"/>
                  </a:cubicBezTo>
                  <a:cubicBezTo>
                    <a:pt x="19012" y="8391"/>
                    <a:pt x="19481" y="7825"/>
                    <a:pt x="20051" y="7384"/>
                  </a:cubicBezTo>
                  <a:cubicBezTo>
                    <a:pt x="20685" y="6893"/>
                    <a:pt x="21348" y="6449"/>
                    <a:pt x="22043" y="6044"/>
                  </a:cubicBezTo>
                  <a:cubicBezTo>
                    <a:pt x="22563" y="5747"/>
                    <a:pt x="23125" y="5575"/>
                    <a:pt x="23710" y="5453"/>
                  </a:cubicBezTo>
                  <a:cubicBezTo>
                    <a:pt x="24713" y="5241"/>
                    <a:pt x="25709" y="5016"/>
                    <a:pt x="26709" y="4790"/>
                  </a:cubicBezTo>
                  <a:cubicBezTo>
                    <a:pt x="27080" y="4706"/>
                    <a:pt x="27454" y="4641"/>
                    <a:pt x="27835" y="4641"/>
                  </a:cubicBezTo>
                  <a:close/>
                  <a:moveTo>
                    <a:pt x="15580" y="14929"/>
                  </a:moveTo>
                  <a:cubicBezTo>
                    <a:pt x="15700" y="14929"/>
                    <a:pt x="15816" y="14998"/>
                    <a:pt x="15931" y="15134"/>
                  </a:cubicBezTo>
                  <a:cubicBezTo>
                    <a:pt x="15970" y="15177"/>
                    <a:pt x="16006" y="15227"/>
                    <a:pt x="16049" y="15267"/>
                  </a:cubicBezTo>
                  <a:cubicBezTo>
                    <a:pt x="16124" y="15335"/>
                    <a:pt x="16149" y="15442"/>
                    <a:pt x="16113" y="15536"/>
                  </a:cubicBezTo>
                  <a:cubicBezTo>
                    <a:pt x="15630" y="15933"/>
                    <a:pt x="15519" y="16525"/>
                    <a:pt x="15375" y="17105"/>
                  </a:cubicBezTo>
                  <a:cubicBezTo>
                    <a:pt x="15214" y="17750"/>
                    <a:pt x="15289" y="18384"/>
                    <a:pt x="15511" y="19008"/>
                  </a:cubicBezTo>
                  <a:cubicBezTo>
                    <a:pt x="15536" y="19072"/>
                    <a:pt x="15551" y="19140"/>
                    <a:pt x="15547" y="19212"/>
                  </a:cubicBezTo>
                  <a:cubicBezTo>
                    <a:pt x="15508" y="19183"/>
                    <a:pt x="15468" y="19155"/>
                    <a:pt x="15433" y="19122"/>
                  </a:cubicBezTo>
                  <a:cubicBezTo>
                    <a:pt x="15078" y="18757"/>
                    <a:pt x="14884" y="18305"/>
                    <a:pt x="14773" y="17818"/>
                  </a:cubicBezTo>
                  <a:cubicBezTo>
                    <a:pt x="14612" y="17127"/>
                    <a:pt x="14651" y="16403"/>
                    <a:pt x="14884" y="15733"/>
                  </a:cubicBezTo>
                  <a:cubicBezTo>
                    <a:pt x="14967" y="15503"/>
                    <a:pt x="15063" y="15288"/>
                    <a:pt x="15235" y="15109"/>
                  </a:cubicBezTo>
                  <a:cubicBezTo>
                    <a:pt x="15353" y="14989"/>
                    <a:pt x="15468" y="14929"/>
                    <a:pt x="15580" y="14929"/>
                  </a:cubicBezTo>
                  <a:close/>
                  <a:moveTo>
                    <a:pt x="29522" y="17284"/>
                  </a:moveTo>
                  <a:cubicBezTo>
                    <a:pt x="29858" y="17284"/>
                    <a:pt x="30197" y="17350"/>
                    <a:pt x="30535" y="17478"/>
                  </a:cubicBezTo>
                  <a:cubicBezTo>
                    <a:pt x="30858" y="17599"/>
                    <a:pt x="31162" y="17768"/>
                    <a:pt x="31471" y="17929"/>
                  </a:cubicBezTo>
                  <a:cubicBezTo>
                    <a:pt x="31754" y="18076"/>
                    <a:pt x="32026" y="18244"/>
                    <a:pt x="32302" y="18406"/>
                  </a:cubicBezTo>
                  <a:cubicBezTo>
                    <a:pt x="32334" y="18424"/>
                    <a:pt x="32366" y="18445"/>
                    <a:pt x="32399" y="18467"/>
                  </a:cubicBezTo>
                  <a:cubicBezTo>
                    <a:pt x="31871" y="18397"/>
                    <a:pt x="31351" y="18363"/>
                    <a:pt x="30837" y="18363"/>
                  </a:cubicBezTo>
                  <a:cubicBezTo>
                    <a:pt x="28957" y="18363"/>
                    <a:pt x="27173" y="18827"/>
                    <a:pt x="25472" y="19753"/>
                  </a:cubicBezTo>
                  <a:cubicBezTo>
                    <a:pt x="25465" y="19721"/>
                    <a:pt x="25455" y="19703"/>
                    <a:pt x="25458" y="19699"/>
                  </a:cubicBezTo>
                  <a:cubicBezTo>
                    <a:pt x="26028" y="19215"/>
                    <a:pt x="26565" y="18692"/>
                    <a:pt x="27189" y="18277"/>
                  </a:cubicBezTo>
                  <a:cubicBezTo>
                    <a:pt x="27543" y="18033"/>
                    <a:pt x="27913" y="17804"/>
                    <a:pt x="28292" y="17596"/>
                  </a:cubicBezTo>
                  <a:cubicBezTo>
                    <a:pt x="28693" y="17386"/>
                    <a:pt x="29105" y="17284"/>
                    <a:pt x="29522" y="17284"/>
                  </a:cubicBezTo>
                  <a:close/>
                  <a:moveTo>
                    <a:pt x="16948" y="15115"/>
                  </a:moveTo>
                  <a:cubicBezTo>
                    <a:pt x="16977" y="15115"/>
                    <a:pt x="17005" y="15118"/>
                    <a:pt x="17034" y="15124"/>
                  </a:cubicBezTo>
                  <a:cubicBezTo>
                    <a:pt x="17324" y="15167"/>
                    <a:pt x="17554" y="15313"/>
                    <a:pt x="17683" y="15571"/>
                  </a:cubicBezTo>
                  <a:cubicBezTo>
                    <a:pt x="17794" y="15790"/>
                    <a:pt x="17876" y="16023"/>
                    <a:pt x="17926" y="16263"/>
                  </a:cubicBezTo>
                  <a:cubicBezTo>
                    <a:pt x="18098" y="17098"/>
                    <a:pt x="17998" y="17918"/>
                    <a:pt x="17729" y="18721"/>
                  </a:cubicBezTo>
                  <a:cubicBezTo>
                    <a:pt x="17525" y="19337"/>
                    <a:pt x="17052" y="19638"/>
                    <a:pt x="16450" y="19764"/>
                  </a:cubicBezTo>
                  <a:cubicBezTo>
                    <a:pt x="16415" y="19771"/>
                    <a:pt x="16380" y="19775"/>
                    <a:pt x="16345" y="19775"/>
                  </a:cubicBezTo>
                  <a:cubicBezTo>
                    <a:pt x="16178" y="19775"/>
                    <a:pt x="16019" y="19691"/>
                    <a:pt x="15927" y="19545"/>
                  </a:cubicBezTo>
                  <a:cubicBezTo>
                    <a:pt x="15694" y="19201"/>
                    <a:pt x="15576" y="18814"/>
                    <a:pt x="15490" y="18416"/>
                  </a:cubicBezTo>
                  <a:cubicBezTo>
                    <a:pt x="15443" y="18216"/>
                    <a:pt x="15436" y="18008"/>
                    <a:pt x="15411" y="17804"/>
                  </a:cubicBezTo>
                  <a:cubicBezTo>
                    <a:pt x="15425" y="17266"/>
                    <a:pt x="15579" y="16765"/>
                    <a:pt x="15766" y="16270"/>
                  </a:cubicBezTo>
                  <a:cubicBezTo>
                    <a:pt x="15863" y="16005"/>
                    <a:pt x="16035" y="15776"/>
                    <a:pt x="16264" y="15611"/>
                  </a:cubicBezTo>
                  <a:cubicBezTo>
                    <a:pt x="16386" y="15518"/>
                    <a:pt x="16497" y="15410"/>
                    <a:pt x="16593" y="15292"/>
                  </a:cubicBezTo>
                  <a:cubicBezTo>
                    <a:pt x="16677" y="15179"/>
                    <a:pt x="16809" y="15115"/>
                    <a:pt x="16948" y="15115"/>
                  </a:cubicBezTo>
                  <a:close/>
                  <a:moveTo>
                    <a:pt x="26190" y="14682"/>
                  </a:moveTo>
                  <a:cubicBezTo>
                    <a:pt x="26416" y="14682"/>
                    <a:pt x="26643" y="14695"/>
                    <a:pt x="26870" y="14715"/>
                  </a:cubicBezTo>
                  <a:cubicBezTo>
                    <a:pt x="27246" y="14751"/>
                    <a:pt x="27626" y="14780"/>
                    <a:pt x="28002" y="14812"/>
                  </a:cubicBezTo>
                  <a:cubicBezTo>
                    <a:pt x="28579" y="14862"/>
                    <a:pt x="29163" y="14862"/>
                    <a:pt x="29726" y="15009"/>
                  </a:cubicBezTo>
                  <a:cubicBezTo>
                    <a:pt x="30234" y="15141"/>
                    <a:pt x="30682" y="15382"/>
                    <a:pt x="31051" y="15754"/>
                  </a:cubicBezTo>
                  <a:cubicBezTo>
                    <a:pt x="31148" y="15851"/>
                    <a:pt x="31231" y="15955"/>
                    <a:pt x="31299" y="16069"/>
                  </a:cubicBezTo>
                  <a:cubicBezTo>
                    <a:pt x="31410" y="16252"/>
                    <a:pt x="31392" y="16378"/>
                    <a:pt x="31245" y="16539"/>
                  </a:cubicBezTo>
                  <a:cubicBezTo>
                    <a:pt x="31202" y="16589"/>
                    <a:pt x="31145" y="16628"/>
                    <a:pt x="31102" y="16679"/>
                  </a:cubicBezTo>
                  <a:cubicBezTo>
                    <a:pt x="31073" y="16732"/>
                    <a:pt x="31048" y="16786"/>
                    <a:pt x="31026" y="16843"/>
                  </a:cubicBezTo>
                  <a:cubicBezTo>
                    <a:pt x="31270" y="16865"/>
                    <a:pt x="31463" y="16883"/>
                    <a:pt x="31657" y="16890"/>
                  </a:cubicBezTo>
                  <a:cubicBezTo>
                    <a:pt x="31850" y="16894"/>
                    <a:pt x="32040" y="16944"/>
                    <a:pt x="32212" y="17030"/>
                  </a:cubicBezTo>
                  <a:cubicBezTo>
                    <a:pt x="32542" y="17209"/>
                    <a:pt x="32868" y="17388"/>
                    <a:pt x="33190" y="17578"/>
                  </a:cubicBezTo>
                  <a:cubicBezTo>
                    <a:pt x="33474" y="17743"/>
                    <a:pt x="33717" y="17969"/>
                    <a:pt x="33907" y="18237"/>
                  </a:cubicBezTo>
                  <a:cubicBezTo>
                    <a:pt x="34018" y="18406"/>
                    <a:pt x="34122" y="18578"/>
                    <a:pt x="34108" y="18789"/>
                  </a:cubicBezTo>
                  <a:cubicBezTo>
                    <a:pt x="34097" y="18875"/>
                    <a:pt x="34079" y="18957"/>
                    <a:pt x="34054" y="19040"/>
                  </a:cubicBezTo>
                  <a:cubicBezTo>
                    <a:pt x="33932" y="19000"/>
                    <a:pt x="33835" y="18979"/>
                    <a:pt x="33746" y="18943"/>
                  </a:cubicBezTo>
                  <a:cubicBezTo>
                    <a:pt x="33097" y="18667"/>
                    <a:pt x="32467" y="18352"/>
                    <a:pt x="31854" y="17997"/>
                  </a:cubicBezTo>
                  <a:cubicBezTo>
                    <a:pt x="31485" y="17782"/>
                    <a:pt x="31112" y="17567"/>
                    <a:pt x="30722" y="17406"/>
                  </a:cubicBezTo>
                  <a:cubicBezTo>
                    <a:pt x="30323" y="17241"/>
                    <a:pt x="29926" y="17157"/>
                    <a:pt x="29533" y="17157"/>
                  </a:cubicBezTo>
                  <a:cubicBezTo>
                    <a:pt x="29056" y="17157"/>
                    <a:pt x="28584" y="17280"/>
                    <a:pt x="28120" y="17531"/>
                  </a:cubicBezTo>
                  <a:cubicBezTo>
                    <a:pt x="27371" y="17936"/>
                    <a:pt x="26694" y="18445"/>
                    <a:pt x="26056" y="19004"/>
                  </a:cubicBezTo>
                  <a:cubicBezTo>
                    <a:pt x="25748" y="19269"/>
                    <a:pt x="25437" y="19531"/>
                    <a:pt x="25114" y="19782"/>
                  </a:cubicBezTo>
                  <a:cubicBezTo>
                    <a:pt x="24659" y="20140"/>
                    <a:pt x="24125" y="20294"/>
                    <a:pt x="23555" y="20333"/>
                  </a:cubicBezTo>
                  <a:lnTo>
                    <a:pt x="23477" y="20333"/>
                  </a:lnTo>
                  <a:cubicBezTo>
                    <a:pt x="23412" y="20323"/>
                    <a:pt x="23344" y="20308"/>
                    <a:pt x="23269" y="20294"/>
                  </a:cubicBezTo>
                  <a:cubicBezTo>
                    <a:pt x="23168" y="20065"/>
                    <a:pt x="23068" y="19835"/>
                    <a:pt x="22964" y="19606"/>
                  </a:cubicBezTo>
                  <a:cubicBezTo>
                    <a:pt x="22692" y="19018"/>
                    <a:pt x="22305" y="18488"/>
                    <a:pt x="21821" y="18051"/>
                  </a:cubicBezTo>
                  <a:cubicBezTo>
                    <a:pt x="21549" y="17807"/>
                    <a:pt x="21226" y="17617"/>
                    <a:pt x="20879" y="17499"/>
                  </a:cubicBezTo>
                  <a:cubicBezTo>
                    <a:pt x="20818" y="17478"/>
                    <a:pt x="20757" y="17456"/>
                    <a:pt x="20678" y="17424"/>
                  </a:cubicBezTo>
                  <a:cubicBezTo>
                    <a:pt x="20696" y="17395"/>
                    <a:pt x="20718" y="17367"/>
                    <a:pt x="20743" y="17338"/>
                  </a:cubicBezTo>
                  <a:cubicBezTo>
                    <a:pt x="21373" y="16765"/>
                    <a:pt x="22022" y="16209"/>
                    <a:pt x="22764" y="15776"/>
                  </a:cubicBezTo>
                  <a:cubicBezTo>
                    <a:pt x="23588" y="15292"/>
                    <a:pt x="24455" y="14934"/>
                    <a:pt x="25397" y="14751"/>
                  </a:cubicBezTo>
                  <a:cubicBezTo>
                    <a:pt x="25661" y="14701"/>
                    <a:pt x="25925" y="14682"/>
                    <a:pt x="26190" y="14682"/>
                  </a:cubicBezTo>
                  <a:close/>
                  <a:moveTo>
                    <a:pt x="7372" y="18997"/>
                  </a:moveTo>
                  <a:cubicBezTo>
                    <a:pt x="7794" y="18997"/>
                    <a:pt x="8211" y="19070"/>
                    <a:pt x="8625" y="19198"/>
                  </a:cubicBezTo>
                  <a:cubicBezTo>
                    <a:pt x="8990" y="19309"/>
                    <a:pt x="9345" y="19438"/>
                    <a:pt x="9707" y="19556"/>
                  </a:cubicBezTo>
                  <a:cubicBezTo>
                    <a:pt x="10316" y="19749"/>
                    <a:pt x="10950" y="19850"/>
                    <a:pt x="11591" y="19857"/>
                  </a:cubicBezTo>
                  <a:cubicBezTo>
                    <a:pt x="11644" y="19858"/>
                    <a:pt x="11697" y="19858"/>
                    <a:pt x="11750" y="19858"/>
                  </a:cubicBezTo>
                  <a:cubicBezTo>
                    <a:pt x="11856" y="19858"/>
                    <a:pt x="11963" y="19857"/>
                    <a:pt x="12068" y="19857"/>
                  </a:cubicBezTo>
                  <a:cubicBezTo>
                    <a:pt x="12072" y="19878"/>
                    <a:pt x="12075" y="19896"/>
                    <a:pt x="12079" y="19918"/>
                  </a:cubicBezTo>
                  <a:cubicBezTo>
                    <a:pt x="11996" y="19932"/>
                    <a:pt x="11914" y="19946"/>
                    <a:pt x="11835" y="19964"/>
                  </a:cubicBezTo>
                  <a:cubicBezTo>
                    <a:pt x="11412" y="20065"/>
                    <a:pt x="10993" y="20169"/>
                    <a:pt x="10574" y="20265"/>
                  </a:cubicBezTo>
                  <a:cubicBezTo>
                    <a:pt x="10334" y="20318"/>
                    <a:pt x="10097" y="20342"/>
                    <a:pt x="9861" y="20342"/>
                  </a:cubicBezTo>
                  <a:cubicBezTo>
                    <a:pt x="9472" y="20342"/>
                    <a:pt x="9086" y="20277"/>
                    <a:pt x="8700" y="20165"/>
                  </a:cubicBezTo>
                  <a:cubicBezTo>
                    <a:pt x="8116" y="19997"/>
                    <a:pt x="7532" y="19846"/>
                    <a:pt x="6944" y="19706"/>
                  </a:cubicBezTo>
                  <a:cubicBezTo>
                    <a:pt x="6343" y="19573"/>
                    <a:pt x="5730" y="19505"/>
                    <a:pt x="5116" y="19505"/>
                  </a:cubicBezTo>
                  <a:cubicBezTo>
                    <a:pt x="5071" y="19505"/>
                    <a:pt x="5026" y="19505"/>
                    <a:pt x="4981" y="19506"/>
                  </a:cubicBezTo>
                  <a:cubicBezTo>
                    <a:pt x="4959" y="19507"/>
                    <a:pt x="4937" y="19508"/>
                    <a:pt x="4916" y="19508"/>
                  </a:cubicBezTo>
                  <a:cubicBezTo>
                    <a:pt x="4829" y="19508"/>
                    <a:pt x="4741" y="19496"/>
                    <a:pt x="4658" y="19473"/>
                  </a:cubicBezTo>
                  <a:cubicBezTo>
                    <a:pt x="4905" y="19420"/>
                    <a:pt x="5156" y="19370"/>
                    <a:pt x="5403" y="19319"/>
                  </a:cubicBezTo>
                  <a:cubicBezTo>
                    <a:pt x="5841" y="19230"/>
                    <a:pt x="6274" y="19140"/>
                    <a:pt x="6715" y="19058"/>
                  </a:cubicBezTo>
                  <a:cubicBezTo>
                    <a:pt x="6936" y="19016"/>
                    <a:pt x="7155" y="18997"/>
                    <a:pt x="7372" y="18997"/>
                  </a:cubicBezTo>
                  <a:close/>
                  <a:moveTo>
                    <a:pt x="9196" y="15521"/>
                  </a:moveTo>
                  <a:cubicBezTo>
                    <a:pt x="9340" y="15521"/>
                    <a:pt x="9484" y="15526"/>
                    <a:pt x="9628" y="15536"/>
                  </a:cubicBezTo>
                  <a:cubicBezTo>
                    <a:pt x="10022" y="15561"/>
                    <a:pt x="10395" y="15675"/>
                    <a:pt x="10771" y="15794"/>
                  </a:cubicBezTo>
                  <a:cubicBezTo>
                    <a:pt x="12021" y="16188"/>
                    <a:pt x="13071" y="16890"/>
                    <a:pt x="13999" y="17800"/>
                  </a:cubicBezTo>
                  <a:cubicBezTo>
                    <a:pt x="14214" y="18008"/>
                    <a:pt x="14444" y="18205"/>
                    <a:pt x="14655" y="18420"/>
                  </a:cubicBezTo>
                  <a:cubicBezTo>
                    <a:pt x="14820" y="18592"/>
                    <a:pt x="14977" y="18771"/>
                    <a:pt x="15124" y="18961"/>
                  </a:cubicBezTo>
                  <a:cubicBezTo>
                    <a:pt x="15289" y="19172"/>
                    <a:pt x="15465" y="19373"/>
                    <a:pt x="15734" y="19491"/>
                  </a:cubicBezTo>
                  <a:cubicBezTo>
                    <a:pt x="15848" y="19731"/>
                    <a:pt x="16031" y="19882"/>
                    <a:pt x="16325" y="19896"/>
                  </a:cubicBezTo>
                  <a:lnTo>
                    <a:pt x="15433" y="20523"/>
                  </a:lnTo>
                  <a:cubicBezTo>
                    <a:pt x="14938" y="20165"/>
                    <a:pt x="14336" y="20029"/>
                    <a:pt x="13723" y="19921"/>
                  </a:cubicBezTo>
                  <a:cubicBezTo>
                    <a:pt x="13563" y="19889"/>
                    <a:pt x="13399" y="19871"/>
                    <a:pt x="13232" y="19871"/>
                  </a:cubicBezTo>
                  <a:cubicBezTo>
                    <a:pt x="13217" y="19871"/>
                    <a:pt x="13201" y="19871"/>
                    <a:pt x="13186" y="19871"/>
                  </a:cubicBezTo>
                  <a:cubicBezTo>
                    <a:pt x="13153" y="19872"/>
                    <a:pt x="13121" y="19873"/>
                    <a:pt x="13088" y="19873"/>
                  </a:cubicBezTo>
                  <a:cubicBezTo>
                    <a:pt x="12753" y="19873"/>
                    <a:pt x="12426" y="19810"/>
                    <a:pt x="12097" y="19774"/>
                  </a:cubicBezTo>
                  <a:cubicBezTo>
                    <a:pt x="12004" y="19760"/>
                    <a:pt x="11910" y="19753"/>
                    <a:pt x="11817" y="19749"/>
                  </a:cubicBezTo>
                  <a:cubicBezTo>
                    <a:pt x="10957" y="19739"/>
                    <a:pt x="10104" y="19581"/>
                    <a:pt x="9298" y="19280"/>
                  </a:cubicBezTo>
                  <a:cubicBezTo>
                    <a:pt x="8911" y="19147"/>
                    <a:pt x="8514" y="19033"/>
                    <a:pt x="8112" y="18943"/>
                  </a:cubicBezTo>
                  <a:cubicBezTo>
                    <a:pt x="7872" y="18884"/>
                    <a:pt x="7631" y="18859"/>
                    <a:pt x="7390" y="18859"/>
                  </a:cubicBezTo>
                  <a:cubicBezTo>
                    <a:pt x="7076" y="18859"/>
                    <a:pt x="6761" y="18902"/>
                    <a:pt x="6446" y="18965"/>
                  </a:cubicBezTo>
                  <a:cubicBezTo>
                    <a:pt x="5737" y="19108"/>
                    <a:pt x="5031" y="19266"/>
                    <a:pt x="4318" y="19402"/>
                  </a:cubicBezTo>
                  <a:cubicBezTo>
                    <a:pt x="4071" y="19451"/>
                    <a:pt x="3824" y="19499"/>
                    <a:pt x="3576" y="19499"/>
                  </a:cubicBezTo>
                  <a:cubicBezTo>
                    <a:pt x="3409" y="19499"/>
                    <a:pt x="3242" y="19477"/>
                    <a:pt x="3074" y="19420"/>
                  </a:cubicBezTo>
                  <a:cubicBezTo>
                    <a:pt x="2924" y="19366"/>
                    <a:pt x="2781" y="19301"/>
                    <a:pt x="2641" y="19223"/>
                  </a:cubicBezTo>
                  <a:cubicBezTo>
                    <a:pt x="2458" y="19122"/>
                    <a:pt x="2397" y="18950"/>
                    <a:pt x="2415" y="18746"/>
                  </a:cubicBezTo>
                  <a:cubicBezTo>
                    <a:pt x="2426" y="18560"/>
                    <a:pt x="2494" y="18377"/>
                    <a:pt x="2612" y="18230"/>
                  </a:cubicBezTo>
                  <a:cubicBezTo>
                    <a:pt x="2766" y="18040"/>
                    <a:pt x="2938" y="17861"/>
                    <a:pt x="3121" y="17696"/>
                  </a:cubicBezTo>
                  <a:cubicBezTo>
                    <a:pt x="3314" y="17535"/>
                    <a:pt x="3519" y="17388"/>
                    <a:pt x="3737" y="17256"/>
                  </a:cubicBezTo>
                  <a:cubicBezTo>
                    <a:pt x="4357" y="16876"/>
                    <a:pt x="5024" y="16582"/>
                    <a:pt x="5722" y="16378"/>
                  </a:cubicBezTo>
                  <a:cubicBezTo>
                    <a:pt x="6063" y="16281"/>
                    <a:pt x="6392" y="16163"/>
                    <a:pt x="6718" y="16026"/>
                  </a:cubicBezTo>
                  <a:cubicBezTo>
                    <a:pt x="7503" y="15692"/>
                    <a:pt x="8345" y="15521"/>
                    <a:pt x="9196" y="15521"/>
                  </a:cubicBezTo>
                  <a:close/>
                  <a:moveTo>
                    <a:pt x="20323" y="17530"/>
                  </a:moveTo>
                  <a:cubicBezTo>
                    <a:pt x="20606" y="17530"/>
                    <a:pt x="20887" y="17612"/>
                    <a:pt x="21162" y="17768"/>
                  </a:cubicBezTo>
                  <a:cubicBezTo>
                    <a:pt x="21882" y="18173"/>
                    <a:pt x="22391" y="18782"/>
                    <a:pt x="22785" y="19491"/>
                  </a:cubicBezTo>
                  <a:cubicBezTo>
                    <a:pt x="23075" y="20032"/>
                    <a:pt x="23262" y="20624"/>
                    <a:pt x="23326" y="21233"/>
                  </a:cubicBezTo>
                  <a:cubicBezTo>
                    <a:pt x="23333" y="21340"/>
                    <a:pt x="23333" y="21448"/>
                    <a:pt x="23326" y="21552"/>
                  </a:cubicBezTo>
                  <a:lnTo>
                    <a:pt x="23330" y="21555"/>
                  </a:lnTo>
                  <a:cubicBezTo>
                    <a:pt x="23330" y="22304"/>
                    <a:pt x="23183" y="23024"/>
                    <a:pt x="22850" y="23694"/>
                  </a:cubicBezTo>
                  <a:cubicBezTo>
                    <a:pt x="22746" y="23902"/>
                    <a:pt x="22627" y="24117"/>
                    <a:pt x="22459" y="24268"/>
                  </a:cubicBezTo>
                  <a:cubicBezTo>
                    <a:pt x="22147" y="24554"/>
                    <a:pt x="22076" y="24905"/>
                    <a:pt x="22061" y="25296"/>
                  </a:cubicBezTo>
                  <a:cubicBezTo>
                    <a:pt x="22047" y="25676"/>
                    <a:pt x="21986" y="26048"/>
                    <a:pt x="21828" y="26403"/>
                  </a:cubicBezTo>
                  <a:cubicBezTo>
                    <a:pt x="21717" y="26676"/>
                    <a:pt x="21502" y="26898"/>
                    <a:pt x="21234" y="27023"/>
                  </a:cubicBezTo>
                  <a:cubicBezTo>
                    <a:pt x="21093" y="27088"/>
                    <a:pt x="20947" y="27124"/>
                    <a:pt x="20801" y="27124"/>
                  </a:cubicBezTo>
                  <a:cubicBezTo>
                    <a:pt x="20673" y="27124"/>
                    <a:pt x="20544" y="27096"/>
                    <a:pt x="20420" y="27034"/>
                  </a:cubicBezTo>
                  <a:cubicBezTo>
                    <a:pt x="20227" y="26937"/>
                    <a:pt x="20044" y="26815"/>
                    <a:pt x="19879" y="26672"/>
                  </a:cubicBezTo>
                  <a:cubicBezTo>
                    <a:pt x="19704" y="26514"/>
                    <a:pt x="19560" y="26328"/>
                    <a:pt x="19403" y="26156"/>
                  </a:cubicBezTo>
                  <a:cubicBezTo>
                    <a:pt x="19044" y="25765"/>
                    <a:pt x="18711" y="25339"/>
                    <a:pt x="18313" y="24988"/>
                  </a:cubicBezTo>
                  <a:cubicBezTo>
                    <a:pt x="17891" y="24619"/>
                    <a:pt x="17439" y="24271"/>
                    <a:pt x="16909" y="24049"/>
                  </a:cubicBezTo>
                  <a:cubicBezTo>
                    <a:pt x="16590" y="23913"/>
                    <a:pt x="16282" y="23752"/>
                    <a:pt x="15977" y="23590"/>
                  </a:cubicBezTo>
                  <a:cubicBezTo>
                    <a:pt x="15834" y="23515"/>
                    <a:pt x="15701" y="23429"/>
                    <a:pt x="15572" y="23329"/>
                  </a:cubicBezTo>
                  <a:cubicBezTo>
                    <a:pt x="15124" y="22999"/>
                    <a:pt x="14956" y="22533"/>
                    <a:pt x="14995" y="21996"/>
                  </a:cubicBezTo>
                  <a:cubicBezTo>
                    <a:pt x="15049" y="21226"/>
                    <a:pt x="15411" y="20627"/>
                    <a:pt x="16081" y="20233"/>
                  </a:cubicBezTo>
                  <a:cubicBezTo>
                    <a:pt x="16378" y="20058"/>
                    <a:pt x="16705" y="19932"/>
                    <a:pt x="17002" y="19760"/>
                  </a:cubicBezTo>
                  <a:cubicBezTo>
                    <a:pt x="17210" y="19638"/>
                    <a:pt x="17403" y="19495"/>
                    <a:pt x="17579" y="19334"/>
                  </a:cubicBezTo>
                  <a:cubicBezTo>
                    <a:pt x="17994" y="18968"/>
                    <a:pt x="18381" y="18571"/>
                    <a:pt x="18804" y="18216"/>
                  </a:cubicBezTo>
                  <a:cubicBezTo>
                    <a:pt x="19059" y="18012"/>
                    <a:pt x="19335" y="17836"/>
                    <a:pt x="19632" y="17696"/>
                  </a:cubicBezTo>
                  <a:cubicBezTo>
                    <a:pt x="19862" y="17584"/>
                    <a:pt x="20093" y="17530"/>
                    <a:pt x="20323" y="17530"/>
                  </a:cubicBezTo>
                  <a:close/>
                  <a:moveTo>
                    <a:pt x="15554" y="0"/>
                  </a:moveTo>
                  <a:cubicBezTo>
                    <a:pt x="15428" y="0"/>
                    <a:pt x="15299" y="18"/>
                    <a:pt x="15167" y="57"/>
                  </a:cubicBezTo>
                  <a:cubicBezTo>
                    <a:pt x="14913" y="139"/>
                    <a:pt x="14680" y="279"/>
                    <a:pt x="14487" y="465"/>
                  </a:cubicBezTo>
                  <a:cubicBezTo>
                    <a:pt x="14121" y="805"/>
                    <a:pt x="13727" y="1117"/>
                    <a:pt x="13311" y="1397"/>
                  </a:cubicBezTo>
                  <a:cubicBezTo>
                    <a:pt x="12889" y="1690"/>
                    <a:pt x="12527" y="2063"/>
                    <a:pt x="12247" y="2497"/>
                  </a:cubicBezTo>
                  <a:cubicBezTo>
                    <a:pt x="11577" y="3489"/>
                    <a:pt x="11276" y="4593"/>
                    <a:pt x="11255" y="5779"/>
                  </a:cubicBezTo>
                  <a:cubicBezTo>
                    <a:pt x="11247" y="6424"/>
                    <a:pt x="11298" y="7069"/>
                    <a:pt x="11409" y="7707"/>
                  </a:cubicBezTo>
                  <a:cubicBezTo>
                    <a:pt x="11548" y="8588"/>
                    <a:pt x="11792" y="9434"/>
                    <a:pt x="12208" y="10225"/>
                  </a:cubicBezTo>
                  <a:cubicBezTo>
                    <a:pt x="12233" y="10276"/>
                    <a:pt x="12254" y="10329"/>
                    <a:pt x="12276" y="10383"/>
                  </a:cubicBezTo>
                  <a:cubicBezTo>
                    <a:pt x="12183" y="10326"/>
                    <a:pt x="12097" y="10258"/>
                    <a:pt x="12025" y="10175"/>
                  </a:cubicBezTo>
                  <a:cubicBezTo>
                    <a:pt x="11212" y="9376"/>
                    <a:pt x="10298" y="8731"/>
                    <a:pt x="9230" y="8316"/>
                  </a:cubicBezTo>
                  <a:cubicBezTo>
                    <a:pt x="8750" y="8128"/>
                    <a:pt x="8258" y="8001"/>
                    <a:pt x="7745" y="8001"/>
                  </a:cubicBezTo>
                  <a:cubicBezTo>
                    <a:pt x="7661" y="8001"/>
                    <a:pt x="7577" y="8004"/>
                    <a:pt x="7492" y="8011"/>
                  </a:cubicBezTo>
                  <a:cubicBezTo>
                    <a:pt x="7259" y="8033"/>
                    <a:pt x="7030" y="8072"/>
                    <a:pt x="6822" y="8190"/>
                  </a:cubicBezTo>
                  <a:cubicBezTo>
                    <a:pt x="6647" y="8298"/>
                    <a:pt x="6622" y="8452"/>
                    <a:pt x="6751" y="8609"/>
                  </a:cubicBezTo>
                  <a:cubicBezTo>
                    <a:pt x="6797" y="8667"/>
                    <a:pt x="6847" y="8721"/>
                    <a:pt x="6898" y="8774"/>
                  </a:cubicBezTo>
                  <a:cubicBezTo>
                    <a:pt x="6743" y="8728"/>
                    <a:pt x="6618" y="8645"/>
                    <a:pt x="6482" y="8599"/>
                  </a:cubicBezTo>
                  <a:cubicBezTo>
                    <a:pt x="6307" y="8542"/>
                    <a:pt x="6120" y="8469"/>
                    <a:pt x="5941" y="8469"/>
                  </a:cubicBezTo>
                  <a:cubicBezTo>
                    <a:pt x="5929" y="8469"/>
                    <a:pt x="5917" y="8469"/>
                    <a:pt x="5905" y="8470"/>
                  </a:cubicBezTo>
                  <a:cubicBezTo>
                    <a:pt x="5443" y="8491"/>
                    <a:pt x="4995" y="8613"/>
                    <a:pt x="4583" y="8821"/>
                  </a:cubicBezTo>
                  <a:cubicBezTo>
                    <a:pt x="4124" y="9057"/>
                    <a:pt x="3648" y="9240"/>
                    <a:pt x="3128" y="9294"/>
                  </a:cubicBezTo>
                  <a:cubicBezTo>
                    <a:pt x="2465" y="9369"/>
                    <a:pt x="1817" y="9541"/>
                    <a:pt x="1204" y="9806"/>
                  </a:cubicBezTo>
                  <a:cubicBezTo>
                    <a:pt x="749" y="9993"/>
                    <a:pt x="376" y="10340"/>
                    <a:pt x="165" y="10784"/>
                  </a:cubicBezTo>
                  <a:cubicBezTo>
                    <a:pt x="0" y="11110"/>
                    <a:pt x="18" y="11426"/>
                    <a:pt x="201" y="11738"/>
                  </a:cubicBezTo>
                  <a:cubicBezTo>
                    <a:pt x="344" y="11970"/>
                    <a:pt x="530" y="12175"/>
                    <a:pt x="756" y="12332"/>
                  </a:cubicBezTo>
                  <a:cubicBezTo>
                    <a:pt x="1100" y="12576"/>
                    <a:pt x="1480" y="12762"/>
                    <a:pt x="1881" y="12891"/>
                  </a:cubicBezTo>
                  <a:cubicBezTo>
                    <a:pt x="2974" y="13260"/>
                    <a:pt x="4113" y="13368"/>
                    <a:pt x="5253" y="13493"/>
                  </a:cubicBezTo>
                  <a:cubicBezTo>
                    <a:pt x="5565" y="13529"/>
                    <a:pt x="5876" y="13551"/>
                    <a:pt x="6185" y="13601"/>
                  </a:cubicBezTo>
                  <a:cubicBezTo>
                    <a:pt x="6557" y="13658"/>
                    <a:pt x="6923" y="13740"/>
                    <a:pt x="7295" y="13809"/>
                  </a:cubicBezTo>
                  <a:cubicBezTo>
                    <a:pt x="8786" y="14077"/>
                    <a:pt x="10094" y="14729"/>
                    <a:pt x="11265" y="15679"/>
                  </a:cubicBezTo>
                  <a:cubicBezTo>
                    <a:pt x="11326" y="15726"/>
                    <a:pt x="11380" y="15779"/>
                    <a:pt x="11437" y="15829"/>
                  </a:cubicBezTo>
                  <a:cubicBezTo>
                    <a:pt x="11222" y="15797"/>
                    <a:pt x="11018" y="15740"/>
                    <a:pt x="10817" y="15657"/>
                  </a:cubicBezTo>
                  <a:cubicBezTo>
                    <a:pt x="10359" y="15471"/>
                    <a:pt x="9879" y="15410"/>
                    <a:pt x="9391" y="15389"/>
                  </a:cubicBezTo>
                  <a:cubicBezTo>
                    <a:pt x="9311" y="15386"/>
                    <a:pt x="9231" y="15384"/>
                    <a:pt x="9151" y="15384"/>
                  </a:cubicBezTo>
                  <a:cubicBezTo>
                    <a:pt x="8304" y="15384"/>
                    <a:pt x="7465" y="15556"/>
                    <a:pt x="6683" y="15890"/>
                  </a:cubicBezTo>
                  <a:cubicBezTo>
                    <a:pt x="6346" y="16034"/>
                    <a:pt x="6002" y="16155"/>
                    <a:pt x="5651" y="16256"/>
                  </a:cubicBezTo>
                  <a:cubicBezTo>
                    <a:pt x="4970" y="16446"/>
                    <a:pt x="4339" y="16740"/>
                    <a:pt x="3730" y="17094"/>
                  </a:cubicBezTo>
                  <a:cubicBezTo>
                    <a:pt x="3325" y="17327"/>
                    <a:pt x="2949" y="17603"/>
                    <a:pt x="2637" y="17958"/>
                  </a:cubicBezTo>
                  <a:cubicBezTo>
                    <a:pt x="2480" y="18137"/>
                    <a:pt x="2347" y="18327"/>
                    <a:pt x="2300" y="18563"/>
                  </a:cubicBezTo>
                  <a:cubicBezTo>
                    <a:pt x="2218" y="18997"/>
                    <a:pt x="2311" y="19219"/>
                    <a:pt x="2669" y="19416"/>
                  </a:cubicBezTo>
                  <a:cubicBezTo>
                    <a:pt x="2727" y="19448"/>
                    <a:pt x="2788" y="19477"/>
                    <a:pt x="2852" y="19495"/>
                  </a:cubicBezTo>
                  <a:cubicBezTo>
                    <a:pt x="3117" y="19552"/>
                    <a:pt x="3383" y="19635"/>
                    <a:pt x="3651" y="19653"/>
                  </a:cubicBezTo>
                  <a:cubicBezTo>
                    <a:pt x="3803" y="19660"/>
                    <a:pt x="3955" y="19663"/>
                    <a:pt x="4108" y="19663"/>
                  </a:cubicBezTo>
                  <a:cubicBezTo>
                    <a:pt x="4376" y="19663"/>
                    <a:pt x="4645" y="19655"/>
                    <a:pt x="4913" y="19653"/>
                  </a:cubicBezTo>
                  <a:cubicBezTo>
                    <a:pt x="4974" y="19651"/>
                    <a:pt x="5035" y="19651"/>
                    <a:pt x="5096" y="19651"/>
                  </a:cubicBezTo>
                  <a:cubicBezTo>
                    <a:pt x="5569" y="19651"/>
                    <a:pt x="6041" y="19688"/>
                    <a:pt x="6507" y="19764"/>
                  </a:cubicBezTo>
                  <a:cubicBezTo>
                    <a:pt x="7166" y="19868"/>
                    <a:pt x="7804" y="20054"/>
                    <a:pt x="8445" y="20233"/>
                  </a:cubicBezTo>
                  <a:cubicBezTo>
                    <a:pt x="8764" y="20326"/>
                    <a:pt x="9087" y="20401"/>
                    <a:pt x="9416" y="20452"/>
                  </a:cubicBezTo>
                  <a:cubicBezTo>
                    <a:pt x="9558" y="20473"/>
                    <a:pt x="9699" y="20482"/>
                    <a:pt x="9840" y="20482"/>
                  </a:cubicBezTo>
                  <a:cubicBezTo>
                    <a:pt x="10223" y="20482"/>
                    <a:pt x="10604" y="20412"/>
                    <a:pt x="10979" y="20312"/>
                  </a:cubicBezTo>
                  <a:cubicBezTo>
                    <a:pt x="11623" y="20136"/>
                    <a:pt x="12271" y="19997"/>
                    <a:pt x="12939" y="19997"/>
                  </a:cubicBezTo>
                  <a:cubicBezTo>
                    <a:pt x="13073" y="19997"/>
                    <a:pt x="13208" y="20003"/>
                    <a:pt x="13344" y="20015"/>
                  </a:cubicBezTo>
                  <a:cubicBezTo>
                    <a:pt x="13946" y="20068"/>
                    <a:pt x="14526" y="20194"/>
                    <a:pt x="15074" y="20448"/>
                  </a:cubicBezTo>
                  <a:cubicBezTo>
                    <a:pt x="15175" y="20495"/>
                    <a:pt x="15268" y="20563"/>
                    <a:pt x="15372" y="20624"/>
                  </a:cubicBezTo>
                  <a:cubicBezTo>
                    <a:pt x="15321" y="20699"/>
                    <a:pt x="15286" y="20756"/>
                    <a:pt x="15257" y="20806"/>
                  </a:cubicBezTo>
                  <a:cubicBezTo>
                    <a:pt x="14992" y="21229"/>
                    <a:pt x="14831" y="21677"/>
                    <a:pt x="14856" y="22186"/>
                  </a:cubicBezTo>
                  <a:cubicBezTo>
                    <a:pt x="14877" y="22684"/>
                    <a:pt x="15053" y="23107"/>
                    <a:pt x="15458" y="23415"/>
                  </a:cubicBezTo>
                  <a:cubicBezTo>
                    <a:pt x="15605" y="23530"/>
                    <a:pt x="15759" y="23633"/>
                    <a:pt x="15923" y="23723"/>
                  </a:cubicBezTo>
                  <a:cubicBezTo>
                    <a:pt x="16249" y="23891"/>
                    <a:pt x="16576" y="24063"/>
                    <a:pt x="16912" y="24207"/>
                  </a:cubicBezTo>
                  <a:cubicBezTo>
                    <a:pt x="17346" y="24389"/>
                    <a:pt x="17726" y="24673"/>
                    <a:pt x="18077" y="24966"/>
                  </a:cubicBezTo>
                  <a:cubicBezTo>
                    <a:pt x="18482" y="25310"/>
                    <a:pt x="18819" y="25730"/>
                    <a:pt x="19184" y="26117"/>
                  </a:cubicBezTo>
                  <a:cubicBezTo>
                    <a:pt x="19367" y="26314"/>
                    <a:pt x="19524" y="26529"/>
                    <a:pt x="19718" y="26711"/>
                  </a:cubicBezTo>
                  <a:cubicBezTo>
                    <a:pt x="19876" y="26865"/>
                    <a:pt x="20051" y="26998"/>
                    <a:pt x="20241" y="27105"/>
                  </a:cubicBezTo>
                  <a:cubicBezTo>
                    <a:pt x="20408" y="27206"/>
                    <a:pt x="20598" y="27258"/>
                    <a:pt x="20790" y="27258"/>
                  </a:cubicBezTo>
                  <a:cubicBezTo>
                    <a:pt x="20858" y="27258"/>
                    <a:pt x="20926" y="27251"/>
                    <a:pt x="20994" y="27238"/>
                  </a:cubicBezTo>
                  <a:cubicBezTo>
                    <a:pt x="21467" y="27152"/>
                    <a:pt x="21782" y="26865"/>
                    <a:pt x="21968" y="26435"/>
                  </a:cubicBezTo>
                  <a:cubicBezTo>
                    <a:pt x="22151" y="26020"/>
                    <a:pt x="22194" y="25576"/>
                    <a:pt x="22212" y="25128"/>
                  </a:cubicBezTo>
                  <a:cubicBezTo>
                    <a:pt x="22223" y="24866"/>
                    <a:pt x="22294" y="24651"/>
                    <a:pt x="22481" y="24461"/>
                  </a:cubicBezTo>
                  <a:cubicBezTo>
                    <a:pt x="22631" y="24311"/>
                    <a:pt x="22764" y="24142"/>
                    <a:pt x="22868" y="23956"/>
                  </a:cubicBezTo>
                  <a:cubicBezTo>
                    <a:pt x="23437" y="22895"/>
                    <a:pt x="23616" y="21774"/>
                    <a:pt x="23355" y="20591"/>
                  </a:cubicBezTo>
                  <a:cubicBezTo>
                    <a:pt x="23340" y="20538"/>
                    <a:pt x="23337" y="20480"/>
                    <a:pt x="23330" y="20416"/>
                  </a:cubicBezTo>
                  <a:lnTo>
                    <a:pt x="23330" y="20416"/>
                  </a:lnTo>
                  <a:cubicBezTo>
                    <a:pt x="23419" y="20425"/>
                    <a:pt x="23507" y="20429"/>
                    <a:pt x="23594" y="20429"/>
                  </a:cubicBezTo>
                  <a:cubicBezTo>
                    <a:pt x="24052" y="20429"/>
                    <a:pt x="24475" y="20308"/>
                    <a:pt x="24885" y="20136"/>
                  </a:cubicBezTo>
                  <a:cubicBezTo>
                    <a:pt x="25347" y="19939"/>
                    <a:pt x="25799" y="19728"/>
                    <a:pt x="26250" y="19513"/>
                  </a:cubicBezTo>
                  <a:cubicBezTo>
                    <a:pt x="27701" y="18825"/>
                    <a:pt x="29235" y="18506"/>
                    <a:pt x="30833" y="18495"/>
                  </a:cubicBezTo>
                  <a:cubicBezTo>
                    <a:pt x="30856" y="18495"/>
                    <a:pt x="30879" y="18495"/>
                    <a:pt x="30902" y="18495"/>
                  </a:cubicBezTo>
                  <a:cubicBezTo>
                    <a:pt x="31105" y="18495"/>
                    <a:pt x="31311" y="18509"/>
                    <a:pt x="31510" y="18531"/>
                  </a:cubicBezTo>
                  <a:cubicBezTo>
                    <a:pt x="31868" y="18571"/>
                    <a:pt x="32230" y="18596"/>
                    <a:pt x="32578" y="18682"/>
                  </a:cubicBezTo>
                  <a:cubicBezTo>
                    <a:pt x="32961" y="18778"/>
                    <a:pt x="33334" y="18929"/>
                    <a:pt x="33710" y="19061"/>
                  </a:cubicBezTo>
                  <a:cubicBezTo>
                    <a:pt x="33804" y="19095"/>
                    <a:pt x="33894" y="19135"/>
                    <a:pt x="33998" y="19135"/>
                  </a:cubicBezTo>
                  <a:cubicBezTo>
                    <a:pt x="34049" y="19135"/>
                    <a:pt x="34103" y="19126"/>
                    <a:pt x="34162" y="19101"/>
                  </a:cubicBezTo>
                  <a:cubicBezTo>
                    <a:pt x="34190" y="19033"/>
                    <a:pt x="34208" y="18965"/>
                    <a:pt x="34226" y="18897"/>
                  </a:cubicBezTo>
                  <a:cubicBezTo>
                    <a:pt x="34273" y="18617"/>
                    <a:pt x="34176" y="18370"/>
                    <a:pt x="34015" y="18148"/>
                  </a:cubicBezTo>
                  <a:cubicBezTo>
                    <a:pt x="33821" y="17875"/>
                    <a:pt x="33574" y="17642"/>
                    <a:pt x="33287" y="17470"/>
                  </a:cubicBezTo>
                  <a:cubicBezTo>
                    <a:pt x="32961" y="17277"/>
                    <a:pt x="32632" y="17084"/>
                    <a:pt x="32295" y="16912"/>
                  </a:cubicBezTo>
                  <a:cubicBezTo>
                    <a:pt x="32148" y="16840"/>
                    <a:pt x="31983" y="16808"/>
                    <a:pt x="31818" y="16775"/>
                  </a:cubicBezTo>
                  <a:cubicBezTo>
                    <a:pt x="31653" y="16743"/>
                    <a:pt x="31481" y="16736"/>
                    <a:pt x="31291" y="16718"/>
                  </a:cubicBezTo>
                  <a:cubicBezTo>
                    <a:pt x="31338" y="16654"/>
                    <a:pt x="31377" y="16607"/>
                    <a:pt x="31410" y="16560"/>
                  </a:cubicBezTo>
                  <a:cubicBezTo>
                    <a:pt x="31517" y="16413"/>
                    <a:pt x="31546" y="16252"/>
                    <a:pt x="31467" y="16091"/>
                  </a:cubicBezTo>
                  <a:cubicBezTo>
                    <a:pt x="31410" y="15962"/>
                    <a:pt x="31334" y="15844"/>
                    <a:pt x="31241" y="15740"/>
                  </a:cubicBezTo>
                  <a:cubicBezTo>
                    <a:pt x="30951" y="15425"/>
                    <a:pt x="30596" y="15174"/>
                    <a:pt x="30199" y="15012"/>
                  </a:cubicBezTo>
                  <a:cubicBezTo>
                    <a:pt x="29647" y="14787"/>
                    <a:pt x="29063" y="14744"/>
                    <a:pt x="28479" y="14697"/>
                  </a:cubicBezTo>
                  <a:cubicBezTo>
                    <a:pt x="27902" y="14651"/>
                    <a:pt x="27321" y="14626"/>
                    <a:pt x="26744" y="14561"/>
                  </a:cubicBezTo>
                  <a:cubicBezTo>
                    <a:pt x="26580" y="14544"/>
                    <a:pt x="26415" y="14536"/>
                    <a:pt x="26250" y="14536"/>
                  </a:cubicBezTo>
                  <a:cubicBezTo>
                    <a:pt x="25916" y="14536"/>
                    <a:pt x="25582" y="14570"/>
                    <a:pt x="25254" y="14640"/>
                  </a:cubicBezTo>
                  <a:cubicBezTo>
                    <a:pt x="24369" y="14833"/>
                    <a:pt x="23520" y="15167"/>
                    <a:pt x="22739" y="15629"/>
                  </a:cubicBezTo>
                  <a:cubicBezTo>
                    <a:pt x="21957" y="16080"/>
                    <a:pt x="21277" y="16657"/>
                    <a:pt x="20621" y="17266"/>
                  </a:cubicBezTo>
                  <a:cubicBezTo>
                    <a:pt x="20510" y="17367"/>
                    <a:pt x="20399" y="17412"/>
                    <a:pt x="20262" y="17412"/>
                  </a:cubicBezTo>
                  <a:cubicBezTo>
                    <a:pt x="20214" y="17412"/>
                    <a:pt x="20162" y="17407"/>
                    <a:pt x="20105" y="17395"/>
                  </a:cubicBezTo>
                  <a:cubicBezTo>
                    <a:pt x="20141" y="17327"/>
                    <a:pt x="20184" y="17266"/>
                    <a:pt x="20234" y="17209"/>
                  </a:cubicBezTo>
                  <a:cubicBezTo>
                    <a:pt x="20427" y="17015"/>
                    <a:pt x="20610" y="16808"/>
                    <a:pt x="20829" y="16646"/>
                  </a:cubicBezTo>
                  <a:cubicBezTo>
                    <a:pt x="21266" y="16327"/>
                    <a:pt x="21717" y="16030"/>
                    <a:pt x="22169" y="15740"/>
                  </a:cubicBezTo>
                  <a:cubicBezTo>
                    <a:pt x="23247" y="15041"/>
                    <a:pt x="24369" y="14411"/>
                    <a:pt x="25336" y="13543"/>
                  </a:cubicBezTo>
                  <a:cubicBezTo>
                    <a:pt x="26017" y="12931"/>
                    <a:pt x="26687" y="12314"/>
                    <a:pt x="27275" y="11609"/>
                  </a:cubicBezTo>
                  <a:cubicBezTo>
                    <a:pt x="27959" y="10792"/>
                    <a:pt x="28482" y="9885"/>
                    <a:pt x="28683" y="8821"/>
                  </a:cubicBezTo>
                  <a:cubicBezTo>
                    <a:pt x="28758" y="8398"/>
                    <a:pt x="28815" y="7975"/>
                    <a:pt x="28626" y="7549"/>
                  </a:cubicBezTo>
                  <a:cubicBezTo>
                    <a:pt x="28665" y="7456"/>
                    <a:pt x="28712" y="7352"/>
                    <a:pt x="28758" y="7251"/>
                  </a:cubicBezTo>
                  <a:cubicBezTo>
                    <a:pt x="28851" y="7065"/>
                    <a:pt x="28948" y="6882"/>
                    <a:pt x="29038" y="6696"/>
                  </a:cubicBezTo>
                  <a:cubicBezTo>
                    <a:pt x="29213" y="6334"/>
                    <a:pt x="29288" y="5933"/>
                    <a:pt x="29260" y="5532"/>
                  </a:cubicBezTo>
                  <a:cubicBezTo>
                    <a:pt x="29217" y="4983"/>
                    <a:pt x="28927" y="4693"/>
                    <a:pt x="28529" y="4596"/>
                  </a:cubicBezTo>
                  <a:cubicBezTo>
                    <a:pt x="28375" y="4561"/>
                    <a:pt x="28217" y="4535"/>
                    <a:pt x="28059" y="4525"/>
                  </a:cubicBezTo>
                  <a:cubicBezTo>
                    <a:pt x="27983" y="4520"/>
                    <a:pt x="27907" y="4517"/>
                    <a:pt x="27832" y="4517"/>
                  </a:cubicBezTo>
                  <a:cubicBezTo>
                    <a:pt x="27381" y="4517"/>
                    <a:pt x="26939" y="4603"/>
                    <a:pt x="26497" y="4704"/>
                  </a:cubicBezTo>
                  <a:cubicBezTo>
                    <a:pt x="25616" y="4908"/>
                    <a:pt x="24734" y="5119"/>
                    <a:pt x="23846" y="5288"/>
                  </a:cubicBezTo>
                  <a:cubicBezTo>
                    <a:pt x="23057" y="5438"/>
                    <a:pt x="22312" y="5682"/>
                    <a:pt x="21642" y="6126"/>
                  </a:cubicBezTo>
                  <a:cubicBezTo>
                    <a:pt x="21112" y="6477"/>
                    <a:pt x="20589" y="6832"/>
                    <a:pt x="20073" y="7201"/>
                  </a:cubicBezTo>
                  <a:cubicBezTo>
                    <a:pt x="19689" y="7470"/>
                    <a:pt x="19349" y="7796"/>
                    <a:pt x="19066" y="8169"/>
                  </a:cubicBezTo>
                  <a:cubicBezTo>
                    <a:pt x="19051" y="8197"/>
                    <a:pt x="19037" y="8230"/>
                    <a:pt x="19030" y="8265"/>
                  </a:cubicBezTo>
                  <a:cubicBezTo>
                    <a:pt x="18980" y="8208"/>
                    <a:pt x="18969" y="8190"/>
                    <a:pt x="18969" y="8176"/>
                  </a:cubicBezTo>
                  <a:cubicBezTo>
                    <a:pt x="18973" y="8129"/>
                    <a:pt x="18980" y="8083"/>
                    <a:pt x="18987" y="8036"/>
                  </a:cubicBezTo>
                  <a:cubicBezTo>
                    <a:pt x="19066" y="7585"/>
                    <a:pt x="19094" y="7122"/>
                    <a:pt x="19073" y="6664"/>
                  </a:cubicBezTo>
                  <a:cubicBezTo>
                    <a:pt x="19051" y="6306"/>
                    <a:pt x="19034" y="5947"/>
                    <a:pt x="19008" y="5589"/>
                  </a:cubicBezTo>
                  <a:cubicBezTo>
                    <a:pt x="18983" y="5137"/>
                    <a:pt x="18908" y="4690"/>
                    <a:pt x="18783" y="4252"/>
                  </a:cubicBezTo>
                  <a:cubicBezTo>
                    <a:pt x="18611" y="3672"/>
                    <a:pt x="17629" y="1597"/>
                    <a:pt x="17296" y="1096"/>
                  </a:cubicBezTo>
                  <a:cubicBezTo>
                    <a:pt x="17041" y="712"/>
                    <a:pt x="16694" y="436"/>
                    <a:pt x="16307" y="214"/>
                  </a:cubicBezTo>
                  <a:cubicBezTo>
                    <a:pt x="16069" y="79"/>
                    <a:pt x="15817" y="0"/>
                    <a:pt x="155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2685750" y="3683250"/>
              <a:ext cx="91475" cy="176050"/>
            </a:xfrm>
            <a:custGeom>
              <a:avLst/>
              <a:gdLst/>
              <a:ahLst/>
              <a:cxnLst/>
              <a:rect l="l" t="t" r="r" b="b"/>
              <a:pathLst>
                <a:path w="3659" h="7042" extrusionOk="0">
                  <a:moveTo>
                    <a:pt x="3623" y="0"/>
                  </a:moveTo>
                  <a:cubicBezTo>
                    <a:pt x="3612" y="29"/>
                    <a:pt x="3594" y="58"/>
                    <a:pt x="3583" y="90"/>
                  </a:cubicBezTo>
                  <a:cubicBezTo>
                    <a:pt x="3325" y="785"/>
                    <a:pt x="3074" y="1487"/>
                    <a:pt x="2806" y="2179"/>
                  </a:cubicBezTo>
                  <a:cubicBezTo>
                    <a:pt x="2128" y="3910"/>
                    <a:pt x="1272" y="5536"/>
                    <a:pt x="32" y="6937"/>
                  </a:cubicBezTo>
                  <a:cubicBezTo>
                    <a:pt x="22" y="6955"/>
                    <a:pt x="11" y="6973"/>
                    <a:pt x="0" y="6995"/>
                  </a:cubicBezTo>
                  <a:lnTo>
                    <a:pt x="50" y="7041"/>
                  </a:lnTo>
                  <a:cubicBezTo>
                    <a:pt x="86" y="6984"/>
                    <a:pt x="122" y="6930"/>
                    <a:pt x="165" y="6876"/>
                  </a:cubicBezTo>
                  <a:cubicBezTo>
                    <a:pt x="713" y="6249"/>
                    <a:pt x="1226" y="5594"/>
                    <a:pt x="1641" y="4870"/>
                  </a:cubicBezTo>
                  <a:cubicBezTo>
                    <a:pt x="2275" y="3763"/>
                    <a:pt x="2763" y="2587"/>
                    <a:pt x="3203" y="1394"/>
                  </a:cubicBezTo>
                  <a:cubicBezTo>
                    <a:pt x="3368" y="943"/>
                    <a:pt x="3508" y="477"/>
                    <a:pt x="3658" y="18"/>
                  </a:cubicBezTo>
                  <a:lnTo>
                    <a:pt x="362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469150" y="3874950"/>
              <a:ext cx="103400" cy="73350"/>
            </a:xfrm>
            <a:custGeom>
              <a:avLst/>
              <a:gdLst/>
              <a:ahLst/>
              <a:cxnLst/>
              <a:rect l="l" t="t" r="r" b="b"/>
              <a:pathLst>
                <a:path w="4136" h="2934" extrusionOk="0">
                  <a:moveTo>
                    <a:pt x="4107" y="2918"/>
                  </a:moveTo>
                  <a:lnTo>
                    <a:pt x="4107" y="2918"/>
                  </a:lnTo>
                  <a:cubicBezTo>
                    <a:pt x="4108" y="2921"/>
                    <a:pt x="4109" y="2925"/>
                    <a:pt x="4110" y="2928"/>
                  </a:cubicBezTo>
                  <a:lnTo>
                    <a:pt x="4121" y="2921"/>
                  </a:lnTo>
                  <a:cubicBezTo>
                    <a:pt x="4116" y="2920"/>
                    <a:pt x="4112" y="2919"/>
                    <a:pt x="4107" y="2918"/>
                  </a:cubicBezTo>
                  <a:close/>
                  <a:moveTo>
                    <a:pt x="4135" y="0"/>
                  </a:moveTo>
                  <a:cubicBezTo>
                    <a:pt x="3931" y="420"/>
                    <a:pt x="3863" y="900"/>
                    <a:pt x="3787" y="1376"/>
                  </a:cubicBezTo>
                  <a:cubicBezTo>
                    <a:pt x="3716" y="1856"/>
                    <a:pt x="3780" y="2344"/>
                    <a:pt x="3974" y="2788"/>
                  </a:cubicBezTo>
                  <a:cubicBezTo>
                    <a:pt x="3712" y="2826"/>
                    <a:pt x="3456" y="2844"/>
                    <a:pt x="3203" y="2844"/>
                  </a:cubicBezTo>
                  <a:cubicBezTo>
                    <a:pt x="2069" y="2844"/>
                    <a:pt x="1020" y="2485"/>
                    <a:pt x="0" y="1975"/>
                  </a:cubicBezTo>
                  <a:lnTo>
                    <a:pt x="0" y="1975"/>
                  </a:lnTo>
                  <a:cubicBezTo>
                    <a:pt x="312" y="2154"/>
                    <a:pt x="634" y="2315"/>
                    <a:pt x="964" y="2458"/>
                  </a:cubicBezTo>
                  <a:cubicBezTo>
                    <a:pt x="1674" y="2774"/>
                    <a:pt x="2443" y="2934"/>
                    <a:pt x="3216" y="2934"/>
                  </a:cubicBezTo>
                  <a:cubicBezTo>
                    <a:pt x="3453" y="2934"/>
                    <a:pt x="3691" y="2919"/>
                    <a:pt x="3927" y="2888"/>
                  </a:cubicBezTo>
                  <a:cubicBezTo>
                    <a:pt x="3934" y="2888"/>
                    <a:pt x="3941" y="2887"/>
                    <a:pt x="3947" y="2887"/>
                  </a:cubicBezTo>
                  <a:cubicBezTo>
                    <a:pt x="3999" y="2887"/>
                    <a:pt x="4054" y="2907"/>
                    <a:pt x="4107" y="2918"/>
                  </a:cubicBezTo>
                  <a:lnTo>
                    <a:pt x="4107" y="2918"/>
                  </a:lnTo>
                  <a:cubicBezTo>
                    <a:pt x="4084" y="2832"/>
                    <a:pt x="4066" y="2745"/>
                    <a:pt x="4035" y="2663"/>
                  </a:cubicBezTo>
                  <a:cubicBezTo>
                    <a:pt x="3895" y="2294"/>
                    <a:pt x="3820" y="1914"/>
                    <a:pt x="3870" y="1527"/>
                  </a:cubicBezTo>
                  <a:cubicBezTo>
                    <a:pt x="3942" y="1007"/>
                    <a:pt x="4045" y="495"/>
                    <a:pt x="41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761075" y="3992125"/>
              <a:ext cx="120875" cy="40325"/>
            </a:xfrm>
            <a:custGeom>
              <a:avLst/>
              <a:gdLst/>
              <a:ahLst/>
              <a:cxnLst/>
              <a:rect l="l" t="t" r="r" b="b"/>
              <a:pathLst>
                <a:path w="4835" h="1613" extrusionOk="0">
                  <a:moveTo>
                    <a:pt x="29" y="0"/>
                  </a:moveTo>
                  <a:lnTo>
                    <a:pt x="0" y="75"/>
                  </a:lnTo>
                  <a:cubicBezTo>
                    <a:pt x="108" y="133"/>
                    <a:pt x="219" y="194"/>
                    <a:pt x="327" y="251"/>
                  </a:cubicBezTo>
                  <a:cubicBezTo>
                    <a:pt x="1498" y="864"/>
                    <a:pt x="2749" y="1240"/>
                    <a:pt x="4035" y="1509"/>
                  </a:cubicBezTo>
                  <a:cubicBezTo>
                    <a:pt x="4297" y="1566"/>
                    <a:pt x="4565" y="1580"/>
                    <a:pt x="4834" y="1612"/>
                  </a:cubicBezTo>
                  <a:cubicBezTo>
                    <a:pt x="4694" y="1562"/>
                    <a:pt x="4547" y="1555"/>
                    <a:pt x="4408" y="1519"/>
                  </a:cubicBezTo>
                  <a:cubicBezTo>
                    <a:pt x="3709" y="1333"/>
                    <a:pt x="3007" y="1150"/>
                    <a:pt x="2315" y="946"/>
                  </a:cubicBezTo>
                  <a:cubicBezTo>
                    <a:pt x="1599" y="735"/>
                    <a:pt x="921" y="419"/>
                    <a:pt x="255" y="86"/>
                  </a:cubicBezTo>
                  <a:cubicBezTo>
                    <a:pt x="180" y="50"/>
                    <a:pt x="104" y="25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501925" y="3715225"/>
              <a:ext cx="55825" cy="126875"/>
            </a:xfrm>
            <a:custGeom>
              <a:avLst/>
              <a:gdLst/>
              <a:ahLst/>
              <a:cxnLst/>
              <a:rect l="l" t="t" r="r" b="b"/>
              <a:pathLst>
                <a:path w="2233" h="507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617"/>
                    <a:pt x="155" y="1197"/>
                    <a:pt x="362" y="1767"/>
                  </a:cubicBezTo>
                  <a:cubicBezTo>
                    <a:pt x="796" y="2978"/>
                    <a:pt x="1441" y="4067"/>
                    <a:pt x="2233" y="5074"/>
                  </a:cubicBezTo>
                  <a:cubicBezTo>
                    <a:pt x="1982" y="4644"/>
                    <a:pt x="1710" y="4229"/>
                    <a:pt x="1455" y="3802"/>
                  </a:cubicBezTo>
                  <a:cubicBezTo>
                    <a:pt x="857" y="2810"/>
                    <a:pt x="388" y="1764"/>
                    <a:pt x="122" y="635"/>
                  </a:cubicBezTo>
                  <a:cubicBezTo>
                    <a:pt x="72" y="423"/>
                    <a:pt x="40" y="2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5"/>
            <p:cNvSpPr/>
            <p:nvPr/>
          </p:nvSpPr>
          <p:spPr>
            <a:xfrm>
              <a:off x="2582625" y="3649025"/>
              <a:ext cx="20000" cy="143725"/>
            </a:xfrm>
            <a:custGeom>
              <a:avLst/>
              <a:gdLst/>
              <a:ahLst/>
              <a:cxnLst/>
              <a:rect l="l" t="t" r="r" b="b"/>
              <a:pathLst>
                <a:path w="800" h="574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40"/>
                    <a:pt x="30" y="277"/>
                    <a:pt x="65" y="413"/>
                  </a:cubicBezTo>
                  <a:cubicBezTo>
                    <a:pt x="227" y="1058"/>
                    <a:pt x="341" y="1713"/>
                    <a:pt x="413" y="2373"/>
                  </a:cubicBezTo>
                  <a:cubicBezTo>
                    <a:pt x="438" y="2645"/>
                    <a:pt x="474" y="2914"/>
                    <a:pt x="499" y="3186"/>
                  </a:cubicBezTo>
                  <a:cubicBezTo>
                    <a:pt x="538" y="3577"/>
                    <a:pt x="574" y="3967"/>
                    <a:pt x="606" y="4358"/>
                  </a:cubicBezTo>
                  <a:cubicBezTo>
                    <a:pt x="628" y="4609"/>
                    <a:pt x="639" y="4863"/>
                    <a:pt x="660" y="5114"/>
                  </a:cubicBezTo>
                  <a:cubicBezTo>
                    <a:pt x="675" y="5325"/>
                    <a:pt x="692" y="5537"/>
                    <a:pt x="710" y="5748"/>
                  </a:cubicBezTo>
                  <a:lnTo>
                    <a:pt x="764" y="5748"/>
                  </a:lnTo>
                  <a:cubicBezTo>
                    <a:pt x="764" y="5669"/>
                    <a:pt x="771" y="5590"/>
                    <a:pt x="764" y="5515"/>
                  </a:cubicBezTo>
                  <a:cubicBezTo>
                    <a:pt x="732" y="5168"/>
                    <a:pt x="800" y="4813"/>
                    <a:pt x="692" y="4465"/>
                  </a:cubicBezTo>
                  <a:cubicBezTo>
                    <a:pt x="632" y="4275"/>
                    <a:pt x="657" y="4057"/>
                    <a:pt x="642" y="3849"/>
                  </a:cubicBezTo>
                  <a:cubicBezTo>
                    <a:pt x="603" y="3412"/>
                    <a:pt x="563" y="2975"/>
                    <a:pt x="524" y="2538"/>
                  </a:cubicBezTo>
                  <a:cubicBezTo>
                    <a:pt x="456" y="1803"/>
                    <a:pt x="305" y="1083"/>
                    <a:pt x="116" y="370"/>
                  </a:cubicBezTo>
                  <a:cubicBezTo>
                    <a:pt x="83" y="244"/>
                    <a:pt x="40" y="12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5"/>
            <p:cNvSpPr/>
            <p:nvPr/>
          </p:nvSpPr>
          <p:spPr>
            <a:xfrm>
              <a:off x="2771650" y="3954400"/>
              <a:ext cx="120325" cy="13725"/>
            </a:xfrm>
            <a:custGeom>
              <a:avLst/>
              <a:gdLst/>
              <a:ahLst/>
              <a:cxnLst/>
              <a:rect l="l" t="t" r="r" b="b"/>
              <a:pathLst>
                <a:path w="4813" h="549" extrusionOk="0">
                  <a:moveTo>
                    <a:pt x="0" y="1"/>
                  </a:moveTo>
                  <a:cubicBezTo>
                    <a:pt x="76" y="122"/>
                    <a:pt x="76" y="122"/>
                    <a:pt x="265" y="183"/>
                  </a:cubicBezTo>
                  <a:cubicBezTo>
                    <a:pt x="925" y="395"/>
                    <a:pt x="1613" y="509"/>
                    <a:pt x="2304" y="534"/>
                  </a:cubicBezTo>
                  <a:cubicBezTo>
                    <a:pt x="2518" y="544"/>
                    <a:pt x="2731" y="548"/>
                    <a:pt x="2944" y="548"/>
                  </a:cubicBezTo>
                  <a:cubicBezTo>
                    <a:pt x="3569" y="548"/>
                    <a:pt x="4193" y="506"/>
                    <a:pt x="4812" y="402"/>
                  </a:cubicBezTo>
                  <a:lnTo>
                    <a:pt x="4812" y="402"/>
                  </a:lnTo>
                  <a:cubicBezTo>
                    <a:pt x="4619" y="405"/>
                    <a:pt x="4425" y="431"/>
                    <a:pt x="4236" y="434"/>
                  </a:cubicBezTo>
                  <a:cubicBezTo>
                    <a:pt x="3834" y="441"/>
                    <a:pt x="3437" y="438"/>
                    <a:pt x="3035" y="445"/>
                  </a:cubicBezTo>
                  <a:cubicBezTo>
                    <a:pt x="2956" y="447"/>
                    <a:pt x="2877" y="448"/>
                    <a:pt x="2797" y="448"/>
                  </a:cubicBezTo>
                  <a:cubicBezTo>
                    <a:pt x="2085" y="448"/>
                    <a:pt x="1375" y="361"/>
                    <a:pt x="685" y="190"/>
                  </a:cubicBezTo>
                  <a:cubicBezTo>
                    <a:pt x="452" y="133"/>
                    <a:pt x="226" y="6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2380000" y="3723200"/>
              <a:ext cx="63625" cy="83950"/>
            </a:xfrm>
            <a:custGeom>
              <a:avLst/>
              <a:gdLst/>
              <a:ahLst/>
              <a:cxnLst/>
              <a:rect l="l" t="t" r="r" b="b"/>
              <a:pathLst>
                <a:path w="2545" h="3358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470"/>
                    <a:pt x="1835" y="2853"/>
                    <a:pt x="2545" y="3358"/>
                  </a:cubicBezTo>
                  <a:cubicBezTo>
                    <a:pt x="2405" y="3186"/>
                    <a:pt x="2251" y="3021"/>
                    <a:pt x="2111" y="2849"/>
                  </a:cubicBezTo>
                  <a:cubicBezTo>
                    <a:pt x="1405" y="2000"/>
                    <a:pt x="718" y="1133"/>
                    <a:pt x="155" y="180"/>
                  </a:cubicBezTo>
                  <a:cubicBezTo>
                    <a:pt x="108" y="115"/>
                    <a:pt x="58" y="5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344275" y="3977700"/>
              <a:ext cx="112700" cy="27075"/>
            </a:xfrm>
            <a:custGeom>
              <a:avLst/>
              <a:gdLst/>
              <a:ahLst/>
              <a:cxnLst/>
              <a:rect l="l" t="t" r="r" b="b"/>
              <a:pathLst>
                <a:path w="4508" h="1083" extrusionOk="0">
                  <a:moveTo>
                    <a:pt x="3931" y="0"/>
                  </a:moveTo>
                  <a:cubicBezTo>
                    <a:pt x="3472" y="14"/>
                    <a:pt x="3014" y="75"/>
                    <a:pt x="2569" y="186"/>
                  </a:cubicBezTo>
                  <a:cubicBezTo>
                    <a:pt x="1767" y="380"/>
                    <a:pt x="978" y="602"/>
                    <a:pt x="222" y="946"/>
                  </a:cubicBezTo>
                  <a:cubicBezTo>
                    <a:pt x="147" y="978"/>
                    <a:pt x="75" y="1018"/>
                    <a:pt x="0" y="1054"/>
                  </a:cubicBezTo>
                  <a:lnTo>
                    <a:pt x="15" y="1082"/>
                  </a:lnTo>
                  <a:cubicBezTo>
                    <a:pt x="32" y="1079"/>
                    <a:pt x="47" y="1075"/>
                    <a:pt x="65" y="1071"/>
                  </a:cubicBezTo>
                  <a:cubicBezTo>
                    <a:pt x="1125" y="663"/>
                    <a:pt x="2207" y="319"/>
                    <a:pt x="3340" y="158"/>
                  </a:cubicBezTo>
                  <a:cubicBezTo>
                    <a:pt x="3564" y="127"/>
                    <a:pt x="3790" y="93"/>
                    <a:pt x="4017" y="93"/>
                  </a:cubicBezTo>
                  <a:cubicBezTo>
                    <a:pt x="4135" y="93"/>
                    <a:pt x="4253" y="102"/>
                    <a:pt x="4372" y="126"/>
                  </a:cubicBezTo>
                  <a:cubicBezTo>
                    <a:pt x="4418" y="126"/>
                    <a:pt x="4465" y="122"/>
                    <a:pt x="4508" y="111"/>
                  </a:cubicBezTo>
                  <a:cubicBezTo>
                    <a:pt x="4483" y="61"/>
                    <a:pt x="4454" y="32"/>
                    <a:pt x="4425" y="32"/>
                  </a:cubicBezTo>
                  <a:cubicBezTo>
                    <a:pt x="4261" y="11"/>
                    <a:pt x="4096" y="0"/>
                    <a:pt x="3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802825" y="3679125"/>
              <a:ext cx="51075" cy="91400"/>
            </a:xfrm>
            <a:custGeom>
              <a:avLst/>
              <a:gdLst/>
              <a:ahLst/>
              <a:cxnLst/>
              <a:rect l="l" t="t" r="r" b="b"/>
              <a:pathLst>
                <a:path w="2043" h="3656" extrusionOk="0">
                  <a:moveTo>
                    <a:pt x="2043" y="1"/>
                  </a:moveTo>
                  <a:lnTo>
                    <a:pt x="2043" y="1"/>
                  </a:lnTo>
                  <a:cubicBezTo>
                    <a:pt x="1828" y="416"/>
                    <a:pt x="1638" y="835"/>
                    <a:pt x="1426" y="1251"/>
                  </a:cubicBezTo>
                  <a:cubicBezTo>
                    <a:pt x="1218" y="1663"/>
                    <a:pt x="1000" y="2082"/>
                    <a:pt x="763" y="2480"/>
                  </a:cubicBezTo>
                  <a:cubicBezTo>
                    <a:pt x="527" y="2874"/>
                    <a:pt x="262" y="3254"/>
                    <a:pt x="0" y="3655"/>
                  </a:cubicBezTo>
                  <a:cubicBezTo>
                    <a:pt x="129" y="3641"/>
                    <a:pt x="129" y="3641"/>
                    <a:pt x="204" y="3541"/>
                  </a:cubicBezTo>
                  <a:cubicBezTo>
                    <a:pt x="928" y="2559"/>
                    <a:pt x="1487" y="1491"/>
                    <a:pt x="1924" y="352"/>
                  </a:cubicBezTo>
                  <a:cubicBezTo>
                    <a:pt x="1967" y="237"/>
                    <a:pt x="2003" y="119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623750" y="3728125"/>
              <a:ext cx="12650" cy="107425"/>
            </a:xfrm>
            <a:custGeom>
              <a:avLst/>
              <a:gdLst/>
              <a:ahLst/>
              <a:cxnLst/>
              <a:rect l="l" t="t" r="r" b="b"/>
              <a:pathLst>
                <a:path w="506" h="4297" extrusionOk="0">
                  <a:moveTo>
                    <a:pt x="416" y="1"/>
                  </a:moveTo>
                  <a:cubicBezTo>
                    <a:pt x="405" y="1437"/>
                    <a:pt x="402" y="2878"/>
                    <a:pt x="1" y="4282"/>
                  </a:cubicBezTo>
                  <a:lnTo>
                    <a:pt x="51" y="4297"/>
                  </a:lnTo>
                  <a:cubicBezTo>
                    <a:pt x="65" y="4286"/>
                    <a:pt x="90" y="4279"/>
                    <a:pt x="94" y="4264"/>
                  </a:cubicBezTo>
                  <a:cubicBezTo>
                    <a:pt x="130" y="4164"/>
                    <a:pt x="169" y="4064"/>
                    <a:pt x="198" y="3964"/>
                  </a:cubicBezTo>
                  <a:cubicBezTo>
                    <a:pt x="402" y="3218"/>
                    <a:pt x="445" y="2455"/>
                    <a:pt x="470" y="1692"/>
                  </a:cubicBezTo>
                  <a:cubicBezTo>
                    <a:pt x="488" y="1129"/>
                    <a:pt x="506" y="560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2266600" y="3790200"/>
              <a:ext cx="76350" cy="57625"/>
            </a:xfrm>
            <a:custGeom>
              <a:avLst/>
              <a:gdLst/>
              <a:ahLst/>
              <a:cxnLst/>
              <a:rect l="l" t="t" r="r" b="b"/>
              <a:pathLst>
                <a:path w="3054" h="2305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484"/>
                    <a:pt x="2172" y="2004"/>
                    <a:pt x="3054" y="2305"/>
                  </a:cubicBezTo>
                  <a:cubicBezTo>
                    <a:pt x="1957" y="1602"/>
                    <a:pt x="893" y="91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2393350" y="4003850"/>
              <a:ext cx="95875" cy="40150"/>
            </a:xfrm>
            <a:custGeom>
              <a:avLst/>
              <a:gdLst/>
              <a:ahLst/>
              <a:cxnLst/>
              <a:rect l="l" t="t" r="r" b="b"/>
              <a:pathLst>
                <a:path w="3835" h="1606" extrusionOk="0">
                  <a:moveTo>
                    <a:pt x="3835" y="0"/>
                  </a:moveTo>
                  <a:lnTo>
                    <a:pt x="3835" y="0"/>
                  </a:lnTo>
                  <a:cubicBezTo>
                    <a:pt x="2584" y="645"/>
                    <a:pt x="1273" y="1075"/>
                    <a:pt x="1" y="1606"/>
                  </a:cubicBezTo>
                  <a:cubicBezTo>
                    <a:pt x="22" y="1602"/>
                    <a:pt x="40" y="1598"/>
                    <a:pt x="58" y="1595"/>
                  </a:cubicBezTo>
                  <a:cubicBezTo>
                    <a:pt x="997" y="1319"/>
                    <a:pt x="1907" y="961"/>
                    <a:pt x="2817" y="599"/>
                  </a:cubicBezTo>
                  <a:cubicBezTo>
                    <a:pt x="3118" y="477"/>
                    <a:pt x="3408" y="326"/>
                    <a:pt x="3702" y="183"/>
                  </a:cubicBezTo>
                  <a:cubicBezTo>
                    <a:pt x="3759" y="158"/>
                    <a:pt x="3835" y="129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2489825" y="3783225"/>
              <a:ext cx="71150" cy="80725"/>
            </a:xfrm>
            <a:custGeom>
              <a:avLst/>
              <a:gdLst/>
              <a:ahLst/>
              <a:cxnLst/>
              <a:rect l="l" t="t" r="r" b="b"/>
              <a:pathLst>
                <a:path w="2846" h="3229" extrusionOk="0">
                  <a:moveTo>
                    <a:pt x="1" y="0"/>
                  </a:moveTo>
                  <a:cubicBezTo>
                    <a:pt x="262" y="1089"/>
                    <a:pt x="1810" y="2842"/>
                    <a:pt x="2846" y="3229"/>
                  </a:cubicBezTo>
                  <a:cubicBezTo>
                    <a:pt x="1563" y="2465"/>
                    <a:pt x="696" y="133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2268925" y="3988900"/>
              <a:ext cx="79050" cy="47850"/>
            </a:xfrm>
            <a:custGeom>
              <a:avLst/>
              <a:gdLst/>
              <a:ahLst/>
              <a:cxnLst/>
              <a:rect l="l" t="t" r="r" b="b"/>
              <a:pathLst>
                <a:path w="3162" h="1914" extrusionOk="0">
                  <a:moveTo>
                    <a:pt x="3161" y="0"/>
                  </a:moveTo>
                  <a:lnTo>
                    <a:pt x="3161" y="0"/>
                  </a:lnTo>
                  <a:cubicBezTo>
                    <a:pt x="2319" y="265"/>
                    <a:pt x="1517" y="652"/>
                    <a:pt x="782" y="1147"/>
                  </a:cubicBezTo>
                  <a:cubicBezTo>
                    <a:pt x="542" y="1308"/>
                    <a:pt x="330" y="1516"/>
                    <a:pt x="112" y="1709"/>
                  </a:cubicBezTo>
                  <a:cubicBezTo>
                    <a:pt x="62" y="1752"/>
                    <a:pt x="37" y="1820"/>
                    <a:pt x="1" y="1878"/>
                  </a:cubicBezTo>
                  <a:cubicBezTo>
                    <a:pt x="19" y="1888"/>
                    <a:pt x="37" y="1903"/>
                    <a:pt x="47" y="1913"/>
                  </a:cubicBezTo>
                  <a:cubicBezTo>
                    <a:pt x="83" y="1888"/>
                    <a:pt x="119" y="1860"/>
                    <a:pt x="151" y="1831"/>
                  </a:cubicBezTo>
                  <a:cubicBezTo>
                    <a:pt x="406" y="1559"/>
                    <a:pt x="700" y="1322"/>
                    <a:pt x="1018" y="1129"/>
                  </a:cubicBezTo>
                  <a:cubicBezTo>
                    <a:pt x="1599" y="767"/>
                    <a:pt x="2204" y="444"/>
                    <a:pt x="2828" y="165"/>
                  </a:cubicBezTo>
                  <a:cubicBezTo>
                    <a:pt x="2889" y="136"/>
                    <a:pt x="2950" y="104"/>
                    <a:pt x="3007" y="75"/>
                  </a:cubicBezTo>
                  <a:cubicBezTo>
                    <a:pt x="3057" y="50"/>
                    <a:pt x="3111" y="25"/>
                    <a:pt x="31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2655900" y="3718800"/>
              <a:ext cx="16600" cy="97050"/>
            </a:xfrm>
            <a:custGeom>
              <a:avLst/>
              <a:gdLst/>
              <a:ahLst/>
              <a:cxnLst/>
              <a:rect l="l" t="t" r="r" b="b"/>
              <a:pathLst>
                <a:path w="664" h="3882" extrusionOk="0">
                  <a:moveTo>
                    <a:pt x="442" y="1"/>
                  </a:moveTo>
                  <a:cubicBezTo>
                    <a:pt x="434" y="87"/>
                    <a:pt x="438" y="173"/>
                    <a:pt x="452" y="259"/>
                  </a:cubicBezTo>
                  <a:cubicBezTo>
                    <a:pt x="542" y="728"/>
                    <a:pt x="549" y="1212"/>
                    <a:pt x="467" y="1685"/>
                  </a:cubicBezTo>
                  <a:cubicBezTo>
                    <a:pt x="388" y="2190"/>
                    <a:pt x="270" y="2688"/>
                    <a:pt x="166" y="3186"/>
                  </a:cubicBezTo>
                  <a:cubicBezTo>
                    <a:pt x="116" y="3419"/>
                    <a:pt x="55" y="3645"/>
                    <a:pt x="1" y="3878"/>
                  </a:cubicBezTo>
                  <a:lnTo>
                    <a:pt x="19" y="3881"/>
                  </a:lnTo>
                  <a:cubicBezTo>
                    <a:pt x="33" y="3864"/>
                    <a:pt x="47" y="3842"/>
                    <a:pt x="58" y="3821"/>
                  </a:cubicBezTo>
                  <a:cubicBezTo>
                    <a:pt x="399" y="2774"/>
                    <a:pt x="664" y="1714"/>
                    <a:pt x="589" y="599"/>
                  </a:cubicBezTo>
                  <a:cubicBezTo>
                    <a:pt x="578" y="395"/>
                    <a:pt x="546" y="187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2715750" y="3627000"/>
              <a:ext cx="25650" cy="78300"/>
            </a:xfrm>
            <a:custGeom>
              <a:avLst/>
              <a:gdLst/>
              <a:ahLst/>
              <a:cxnLst/>
              <a:rect l="l" t="t" r="r" b="b"/>
              <a:pathLst>
                <a:path w="1026" h="3132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971" y="15"/>
                    <a:pt x="928" y="43"/>
                    <a:pt x="896" y="90"/>
                  </a:cubicBezTo>
                  <a:cubicBezTo>
                    <a:pt x="825" y="230"/>
                    <a:pt x="735" y="366"/>
                    <a:pt x="688" y="516"/>
                  </a:cubicBezTo>
                  <a:cubicBezTo>
                    <a:pt x="495" y="1154"/>
                    <a:pt x="312" y="1792"/>
                    <a:pt x="137" y="2433"/>
                  </a:cubicBezTo>
                  <a:cubicBezTo>
                    <a:pt x="72" y="2659"/>
                    <a:pt x="47" y="2899"/>
                    <a:pt x="0" y="3132"/>
                  </a:cubicBezTo>
                  <a:cubicBezTo>
                    <a:pt x="348" y="2089"/>
                    <a:pt x="559" y="1011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2769050" y="3929050"/>
              <a:ext cx="91850" cy="16325"/>
            </a:xfrm>
            <a:custGeom>
              <a:avLst/>
              <a:gdLst/>
              <a:ahLst/>
              <a:cxnLst/>
              <a:rect l="l" t="t" r="r" b="b"/>
              <a:pathLst>
                <a:path w="3674" h="653" extrusionOk="0">
                  <a:moveTo>
                    <a:pt x="3673" y="1"/>
                  </a:moveTo>
                  <a:lnTo>
                    <a:pt x="1856" y="409"/>
                  </a:lnTo>
                  <a:cubicBezTo>
                    <a:pt x="1244" y="549"/>
                    <a:pt x="620" y="570"/>
                    <a:pt x="0" y="645"/>
                  </a:cubicBezTo>
                  <a:cubicBezTo>
                    <a:pt x="112" y="650"/>
                    <a:pt x="223" y="653"/>
                    <a:pt x="334" y="653"/>
                  </a:cubicBezTo>
                  <a:cubicBezTo>
                    <a:pt x="1485" y="653"/>
                    <a:pt x="2591" y="403"/>
                    <a:pt x="36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2428300" y="3866425"/>
              <a:ext cx="71225" cy="57825"/>
            </a:xfrm>
            <a:custGeom>
              <a:avLst/>
              <a:gdLst/>
              <a:ahLst/>
              <a:cxnLst/>
              <a:rect l="l" t="t" r="r" b="b"/>
              <a:pathLst>
                <a:path w="2849" h="2313" extrusionOk="0">
                  <a:moveTo>
                    <a:pt x="0" y="1"/>
                  </a:moveTo>
                  <a:lnTo>
                    <a:pt x="0" y="1"/>
                  </a:lnTo>
                  <a:cubicBezTo>
                    <a:pt x="796" y="968"/>
                    <a:pt x="1760" y="1724"/>
                    <a:pt x="2849" y="2312"/>
                  </a:cubicBezTo>
                  <a:cubicBezTo>
                    <a:pt x="2530" y="2086"/>
                    <a:pt x="2215" y="1868"/>
                    <a:pt x="1896" y="1628"/>
                  </a:cubicBezTo>
                  <a:cubicBezTo>
                    <a:pt x="1573" y="1388"/>
                    <a:pt x="1251" y="1140"/>
                    <a:pt x="953" y="882"/>
                  </a:cubicBezTo>
                  <a:cubicBezTo>
                    <a:pt x="660" y="624"/>
                    <a:pt x="387" y="338"/>
                    <a:pt x="104" y="69"/>
                  </a:cubicBezTo>
                  <a:cubicBezTo>
                    <a:pt x="72" y="44"/>
                    <a:pt x="36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2467350" y="3870375"/>
              <a:ext cx="83775" cy="44725"/>
            </a:xfrm>
            <a:custGeom>
              <a:avLst/>
              <a:gdLst/>
              <a:ahLst/>
              <a:cxnLst/>
              <a:rect l="l" t="t" r="r" b="b"/>
              <a:pathLst>
                <a:path w="3351" h="1789" extrusionOk="0">
                  <a:moveTo>
                    <a:pt x="22" y="1"/>
                  </a:moveTo>
                  <a:lnTo>
                    <a:pt x="0" y="26"/>
                  </a:lnTo>
                  <a:cubicBezTo>
                    <a:pt x="29" y="54"/>
                    <a:pt x="58" y="87"/>
                    <a:pt x="90" y="115"/>
                  </a:cubicBezTo>
                  <a:cubicBezTo>
                    <a:pt x="520" y="427"/>
                    <a:pt x="928" y="764"/>
                    <a:pt x="1391" y="1033"/>
                  </a:cubicBezTo>
                  <a:cubicBezTo>
                    <a:pt x="1932" y="1351"/>
                    <a:pt x="2491" y="1620"/>
                    <a:pt x="3107" y="1763"/>
                  </a:cubicBezTo>
                  <a:cubicBezTo>
                    <a:pt x="3186" y="1774"/>
                    <a:pt x="3265" y="1785"/>
                    <a:pt x="3344" y="1789"/>
                  </a:cubicBezTo>
                  <a:cubicBezTo>
                    <a:pt x="3347" y="1774"/>
                    <a:pt x="3351" y="1760"/>
                    <a:pt x="3351" y="1746"/>
                  </a:cubicBezTo>
                  <a:cubicBezTo>
                    <a:pt x="3322" y="1735"/>
                    <a:pt x="3297" y="1724"/>
                    <a:pt x="3268" y="1713"/>
                  </a:cubicBezTo>
                  <a:cubicBezTo>
                    <a:pt x="2946" y="1609"/>
                    <a:pt x="2613" y="1531"/>
                    <a:pt x="2308" y="1387"/>
                  </a:cubicBezTo>
                  <a:cubicBezTo>
                    <a:pt x="1871" y="1190"/>
                    <a:pt x="1448" y="964"/>
                    <a:pt x="1040" y="717"/>
                  </a:cubicBezTo>
                  <a:cubicBezTo>
                    <a:pt x="688" y="502"/>
                    <a:pt x="359" y="24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2538475" y="3661025"/>
              <a:ext cx="18475" cy="75625"/>
            </a:xfrm>
            <a:custGeom>
              <a:avLst/>
              <a:gdLst/>
              <a:ahLst/>
              <a:cxnLst/>
              <a:rect l="l" t="t" r="r" b="b"/>
              <a:pathLst>
                <a:path w="739" h="3025" extrusionOk="0">
                  <a:moveTo>
                    <a:pt x="79" y="1"/>
                  </a:moveTo>
                  <a:lnTo>
                    <a:pt x="0" y="15"/>
                  </a:lnTo>
                  <a:cubicBezTo>
                    <a:pt x="15" y="184"/>
                    <a:pt x="26" y="356"/>
                    <a:pt x="47" y="528"/>
                  </a:cubicBezTo>
                  <a:cubicBezTo>
                    <a:pt x="144" y="1330"/>
                    <a:pt x="352" y="2118"/>
                    <a:pt x="663" y="2871"/>
                  </a:cubicBezTo>
                  <a:cubicBezTo>
                    <a:pt x="685" y="2921"/>
                    <a:pt x="713" y="2971"/>
                    <a:pt x="739" y="3025"/>
                  </a:cubicBezTo>
                  <a:cubicBezTo>
                    <a:pt x="685" y="2767"/>
                    <a:pt x="606" y="2523"/>
                    <a:pt x="538" y="2273"/>
                  </a:cubicBezTo>
                  <a:cubicBezTo>
                    <a:pt x="470" y="2022"/>
                    <a:pt x="413" y="1778"/>
                    <a:pt x="355" y="1520"/>
                  </a:cubicBezTo>
                  <a:cubicBezTo>
                    <a:pt x="298" y="1259"/>
                    <a:pt x="258" y="997"/>
                    <a:pt x="198" y="739"/>
                  </a:cubicBezTo>
                  <a:cubicBezTo>
                    <a:pt x="144" y="495"/>
                    <a:pt x="172" y="237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2767975" y="3777675"/>
              <a:ext cx="39250" cy="82425"/>
            </a:xfrm>
            <a:custGeom>
              <a:avLst/>
              <a:gdLst/>
              <a:ahLst/>
              <a:cxnLst/>
              <a:rect l="l" t="t" r="r" b="b"/>
              <a:pathLst>
                <a:path w="1570" h="3297" extrusionOk="0">
                  <a:moveTo>
                    <a:pt x="1505" y="0"/>
                  </a:moveTo>
                  <a:lnTo>
                    <a:pt x="1505" y="0"/>
                  </a:lnTo>
                  <a:cubicBezTo>
                    <a:pt x="1265" y="1222"/>
                    <a:pt x="599" y="2239"/>
                    <a:pt x="0" y="3297"/>
                  </a:cubicBezTo>
                  <a:cubicBezTo>
                    <a:pt x="33" y="3261"/>
                    <a:pt x="65" y="3225"/>
                    <a:pt x="94" y="3182"/>
                  </a:cubicBezTo>
                  <a:cubicBezTo>
                    <a:pt x="509" y="2605"/>
                    <a:pt x="868" y="1985"/>
                    <a:pt x="1158" y="1333"/>
                  </a:cubicBezTo>
                  <a:cubicBezTo>
                    <a:pt x="1287" y="1028"/>
                    <a:pt x="1398" y="717"/>
                    <a:pt x="1487" y="394"/>
                  </a:cubicBezTo>
                  <a:cubicBezTo>
                    <a:pt x="1527" y="272"/>
                    <a:pt x="1570" y="14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2715475" y="3706175"/>
              <a:ext cx="39075" cy="98300"/>
            </a:xfrm>
            <a:custGeom>
              <a:avLst/>
              <a:gdLst/>
              <a:ahLst/>
              <a:cxnLst/>
              <a:rect l="l" t="t" r="r" b="b"/>
              <a:pathLst>
                <a:path w="1563" h="3932" extrusionOk="0">
                  <a:moveTo>
                    <a:pt x="1556" y="1"/>
                  </a:moveTo>
                  <a:lnTo>
                    <a:pt x="1556" y="1"/>
                  </a:lnTo>
                  <a:cubicBezTo>
                    <a:pt x="1169" y="1373"/>
                    <a:pt x="703" y="2699"/>
                    <a:pt x="1" y="3931"/>
                  </a:cubicBezTo>
                  <a:cubicBezTo>
                    <a:pt x="538" y="3319"/>
                    <a:pt x="1563" y="714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2663625" y="4101575"/>
              <a:ext cx="19375" cy="71325"/>
            </a:xfrm>
            <a:custGeom>
              <a:avLst/>
              <a:gdLst/>
              <a:ahLst/>
              <a:cxnLst/>
              <a:rect l="l" t="t" r="r" b="b"/>
              <a:pathLst>
                <a:path w="775" h="2853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248"/>
                    <a:pt x="183" y="495"/>
                    <a:pt x="269" y="742"/>
                  </a:cubicBezTo>
                  <a:cubicBezTo>
                    <a:pt x="487" y="1387"/>
                    <a:pt x="699" y="2032"/>
                    <a:pt x="652" y="2731"/>
                  </a:cubicBezTo>
                  <a:cubicBezTo>
                    <a:pt x="656" y="2770"/>
                    <a:pt x="667" y="2813"/>
                    <a:pt x="681" y="2853"/>
                  </a:cubicBezTo>
                  <a:cubicBezTo>
                    <a:pt x="724" y="2831"/>
                    <a:pt x="753" y="2792"/>
                    <a:pt x="763" y="2745"/>
                  </a:cubicBezTo>
                  <a:cubicBezTo>
                    <a:pt x="770" y="2631"/>
                    <a:pt x="774" y="2520"/>
                    <a:pt x="774" y="2405"/>
                  </a:cubicBezTo>
                  <a:cubicBezTo>
                    <a:pt x="770" y="1932"/>
                    <a:pt x="627" y="1488"/>
                    <a:pt x="484" y="1043"/>
                  </a:cubicBezTo>
                  <a:cubicBezTo>
                    <a:pt x="366" y="678"/>
                    <a:pt x="222" y="3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2602350" y="3852825"/>
              <a:ext cx="13550" cy="80100"/>
            </a:xfrm>
            <a:custGeom>
              <a:avLst/>
              <a:gdLst/>
              <a:ahLst/>
              <a:cxnLst/>
              <a:rect l="l" t="t" r="r" b="b"/>
              <a:pathLst>
                <a:path w="542" h="3204" extrusionOk="0">
                  <a:moveTo>
                    <a:pt x="0" y="0"/>
                  </a:moveTo>
                  <a:cubicBezTo>
                    <a:pt x="54" y="136"/>
                    <a:pt x="101" y="258"/>
                    <a:pt x="144" y="380"/>
                  </a:cubicBezTo>
                  <a:cubicBezTo>
                    <a:pt x="330" y="946"/>
                    <a:pt x="359" y="1541"/>
                    <a:pt x="416" y="2129"/>
                  </a:cubicBezTo>
                  <a:cubicBezTo>
                    <a:pt x="452" y="2498"/>
                    <a:pt x="459" y="2870"/>
                    <a:pt x="480" y="3204"/>
                  </a:cubicBezTo>
                  <a:cubicBezTo>
                    <a:pt x="534" y="2824"/>
                    <a:pt x="541" y="2444"/>
                    <a:pt x="498" y="2064"/>
                  </a:cubicBezTo>
                  <a:cubicBezTo>
                    <a:pt x="445" y="1649"/>
                    <a:pt x="427" y="1229"/>
                    <a:pt x="362" y="817"/>
                  </a:cubicBezTo>
                  <a:cubicBezTo>
                    <a:pt x="330" y="588"/>
                    <a:pt x="240" y="369"/>
                    <a:pt x="169" y="151"/>
                  </a:cubicBezTo>
                  <a:cubicBezTo>
                    <a:pt x="147" y="83"/>
                    <a:pt x="1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2528975" y="3759925"/>
              <a:ext cx="44375" cy="88250"/>
            </a:xfrm>
            <a:custGeom>
              <a:avLst/>
              <a:gdLst/>
              <a:ahLst/>
              <a:cxnLst/>
              <a:rect l="l" t="t" r="r" b="b"/>
              <a:pathLst>
                <a:path w="1775" h="3530" extrusionOk="0">
                  <a:moveTo>
                    <a:pt x="22" y="1"/>
                  </a:moveTo>
                  <a:cubicBezTo>
                    <a:pt x="8" y="26"/>
                    <a:pt x="1" y="33"/>
                    <a:pt x="1" y="36"/>
                  </a:cubicBezTo>
                  <a:cubicBezTo>
                    <a:pt x="312" y="1165"/>
                    <a:pt x="803" y="2240"/>
                    <a:pt x="1455" y="3215"/>
                  </a:cubicBezTo>
                  <a:cubicBezTo>
                    <a:pt x="1538" y="3322"/>
                    <a:pt x="1624" y="3430"/>
                    <a:pt x="1717" y="3530"/>
                  </a:cubicBezTo>
                  <a:lnTo>
                    <a:pt x="1774" y="3494"/>
                  </a:lnTo>
                  <a:cubicBezTo>
                    <a:pt x="1384" y="2975"/>
                    <a:pt x="1043" y="2419"/>
                    <a:pt x="750" y="1839"/>
                  </a:cubicBezTo>
                  <a:cubicBezTo>
                    <a:pt x="459" y="1248"/>
                    <a:pt x="216" y="63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2486525" y="4033150"/>
              <a:ext cx="24825" cy="59400"/>
            </a:xfrm>
            <a:custGeom>
              <a:avLst/>
              <a:gdLst/>
              <a:ahLst/>
              <a:cxnLst/>
              <a:rect l="l" t="t" r="r" b="b"/>
              <a:pathLst>
                <a:path w="993" h="2376" extrusionOk="0">
                  <a:moveTo>
                    <a:pt x="918" y="0"/>
                  </a:moveTo>
                  <a:cubicBezTo>
                    <a:pt x="742" y="846"/>
                    <a:pt x="348" y="1602"/>
                    <a:pt x="0" y="2376"/>
                  </a:cubicBezTo>
                  <a:cubicBezTo>
                    <a:pt x="29" y="2336"/>
                    <a:pt x="61" y="2297"/>
                    <a:pt x="90" y="2254"/>
                  </a:cubicBezTo>
                  <a:cubicBezTo>
                    <a:pt x="344" y="1863"/>
                    <a:pt x="556" y="1448"/>
                    <a:pt x="717" y="1011"/>
                  </a:cubicBezTo>
                  <a:cubicBezTo>
                    <a:pt x="806" y="788"/>
                    <a:pt x="878" y="559"/>
                    <a:pt x="943" y="330"/>
                  </a:cubicBezTo>
                  <a:cubicBezTo>
                    <a:pt x="971" y="226"/>
                    <a:pt x="993" y="111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2861225" y="3936225"/>
              <a:ext cx="74550" cy="16850"/>
            </a:xfrm>
            <a:custGeom>
              <a:avLst/>
              <a:gdLst/>
              <a:ahLst/>
              <a:cxnLst/>
              <a:rect l="l" t="t" r="r" b="b"/>
              <a:pathLst>
                <a:path w="2982" h="674" extrusionOk="0">
                  <a:moveTo>
                    <a:pt x="2967" y="0"/>
                  </a:moveTo>
                  <a:cubicBezTo>
                    <a:pt x="2648" y="104"/>
                    <a:pt x="2337" y="222"/>
                    <a:pt x="2014" y="308"/>
                  </a:cubicBezTo>
                  <a:cubicBezTo>
                    <a:pt x="1681" y="398"/>
                    <a:pt x="1341" y="459"/>
                    <a:pt x="1000" y="520"/>
                  </a:cubicBezTo>
                  <a:cubicBezTo>
                    <a:pt x="670" y="577"/>
                    <a:pt x="334" y="624"/>
                    <a:pt x="0" y="674"/>
                  </a:cubicBezTo>
                  <a:cubicBezTo>
                    <a:pt x="1029" y="638"/>
                    <a:pt x="2032" y="495"/>
                    <a:pt x="2982" y="72"/>
                  </a:cubicBezTo>
                  <a:cubicBezTo>
                    <a:pt x="2974" y="47"/>
                    <a:pt x="2971" y="22"/>
                    <a:pt x="29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2653575" y="3918300"/>
              <a:ext cx="62550" cy="26350"/>
            </a:xfrm>
            <a:custGeom>
              <a:avLst/>
              <a:gdLst/>
              <a:ahLst/>
              <a:cxnLst/>
              <a:rect l="l" t="t" r="r" b="b"/>
              <a:pathLst>
                <a:path w="2502" h="1054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2083" y="223"/>
                    <a:pt x="1688" y="438"/>
                    <a:pt x="1287" y="646"/>
                  </a:cubicBezTo>
                  <a:cubicBezTo>
                    <a:pt x="886" y="853"/>
                    <a:pt x="449" y="932"/>
                    <a:pt x="1" y="997"/>
                  </a:cubicBezTo>
                  <a:cubicBezTo>
                    <a:pt x="62" y="1036"/>
                    <a:pt x="133" y="1054"/>
                    <a:pt x="205" y="1054"/>
                  </a:cubicBezTo>
                  <a:cubicBezTo>
                    <a:pt x="327" y="1047"/>
                    <a:pt x="445" y="1029"/>
                    <a:pt x="560" y="1004"/>
                  </a:cubicBezTo>
                  <a:cubicBezTo>
                    <a:pt x="1137" y="878"/>
                    <a:pt x="1645" y="610"/>
                    <a:pt x="2129" y="287"/>
                  </a:cubicBezTo>
                  <a:cubicBezTo>
                    <a:pt x="2255" y="201"/>
                    <a:pt x="2369" y="10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2661650" y="4085825"/>
              <a:ext cx="43250" cy="44575"/>
            </a:xfrm>
            <a:custGeom>
              <a:avLst/>
              <a:gdLst/>
              <a:ahLst/>
              <a:cxnLst/>
              <a:rect l="l" t="t" r="r" b="b"/>
              <a:pathLst>
                <a:path w="1730" h="1783" extrusionOk="0">
                  <a:moveTo>
                    <a:pt x="95" y="1"/>
                  </a:moveTo>
                  <a:cubicBezTo>
                    <a:pt x="73" y="1"/>
                    <a:pt x="39" y="20"/>
                    <a:pt x="0" y="29"/>
                  </a:cubicBezTo>
                  <a:cubicBezTo>
                    <a:pt x="32" y="61"/>
                    <a:pt x="43" y="79"/>
                    <a:pt x="61" y="86"/>
                  </a:cubicBezTo>
                  <a:cubicBezTo>
                    <a:pt x="380" y="208"/>
                    <a:pt x="638" y="419"/>
                    <a:pt x="853" y="677"/>
                  </a:cubicBezTo>
                  <a:cubicBezTo>
                    <a:pt x="1158" y="1046"/>
                    <a:pt x="1444" y="1422"/>
                    <a:pt x="1727" y="1781"/>
                  </a:cubicBezTo>
                  <a:cubicBezTo>
                    <a:pt x="1728" y="1782"/>
                    <a:pt x="1728" y="1782"/>
                    <a:pt x="1728" y="1782"/>
                  </a:cubicBezTo>
                  <a:cubicBezTo>
                    <a:pt x="1730" y="1782"/>
                    <a:pt x="1726" y="1768"/>
                    <a:pt x="1720" y="1756"/>
                  </a:cubicBezTo>
                  <a:cubicBezTo>
                    <a:pt x="1444" y="1186"/>
                    <a:pt x="1057" y="677"/>
                    <a:pt x="574" y="262"/>
                  </a:cubicBezTo>
                  <a:cubicBezTo>
                    <a:pt x="441" y="150"/>
                    <a:pt x="265" y="86"/>
                    <a:pt x="108" y="4"/>
                  </a:cubicBezTo>
                  <a:cubicBezTo>
                    <a:pt x="104" y="2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2622850" y="4087700"/>
              <a:ext cx="6575" cy="69625"/>
            </a:xfrm>
            <a:custGeom>
              <a:avLst/>
              <a:gdLst/>
              <a:ahLst/>
              <a:cxnLst/>
              <a:rect l="l" t="t" r="r" b="b"/>
              <a:pathLst>
                <a:path w="263" h="2785" extrusionOk="0">
                  <a:moveTo>
                    <a:pt x="1" y="0"/>
                  </a:moveTo>
                  <a:cubicBezTo>
                    <a:pt x="144" y="935"/>
                    <a:pt x="130" y="1878"/>
                    <a:pt x="223" y="2784"/>
                  </a:cubicBezTo>
                  <a:cubicBezTo>
                    <a:pt x="237" y="2003"/>
                    <a:pt x="262" y="1190"/>
                    <a:pt x="151" y="384"/>
                  </a:cubicBezTo>
                  <a:cubicBezTo>
                    <a:pt x="133" y="244"/>
                    <a:pt x="12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2629125" y="3910775"/>
              <a:ext cx="12125" cy="57625"/>
            </a:xfrm>
            <a:custGeom>
              <a:avLst/>
              <a:gdLst/>
              <a:ahLst/>
              <a:cxnLst/>
              <a:rect l="l" t="t" r="r" b="b"/>
              <a:pathLst>
                <a:path w="485" h="2305" extrusionOk="0">
                  <a:moveTo>
                    <a:pt x="348" y="1"/>
                  </a:moveTo>
                  <a:cubicBezTo>
                    <a:pt x="337" y="337"/>
                    <a:pt x="345" y="667"/>
                    <a:pt x="352" y="1000"/>
                  </a:cubicBezTo>
                  <a:cubicBezTo>
                    <a:pt x="362" y="1455"/>
                    <a:pt x="273" y="1885"/>
                    <a:pt x="1" y="2262"/>
                  </a:cubicBezTo>
                  <a:cubicBezTo>
                    <a:pt x="15" y="2276"/>
                    <a:pt x="26" y="2290"/>
                    <a:pt x="40" y="2305"/>
                  </a:cubicBezTo>
                  <a:cubicBezTo>
                    <a:pt x="90" y="2262"/>
                    <a:pt x="158" y="2226"/>
                    <a:pt x="183" y="2172"/>
                  </a:cubicBezTo>
                  <a:cubicBezTo>
                    <a:pt x="262" y="2025"/>
                    <a:pt x="327" y="1871"/>
                    <a:pt x="377" y="1717"/>
                  </a:cubicBezTo>
                  <a:cubicBezTo>
                    <a:pt x="484" y="1359"/>
                    <a:pt x="477" y="990"/>
                    <a:pt x="452" y="628"/>
                  </a:cubicBezTo>
                  <a:cubicBezTo>
                    <a:pt x="438" y="413"/>
                    <a:pt x="384" y="208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2750675" y="4017475"/>
              <a:ext cx="53325" cy="35225"/>
            </a:xfrm>
            <a:custGeom>
              <a:avLst/>
              <a:gdLst/>
              <a:ahLst/>
              <a:cxnLst/>
              <a:rect l="l" t="t" r="r" b="b"/>
              <a:pathLst>
                <a:path w="2133" h="1409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355"/>
                    <a:pt x="1624" y="1283"/>
                    <a:pt x="2133" y="1408"/>
                  </a:cubicBezTo>
                  <a:cubicBezTo>
                    <a:pt x="1767" y="1186"/>
                    <a:pt x="1402" y="971"/>
                    <a:pt x="1047" y="738"/>
                  </a:cubicBezTo>
                  <a:cubicBezTo>
                    <a:pt x="692" y="502"/>
                    <a:pt x="348" y="2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2386900" y="3719250"/>
              <a:ext cx="37475" cy="53950"/>
            </a:xfrm>
            <a:custGeom>
              <a:avLst/>
              <a:gdLst/>
              <a:ahLst/>
              <a:cxnLst/>
              <a:rect l="l" t="t" r="r" b="b"/>
              <a:pathLst>
                <a:path w="1499" h="215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377"/>
                    <a:pt x="1040" y="1800"/>
                    <a:pt x="1499" y="2158"/>
                  </a:cubicBezTo>
                  <a:cubicBezTo>
                    <a:pt x="1370" y="1997"/>
                    <a:pt x="1262" y="1868"/>
                    <a:pt x="1162" y="1732"/>
                  </a:cubicBezTo>
                  <a:cubicBezTo>
                    <a:pt x="1054" y="1588"/>
                    <a:pt x="943" y="1438"/>
                    <a:pt x="846" y="1294"/>
                  </a:cubicBezTo>
                  <a:cubicBezTo>
                    <a:pt x="746" y="1155"/>
                    <a:pt x="653" y="1015"/>
                    <a:pt x="556" y="864"/>
                  </a:cubicBezTo>
                  <a:cubicBezTo>
                    <a:pt x="459" y="714"/>
                    <a:pt x="366" y="560"/>
                    <a:pt x="270" y="409"/>
                  </a:cubicBezTo>
                  <a:cubicBezTo>
                    <a:pt x="180" y="273"/>
                    <a:pt x="130" y="10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2616050" y="3971700"/>
              <a:ext cx="5575" cy="57625"/>
            </a:xfrm>
            <a:custGeom>
              <a:avLst/>
              <a:gdLst/>
              <a:ahLst/>
              <a:cxnLst/>
              <a:rect l="l" t="t" r="r" b="b"/>
              <a:pathLst>
                <a:path w="223" h="2305" extrusionOk="0">
                  <a:moveTo>
                    <a:pt x="0" y="0"/>
                  </a:moveTo>
                  <a:lnTo>
                    <a:pt x="0" y="0"/>
                  </a:lnTo>
                  <a:cubicBezTo>
                    <a:pt x="165" y="763"/>
                    <a:pt x="129" y="1534"/>
                    <a:pt x="137" y="2304"/>
                  </a:cubicBezTo>
                  <a:cubicBezTo>
                    <a:pt x="165" y="2093"/>
                    <a:pt x="215" y="1878"/>
                    <a:pt x="215" y="1663"/>
                  </a:cubicBezTo>
                  <a:cubicBezTo>
                    <a:pt x="223" y="1261"/>
                    <a:pt x="205" y="864"/>
                    <a:pt x="176" y="466"/>
                  </a:cubicBezTo>
                  <a:cubicBezTo>
                    <a:pt x="165" y="305"/>
                    <a:pt x="147" y="12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2824950" y="3620900"/>
              <a:ext cx="19275" cy="46975"/>
            </a:xfrm>
            <a:custGeom>
              <a:avLst/>
              <a:gdLst/>
              <a:ahLst/>
              <a:cxnLst/>
              <a:rect l="l" t="t" r="r" b="b"/>
              <a:pathLst>
                <a:path w="771" h="1879" extrusionOk="0">
                  <a:moveTo>
                    <a:pt x="771" y="1"/>
                  </a:moveTo>
                  <a:lnTo>
                    <a:pt x="771" y="1"/>
                  </a:lnTo>
                  <a:cubicBezTo>
                    <a:pt x="720" y="4"/>
                    <a:pt x="688" y="4"/>
                    <a:pt x="685" y="15"/>
                  </a:cubicBezTo>
                  <a:cubicBezTo>
                    <a:pt x="459" y="628"/>
                    <a:pt x="233" y="1240"/>
                    <a:pt x="0" y="1878"/>
                  </a:cubicBezTo>
                  <a:cubicBezTo>
                    <a:pt x="29" y="1853"/>
                    <a:pt x="40" y="1849"/>
                    <a:pt x="43" y="1842"/>
                  </a:cubicBezTo>
                  <a:cubicBezTo>
                    <a:pt x="330" y="1316"/>
                    <a:pt x="566" y="764"/>
                    <a:pt x="749" y="194"/>
                  </a:cubicBezTo>
                  <a:cubicBezTo>
                    <a:pt x="763" y="130"/>
                    <a:pt x="771" y="65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2290875" y="3723300"/>
              <a:ext cx="40425" cy="42300"/>
            </a:xfrm>
            <a:custGeom>
              <a:avLst/>
              <a:gdLst/>
              <a:ahLst/>
              <a:cxnLst/>
              <a:rect l="l" t="t" r="r" b="b"/>
              <a:pathLst>
                <a:path w="1617" h="169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337"/>
                    <a:pt x="911" y="1240"/>
                    <a:pt x="1617" y="1691"/>
                  </a:cubicBezTo>
                  <a:cubicBezTo>
                    <a:pt x="1477" y="1562"/>
                    <a:pt x="1334" y="1430"/>
                    <a:pt x="1194" y="1297"/>
                  </a:cubicBezTo>
                  <a:cubicBezTo>
                    <a:pt x="1054" y="1168"/>
                    <a:pt x="918" y="1039"/>
                    <a:pt x="782" y="896"/>
                  </a:cubicBezTo>
                  <a:cubicBezTo>
                    <a:pt x="646" y="753"/>
                    <a:pt x="513" y="602"/>
                    <a:pt x="381" y="455"/>
                  </a:cubicBezTo>
                  <a:cubicBezTo>
                    <a:pt x="252" y="319"/>
                    <a:pt x="169" y="1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2501825" y="3885150"/>
              <a:ext cx="52800" cy="23325"/>
            </a:xfrm>
            <a:custGeom>
              <a:avLst/>
              <a:gdLst/>
              <a:ahLst/>
              <a:cxnLst/>
              <a:rect l="l" t="t" r="r" b="b"/>
              <a:pathLst>
                <a:path w="2112" h="933" extrusionOk="0">
                  <a:moveTo>
                    <a:pt x="1" y="1"/>
                  </a:moveTo>
                  <a:cubicBezTo>
                    <a:pt x="48" y="55"/>
                    <a:pt x="101" y="101"/>
                    <a:pt x="159" y="144"/>
                  </a:cubicBezTo>
                  <a:cubicBezTo>
                    <a:pt x="739" y="488"/>
                    <a:pt x="1352" y="768"/>
                    <a:pt x="2007" y="932"/>
                  </a:cubicBezTo>
                  <a:cubicBezTo>
                    <a:pt x="2040" y="932"/>
                    <a:pt x="2072" y="929"/>
                    <a:pt x="2104" y="922"/>
                  </a:cubicBezTo>
                  <a:lnTo>
                    <a:pt x="2111" y="875"/>
                  </a:lnTo>
                  <a:cubicBezTo>
                    <a:pt x="1384" y="642"/>
                    <a:pt x="664" y="38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2711800" y="3627275"/>
              <a:ext cx="21450" cy="52950"/>
            </a:xfrm>
            <a:custGeom>
              <a:avLst/>
              <a:gdLst/>
              <a:ahLst/>
              <a:cxnLst/>
              <a:rect l="l" t="t" r="r" b="b"/>
              <a:pathLst>
                <a:path w="858" h="2118" extrusionOk="0">
                  <a:moveTo>
                    <a:pt x="857" y="0"/>
                  </a:moveTo>
                  <a:cubicBezTo>
                    <a:pt x="717" y="57"/>
                    <a:pt x="653" y="176"/>
                    <a:pt x="606" y="294"/>
                  </a:cubicBezTo>
                  <a:cubicBezTo>
                    <a:pt x="452" y="688"/>
                    <a:pt x="305" y="1086"/>
                    <a:pt x="166" y="1491"/>
                  </a:cubicBezTo>
                  <a:cubicBezTo>
                    <a:pt x="98" y="1695"/>
                    <a:pt x="55" y="1906"/>
                    <a:pt x="1" y="2118"/>
                  </a:cubicBezTo>
                  <a:cubicBezTo>
                    <a:pt x="287" y="1408"/>
                    <a:pt x="492" y="677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2543750" y="3640700"/>
              <a:ext cx="9175" cy="56825"/>
            </a:xfrm>
            <a:custGeom>
              <a:avLst/>
              <a:gdLst/>
              <a:ahLst/>
              <a:cxnLst/>
              <a:rect l="l" t="t" r="r" b="b"/>
              <a:pathLst>
                <a:path w="367" h="2273" extrusionOk="0">
                  <a:moveTo>
                    <a:pt x="116" y="0"/>
                  </a:moveTo>
                  <a:cubicBezTo>
                    <a:pt x="1" y="119"/>
                    <a:pt x="44" y="244"/>
                    <a:pt x="55" y="352"/>
                  </a:cubicBezTo>
                  <a:cubicBezTo>
                    <a:pt x="83" y="674"/>
                    <a:pt x="116" y="1000"/>
                    <a:pt x="166" y="1319"/>
                  </a:cubicBezTo>
                  <a:cubicBezTo>
                    <a:pt x="216" y="1638"/>
                    <a:pt x="288" y="1953"/>
                    <a:pt x="348" y="2272"/>
                  </a:cubicBezTo>
                  <a:lnTo>
                    <a:pt x="366" y="2258"/>
                  </a:lnTo>
                  <a:cubicBezTo>
                    <a:pt x="284" y="1513"/>
                    <a:pt x="202" y="767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2764750" y="4049075"/>
              <a:ext cx="45175" cy="34175"/>
            </a:xfrm>
            <a:custGeom>
              <a:avLst/>
              <a:gdLst/>
              <a:ahLst/>
              <a:cxnLst/>
              <a:rect l="l" t="t" r="r" b="b"/>
              <a:pathLst>
                <a:path w="1807" h="1367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65"/>
                    <a:pt x="111" y="130"/>
                    <a:pt x="172" y="194"/>
                  </a:cubicBezTo>
                  <a:cubicBezTo>
                    <a:pt x="581" y="639"/>
                    <a:pt x="1065" y="1015"/>
                    <a:pt x="1598" y="1302"/>
                  </a:cubicBezTo>
                  <a:cubicBezTo>
                    <a:pt x="1656" y="1327"/>
                    <a:pt x="1717" y="1348"/>
                    <a:pt x="1781" y="1366"/>
                  </a:cubicBezTo>
                  <a:lnTo>
                    <a:pt x="1806" y="1312"/>
                  </a:lnTo>
                  <a:cubicBezTo>
                    <a:pt x="1154" y="947"/>
                    <a:pt x="567" y="49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2765375" y="3986325"/>
              <a:ext cx="59050" cy="18350"/>
            </a:xfrm>
            <a:custGeom>
              <a:avLst/>
              <a:gdLst/>
              <a:ahLst/>
              <a:cxnLst/>
              <a:rect l="l" t="t" r="r" b="b"/>
              <a:pathLst>
                <a:path w="2362" h="734" extrusionOk="0">
                  <a:moveTo>
                    <a:pt x="52" y="0"/>
                  </a:moveTo>
                  <a:cubicBezTo>
                    <a:pt x="43" y="0"/>
                    <a:pt x="33" y="1"/>
                    <a:pt x="22" y="3"/>
                  </a:cubicBezTo>
                  <a:cubicBezTo>
                    <a:pt x="15" y="6"/>
                    <a:pt x="11" y="10"/>
                    <a:pt x="8" y="13"/>
                  </a:cubicBezTo>
                  <a:cubicBezTo>
                    <a:pt x="4" y="21"/>
                    <a:pt x="0" y="24"/>
                    <a:pt x="0" y="31"/>
                  </a:cubicBezTo>
                  <a:cubicBezTo>
                    <a:pt x="262" y="250"/>
                    <a:pt x="1853" y="726"/>
                    <a:pt x="2362" y="734"/>
                  </a:cubicBezTo>
                  <a:cubicBezTo>
                    <a:pt x="1591" y="519"/>
                    <a:pt x="817" y="322"/>
                    <a:pt x="83" y="3"/>
                  </a:cubicBezTo>
                  <a:cubicBezTo>
                    <a:pt x="72" y="1"/>
                    <a:pt x="62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2524400" y="4096925"/>
              <a:ext cx="34175" cy="38725"/>
            </a:xfrm>
            <a:custGeom>
              <a:avLst/>
              <a:gdLst/>
              <a:ahLst/>
              <a:cxnLst/>
              <a:rect l="l" t="t" r="r" b="b"/>
              <a:pathLst>
                <a:path w="1367" h="1549" extrusionOk="0">
                  <a:moveTo>
                    <a:pt x="1366" y="0"/>
                  </a:moveTo>
                  <a:cubicBezTo>
                    <a:pt x="1298" y="40"/>
                    <a:pt x="1233" y="86"/>
                    <a:pt x="1173" y="140"/>
                  </a:cubicBezTo>
                  <a:cubicBezTo>
                    <a:pt x="793" y="455"/>
                    <a:pt x="452" y="814"/>
                    <a:pt x="151" y="1208"/>
                  </a:cubicBezTo>
                  <a:cubicBezTo>
                    <a:pt x="83" y="1305"/>
                    <a:pt x="1" y="1405"/>
                    <a:pt x="19" y="1548"/>
                  </a:cubicBezTo>
                  <a:cubicBezTo>
                    <a:pt x="406" y="975"/>
                    <a:pt x="915" y="509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2765200" y="3757050"/>
              <a:ext cx="15075" cy="44550"/>
            </a:xfrm>
            <a:custGeom>
              <a:avLst/>
              <a:gdLst/>
              <a:ahLst/>
              <a:cxnLst/>
              <a:rect l="l" t="t" r="r" b="b"/>
              <a:pathLst>
                <a:path w="603" h="1782" extrusionOk="0">
                  <a:moveTo>
                    <a:pt x="538" y="1"/>
                  </a:moveTo>
                  <a:cubicBezTo>
                    <a:pt x="359" y="596"/>
                    <a:pt x="187" y="1173"/>
                    <a:pt x="0" y="1782"/>
                  </a:cubicBezTo>
                  <a:cubicBezTo>
                    <a:pt x="244" y="1416"/>
                    <a:pt x="509" y="646"/>
                    <a:pt x="574" y="209"/>
                  </a:cubicBezTo>
                  <a:cubicBezTo>
                    <a:pt x="584" y="144"/>
                    <a:pt x="602" y="65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5"/>
            <p:cNvSpPr/>
            <p:nvPr/>
          </p:nvSpPr>
          <p:spPr>
            <a:xfrm>
              <a:off x="2570000" y="4084625"/>
              <a:ext cx="23775" cy="42250"/>
            </a:xfrm>
            <a:custGeom>
              <a:avLst/>
              <a:gdLst/>
              <a:ahLst/>
              <a:cxnLst/>
              <a:rect l="l" t="t" r="r" b="b"/>
              <a:pathLst>
                <a:path w="951" h="1690" extrusionOk="0">
                  <a:moveTo>
                    <a:pt x="890" y="1"/>
                  </a:moveTo>
                  <a:cubicBezTo>
                    <a:pt x="813" y="1"/>
                    <a:pt x="781" y="66"/>
                    <a:pt x="746" y="112"/>
                  </a:cubicBezTo>
                  <a:cubicBezTo>
                    <a:pt x="409" y="589"/>
                    <a:pt x="155" y="1123"/>
                    <a:pt x="1" y="1689"/>
                  </a:cubicBezTo>
                  <a:cubicBezTo>
                    <a:pt x="287" y="1119"/>
                    <a:pt x="535" y="525"/>
                    <a:pt x="950" y="12"/>
                  </a:cubicBezTo>
                  <a:cubicBezTo>
                    <a:pt x="927" y="4"/>
                    <a:pt x="907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5"/>
            <p:cNvSpPr/>
            <p:nvPr/>
          </p:nvSpPr>
          <p:spPr>
            <a:xfrm>
              <a:off x="2449975" y="4009225"/>
              <a:ext cx="41125" cy="25550"/>
            </a:xfrm>
            <a:custGeom>
              <a:avLst/>
              <a:gdLst/>
              <a:ahLst/>
              <a:cxnLst/>
              <a:rect l="l" t="t" r="r" b="b"/>
              <a:pathLst>
                <a:path w="1645" h="1022" extrusionOk="0">
                  <a:moveTo>
                    <a:pt x="1613" y="0"/>
                  </a:moveTo>
                  <a:cubicBezTo>
                    <a:pt x="1118" y="416"/>
                    <a:pt x="538" y="681"/>
                    <a:pt x="0" y="1022"/>
                  </a:cubicBezTo>
                  <a:cubicBezTo>
                    <a:pt x="29" y="1022"/>
                    <a:pt x="61" y="1011"/>
                    <a:pt x="90" y="997"/>
                  </a:cubicBezTo>
                  <a:cubicBezTo>
                    <a:pt x="448" y="814"/>
                    <a:pt x="807" y="631"/>
                    <a:pt x="1165" y="438"/>
                  </a:cubicBezTo>
                  <a:cubicBezTo>
                    <a:pt x="1290" y="366"/>
                    <a:pt x="1408" y="283"/>
                    <a:pt x="1523" y="194"/>
                  </a:cubicBezTo>
                  <a:cubicBezTo>
                    <a:pt x="1570" y="144"/>
                    <a:pt x="1609" y="94"/>
                    <a:pt x="1645" y="36"/>
                  </a:cubicBezTo>
                  <a:lnTo>
                    <a:pt x="161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5"/>
            <p:cNvSpPr/>
            <p:nvPr/>
          </p:nvSpPr>
          <p:spPr>
            <a:xfrm>
              <a:off x="2892225" y="3926800"/>
              <a:ext cx="36925" cy="11600"/>
            </a:xfrm>
            <a:custGeom>
              <a:avLst/>
              <a:gdLst/>
              <a:ahLst/>
              <a:cxnLst/>
              <a:rect l="l" t="t" r="r" b="b"/>
              <a:pathLst>
                <a:path w="1477" h="464" extrusionOk="0">
                  <a:moveTo>
                    <a:pt x="1462" y="1"/>
                  </a:moveTo>
                  <a:lnTo>
                    <a:pt x="0" y="456"/>
                  </a:lnTo>
                  <a:lnTo>
                    <a:pt x="7" y="463"/>
                  </a:lnTo>
                  <a:cubicBezTo>
                    <a:pt x="201" y="434"/>
                    <a:pt x="401" y="413"/>
                    <a:pt x="595" y="366"/>
                  </a:cubicBezTo>
                  <a:cubicBezTo>
                    <a:pt x="839" y="309"/>
                    <a:pt x="1079" y="227"/>
                    <a:pt x="1319" y="148"/>
                  </a:cubicBezTo>
                  <a:cubicBezTo>
                    <a:pt x="1383" y="126"/>
                    <a:pt x="1476" y="105"/>
                    <a:pt x="146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5"/>
            <p:cNvSpPr/>
            <p:nvPr/>
          </p:nvSpPr>
          <p:spPr>
            <a:xfrm>
              <a:off x="2733575" y="4042550"/>
              <a:ext cx="23675" cy="27875"/>
            </a:xfrm>
            <a:custGeom>
              <a:avLst/>
              <a:gdLst/>
              <a:ahLst/>
              <a:cxnLst/>
              <a:rect l="l" t="t" r="r" b="b"/>
              <a:pathLst>
                <a:path w="947" h="1115" extrusionOk="0">
                  <a:moveTo>
                    <a:pt x="15" y="0"/>
                  </a:moveTo>
                  <a:cubicBezTo>
                    <a:pt x="0" y="226"/>
                    <a:pt x="448" y="753"/>
                    <a:pt x="946" y="1115"/>
                  </a:cubicBezTo>
                  <a:cubicBezTo>
                    <a:pt x="635" y="742"/>
                    <a:pt x="330" y="377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5"/>
            <p:cNvSpPr/>
            <p:nvPr/>
          </p:nvSpPr>
          <p:spPr>
            <a:xfrm>
              <a:off x="2618375" y="3793425"/>
              <a:ext cx="6375" cy="38000"/>
            </a:xfrm>
            <a:custGeom>
              <a:avLst/>
              <a:gdLst/>
              <a:ahLst/>
              <a:cxnLst/>
              <a:rect l="l" t="t" r="r" b="b"/>
              <a:pathLst>
                <a:path w="255" h="1520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26" y="492"/>
                    <a:pt x="62" y="993"/>
                    <a:pt x="1" y="1498"/>
                  </a:cubicBezTo>
                  <a:cubicBezTo>
                    <a:pt x="1" y="1502"/>
                    <a:pt x="22" y="1513"/>
                    <a:pt x="33" y="1520"/>
                  </a:cubicBezTo>
                  <a:cubicBezTo>
                    <a:pt x="162" y="1337"/>
                    <a:pt x="255" y="377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5"/>
            <p:cNvSpPr/>
            <p:nvPr/>
          </p:nvSpPr>
          <p:spPr>
            <a:xfrm>
              <a:off x="2612550" y="3843050"/>
              <a:ext cx="31550" cy="17675"/>
            </a:xfrm>
            <a:custGeom>
              <a:avLst/>
              <a:gdLst/>
              <a:ahLst/>
              <a:cxnLst/>
              <a:rect l="l" t="t" r="r" b="b"/>
              <a:pathLst>
                <a:path w="1262" h="707" extrusionOk="0">
                  <a:moveTo>
                    <a:pt x="177" y="0"/>
                  </a:moveTo>
                  <a:cubicBezTo>
                    <a:pt x="117" y="0"/>
                    <a:pt x="57" y="14"/>
                    <a:pt x="1" y="40"/>
                  </a:cubicBezTo>
                  <a:cubicBezTo>
                    <a:pt x="499" y="123"/>
                    <a:pt x="871" y="431"/>
                    <a:pt x="1262" y="707"/>
                  </a:cubicBezTo>
                  <a:cubicBezTo>
                    <a:pt x="1022" y="395"/>
                    <a:pt x="710" y="191"/>
                    <a:pt x="359" y="44"/>
                  </a:cubicBezTo>
                  <a:cubicBezTo>
                    <a:pt x="301" y="15"/>
                    <a:pt x="239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5"/>
            <p:cNvSpPr/>
            <p:nvPr/>
          </p:nvSpPr>
          <p:spPr>
            <a:xfrm>
              <a:off x="2607175" y="3851750"/>
              <a:ext cx="13725" cy="41600"/>
            </a:xfrm>
            <a:custGeom>
              <a:avLst/>
              <a:gdLst/>
              <a:ahLst/>
              <a:cxnLst/>
              <a:rect l="l" t="t" r="r" b="b"/>
              <a:pathLst>
                <a:path w="549" h="1664" extrusionOk="0">
                  <a:moveTo>
                    <a:pt x="1" y="0"/>
                  </a:moveTo>
                  <a:lnTo>
                    <a:pt x="1" y="0"/>
                  </a:lnTo>
                  <a:cubicBezTo>
                    <a:pt x="262" y="534"/>
                    <a:pt x="413" y="1093"/>
                    <a:pt x="531" y="1659"/>
                  </a:cubicBezTo>
                  <a:cubicBezTo>
                    <a:pt x="549" y="1140"/>
                    <a:pt x="234" y="144"/>
                    <a:pt x="1" y="0"/>
                  </a:cubicBezTo>
                  <a:close/>
                  <a:moveTo>
                    <a:pt x="531" y="1659"/>
                  </a:moveTo>
                  <a:cubicBezTo>
                    <a:pt x="528" y="1662"/>
                    <a:pt x="528" y="1663"/>
                    <a:pt x="528" y="1663"/>
                  </a:cubicBezTo>
                  <a:cubicBezTo>
                    <a:pt x="529" y="1663"/>
                    <a:pt x="531" y="1661"/>
                    <a:pt x="531" y="165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5"/>
            <p:cNvSpPr/>
            <p:nvPr/>
          </p:nvSpPr>
          <p:spPr>
            <a:xfrm>
              <a:off x="2536225" y="3947950"/>
              <a:ext cx="38200" cy="8050"/>
            </a:xfrm>
            <a:custGeom>
              <a:avLst/>
              <a:gdLst/>
              <a:ahLst/>
              <a:cxnLst/>
              <a:rect l="l" t="t" r="r" b="b"/>
              <a:pathLst>
                <a:path w="1528" h="322" extrusionOk="0">
                  <a:moveTo>
                    <a:pt x="1434" y="1"/>
                  </a:moveTo>
                  <a:lnTo>
                    <a:pt x="1427" y="4"/>
                  </a:lnTo>
                  <a:lnTo>
                    <a:pt x="1429" y="5"/>
                  </a:lnTo>
                  <a:lnTo>
                    <a:pt x="1429" y="5"/>
                  </a:lnTo>
                  <a:cubicBezTo>
                    <a:pt x="1430" y="4"/>
                    <a:pt x="1432" y="2"/>
                    <a:pt x="1434" y="1"/>
                  </a:cubicBezTo>
                  <a:close/>
                  <a:moveTo>
                    <a:pt x="1429" y="5"/>
                  </a:moveTo>
                  <a:cubicBezTo>
                    <a:pt x="1405" y="24"/>
                    <a:pt x="1378" y="37"/>
                    <a:pt x="1348" y="51"/>
                  </a:cubicBezTo>
                  <a:cubicBezTo>
                    <a:pt x="982" y="163"/>
                    <a:pt x="613" y="259"/>
                    <a:pt x="223" y="259"/>
                  </a:cubicBezTo>
                  <a:cubicBezTo>
                    <a:pt x="216" y="259"/>
                    <a:pt x="209" y="259"/>
                    <a:pt x="202" y="259"/>
                  </a:cubicBezTo>
                  <a:lnTo>
                    <a:pt x="1" y="259"/>
                  </a:lnTo>
                  <a:cubicBezTo>
                    <a:pt x="1" y="276"/>
                    <a:pt x="4" y="294"/>
                    <a:pt x="4" y="312"/>
                  </a:cubicBezTo>
                  <a:cubicBezTo>
                    <a:pt x="87" y="319"/>
                    <a:pt x="170" y="322"/>
                    <a:pt x="252" y="322"/>
                  </a:cubicBezTo>
                  <a:cubicBezTo>
                    <a:pt x="692" y="322"/>
                    <a:pt x="1126" y="233"/>
                    <a:pt x="1527" y="61"/>
                  </a:cubicBezTo>
                  <a:lnTo>
                    <a:pt x="1429" y="5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644525" y="3973650"/>
              <a:ext cx="19300" cy="24125"/>
            </a:xfrm>
            <a:custGeom>
              <a:avLst/>
              <a:gdLst/>
              <a:ahLst/>
              <a:cxnLst/>
              <a:rect l="l" t="t" r="r" b="b"/>
              <a:pathLst>
                <a:path w="772" h="965" extrusionOk="0">
                  <a:moveTo>
                    <a:pt x="37" y="1"/>
                  </a:moveTo>
                  <a:lnTo>
                    <a:pt x="1" y="26"/>
                  </a:lnTo>
                  <a:cubicBezTo>
                    <a:pt x="87" y="130"/>
                    <a:pt x="176" y="234"/>
                    <a:pt x="266" y="341"/>
                  </a:cubicBezTo>
                  <a:cubicBezTo>
                    <a:pt x="356" y="445"/>
                    <a:pt x="442" y="556"/>
                    <a:pt x="535" y="660"/>
                  </a:cubicBezTo>
                  <a:cubicBezTo>
                    <a:pt x="621" y="757"/>
                    <a:pt x="639" y="904"/>
                    <a:pt x="771" y="965"/>
                  </a:cubicBezTo>
                  <a:cubicBezTo>
                    <a:pt x="667" y="535"/>
                    <a:pt x="331" y="284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923025" y="4033750"/>
              <a:ext cx="27700" cy="3375"/>
            </a:xfrm>
            <a:custGeom>
              <a:avLst/>
              <a:gdLst/>
              <a:ahLst/>
              <a:cxnLst/>
              <a:rect l="l" t="t" r="r" b="b"/>
              <a:pathLst>
                <a:path w="1108" h="135" extrusionOk="0">
                  <a:moveTo>
                    <a:pt x="926" y="1"/>
                  </a:moveTo>
                  <a:cubicBezTo>
                    <a:pt x="821" y="1"/>
                    <a:pt x="714" y="27"/>
                    <a:pt x="606" y="27"/>
                  </a:cubicBezTo>
                  <a:cubicBezTo>
                    <a:pt x="598" y="27"/>
                    <a:pt x="590" y="27"/>
                    <a:pt x="581" y="26"/>
                  </a:cubicBezTo>
                  <a:cubicBezTo>
                    <a:pt x="572" y="26"/>
                    <a:pt x="562" y="26"/>
                    <a:pt x="553" y="26"/>
                  </a:cubicBezTo>
                  <a:cubicBezTo>
                    <a:pt x="380" y="26"/>
                    <a:pt x="205" y="56"/>
                    <a:pt x="1" y="76"/>
                  </a:cubicBezTo>
                  <a:cubicBezTo>
                    <a:pt x="159" y="115"/>
                    <a:pt x="322" y="135"/>
                    <a:pt x="484" y="135"/>
                  </a:cubicBezTo>
                  <a:cubicBezTo>
                    <a:pt x="695" y="135"/>
                    <a:pt x="905" y="102"/>
                    <a:pt x="1108" y="37"/>
                  </a:cubicBezTo>
                  <a:cubicBezTo>
                    <a:pt x="1048" y="9"/>
                    <a:pt x="987" y="1"/>
                    <a:pt x="9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592125" y="3968550"/>
              <a:ext cx="14800" cy="23225"/>
            </a:xfrm>
            <a:custGeom>
              <a:avLst/>
              <a:gdLst/>
              <a:ahLst/>
              <a:cxnLst/>
              <a:rect l="l" t="t" r="r" b="b"/>
              <a:pathLst>
                <a:path w="592" h="929" extrusionOk="0">
                  <a:moveTo>
                    <a:pt x="567" y="1"/>
                  </a:moveTo>
                  <a:lnTo>
                    <a:pt x="567" y="1"/>
                  </a:lnTo>
                  <a:cubicBezTo>
                    <a:pt x="366" y="334"/>
                    <a:pt x="180" y="631"/>
                    <a:pt x="1" y="929"/>
                  </a:cubicBezTo>
                  <a:cubicBezTo>
                    <a:pt x="338" y="685"/>
                    <a:pt x="592" y="273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505425" y="4040750"/>
              <a:ext cx="10325" cy="30400"/>
            </a:xfrm>
            <a:custGeom>
              <a:avLst/>
              <a:gdLst/>
              <a:ahLst/>
              <a:cxnLst/>
              <a:rect l="l" t="t" r="r" b="b"/>
              <a:pathLst>
                <a:path w="413" h="1216" extrusionOk="0">
                  <a:moveTo>
                    <a:pt x="344" y="1"/>
                  </a:moveTo>
                  <a:lnTo>
                    <a:pt x="344" y="1"/>
                  </a:lnTo>
                  <a:cubicBezTo>
                    <a:pt x="233" y="395"/>
                    <a:pt x="126" y="785"/>
                    <a:pt x="0" y="1215"/>
                  </a:cubicBezTo>
                  <a:cubicBezTo>
                    <a:pt x="208" y="900"/>
                    <a:pt x="412" y="230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621875" y="3972325"/>
              <a:ext cx="5925" cy="32350"/>
            </a:xfrm>
            <a:custGeom>
              <a:avLst/>
              <a:gdLst/>
              <a:ahLst/>
              <a:cxnLst/>
              <a:rect l="l" t="t" r="r" b="b"/>
              <a:pathLst>
                <a:path w="237" h="1294" extrusionOk="0">
                  <a:moveTo>
                    <a:pt x="0" y="0"/>
                  </a:moveTo>
                  <a:cubicBezTo>
                    <a:pt x="76" y="437"/>
                    <a:pt x="154" y="874"/>
                    <a:pt x="226" y="1294"/>
                  </a:cubicBezTo>
                  <a:cubicBezTo>
                    <a:pt x="237" y="860"/>
                    <a:pt x="219" y="4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650100" y="3947150"/>
              <a:ext cx="28500" cy="4425"/>
            </a:xfrm>
            <a:custGeom>
              <a:avLst/>
              <a:gdLst/>
              <a:ahLst/>
              <a:cxnLst/>
              <a:rect l="l" t="t" r="r" b="b"/>
              <a:pathLst>
                <a:path w="1140" h="177" extrusionOk="0">
                  <a:moveTo>
                    <a:pt x="1139" y="0"/>
                  </a:moveTo>
                  <a:lnTo>
                    <a:pt x="0" y="119"/>
                  </a:lnTo>
                  <a:cubicBezTo>
                    <a:pt x="70" y="158"/>
                    <a:pt x="187" y="176"/>
                    <a:pt x="324" y="176"/>
                  </a:cubicBezTo>
                  <a:cubicBezTo>
                    <a:pt x="592" y="176"/>
                    <a:pt x="935" y="107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628500" y="4087425"/>
              <a:ext cx="6300" cy="30850"/>
            </a:xfrm>
            <a:custGeom>
              <a:avLst/>
              <a:gdLst/>
              <a:ahLst/>
              <a:cxnLst/>
              <a:rect l="l" t="t" r="r" b="b"/>
              <a:pathLst>
                <a:path w="252" h="1234" extrusionOk="0">
                  <a:moveTo>
                    <a:pt x="0" y="0"/>
                  </a:moveTo>
                  <a:cubicBezTo>
                    <a:pt x="76" y="398"/>
                    <a:pt x="151" y="796"/>
                    <a:pt x="230" y="1233"/>
                  </a:cubicBezTo>
                  <a:cubicBezTo>
                    <a:pt x="251" y="814"/>
                    <a:pt x="158" y="212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575650" y="4114475"/>
              <a:ext cx="8700" cy="23400"/>
            </a:xfrm>
            <a:custGeom>
              <a:avLst/>
              <a:gdLst/>
              <a:ahLst/>
              <a:cxnLst/>
              <a:rect l="l" t="t" r="r" b="b"/>
              <a:pathLst>
                <a:path w="348" h="936" extrusionOk="0">
                  <a:moveTo>
                    <a:pt x="348" y="1"/>
                  </a:moveTo>
                  <a:cubicBezTo>
                    <a:pt x="162" y="287"/>
                    <a:pt x="26" y="588"/>
                    <a:pt x="0" y="925"/>
                  </a:cubicBezTo>
                  <a:lnTo>
                    <a:pt x="58" y="9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780075" y="3758575"/>
              <a:ext cx="6725" cy="19925"/>
            </a:xfrm>
            <a:custGeom>
              <a:avLst/>
              <a:gdLst/>
              <a:ahLst/>
              <a:cxnLst/>
              <a:rect l="l" t="t" r="r" b="b"/>
              <a:pathLst>
                <a:path w="269" h="797" extrusionOk="0">
                  <a:moveTo>
                    <a:pt x="208" y="1"/>
                  </a:moveTo>
                  <a:lnTo>
                    <a:pt x="0" y="796"/>
                  </a:lnTo>
                  <a:cubicBezTo>
                    <a:pt x="140" y="549"/>
                    <a:pt x="269" y="302"/>
                    <a:pt x="262" y="1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862925" y="3637375"/>
              <a:ext cx="4850" cy="13750"/>
            </a:xfrm>
            <a:custGeom>
              <a:avLst/>
              <a:gdLst/>
              <a:ahLst/>
              <a:cxnLst/>
              <a:rect l="l" t="t" r="r" b="b"/>
              <a:pathLst>
                <a:path w="194" h="550" extrusionOk="0">
                  <a:moveTo>
                    <a:pt x="61" y="1"/>
                  </a:moveTo>
                  <a:lnTo>
                    <a:pt x="61" y="1"/>
                  </a:lnTo>
                  <a:cubicBezTo>
                    <a:pt x="40" y="191"/>
                    <a:pt x="18" y="370"/>
                    <a:pt x="0" y="549"/>
                  </a:cubicBezTo>
                  <a:cubicBezTo>
                    <a:pt x="180" y="230"/>
                    <a:pt x="194" y="90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199700" y="5080025"/>
              <a:ext cx="4675" cy="88350"/>
            </a:xfrm>
            <a:custGeom>
              <a:avLst/>
              <a:gdLst/>
              <a:ahLst/>
              <a:cxnLst/>
              <a:rect l="l" t="t" r="r" b="b"/>
              <a:pathLst>
                <a:path w="187" h="3534" extrusionOk="0">
                  <a:moveTo>
                    <a:pt x="104" y="1"/>
                  </a:moveTo>
                  <a:cubicBezTo>
                    <a:pt x="0" y="87"/>
                    <a:pt x="18" y="177"/>
                    <a:pt x="18" y="259"/>
                  </a:cubicBezTo>
                  <a:cubicBezTo>
                    <a:pt x="29" y="997"/>
                    <a:pt x="43" y="1735"/>
                    <a:pt x="54" y="2477"/>
                  </a:cubicBezTo>
                  <a:cubicBezTo>
                    <a:pt x="57" y="2828"/>
                    <a:pt x="61" y="3179"/>
                    <a:pt x="65" y="3534"/>
                  </a:cubicBezTo>
                  <a:lnTo>
                    <a:pt x="186" y="3534"/>
                  </a:lnTo>
                  <a:cubicBezTo>
                    <a:pt x="161" y="2362"/>
                    <a:pt x="133" y="1194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190025" y="5094900"/>
              <a:ext cx="4325" cy="73475"/>
            </a:xfrm>
            <a:custGeom>
              <a:avLst/>
              <a:gdLst/>
              <a:ahLst/>
              <a:cxnLst/>
              <a:rect l="l" t="t" r="r" b="b"/>
              <a:pathLst>
                <a:path w="173" h="2939" extrusionOk="0">
                  <a:moveTo>
                    <a:pt x="115" y="1"/>
                  </a:moveTo>
                  <a:cubicBezTo>
                    <a:pt x="0" y="87"/>
                    <a:pt x="25" y="180"/>
                    <a:pt x="25" y="262"/>
                  </a:cubicBezTo>
                  <a:cubicBezTo>
                    <a:pt x="36" y="1054"/>
                    <a:pt x="54" y="1846"/>
                    <a:pt x="68" y="2638"/>
                  </a:cubicBezTo>
                  <a:cubicBezTo>
                    <a:pt x="72" y="2738"/>
                    <a:pt x="86" y="2839"/>
                    <a:pt x="93" y="2939"/>
                  </a:cubicBezTo>
                  <a:lnTo>
                    <a:pt x="172" y="2939"/>
                  </a:lnTo>
                  <a:cubicBezTo>
                    <a:pt x="161" y="1964"/>
                    <a:pt x="143" y="993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5"/>
            <p:cNvSpPr/>
            <p:nvPr/>
          </p:nvSpPr>
          <p:spPr>
            <a:xfrm>
              <a:off x="2528075" y="4202450"/>
              <a:ext cx="74300" cy="157675"/>
            </a:xfrm>
            <a:custGeom>
              <a:avLst/>
              <a:gdLst/>
              <a:ahLst/>
              <a:cxnLst/>
              <a:rect l="l" t="t" r="r" b="b"/>
              <a:pathLst>
                <a:path w="2972" h="6307" extrusionOk="0">
                  <a:moveTo>
                    <a:pt x="2541" y="0"/>
                  </a:moveTo>
                  <a:cubicBezTo>
                    <a:pt x="1900" y="2172"/>
                    <a:pt x="1112" y="4282"/>
                    <a:pt x="1" y="6267"/>
                  </a:cubicBezTo>
                  <a:lnTo>
                    <a:pt x="37" y="6306"/>
                  </a:lnTo>
                  <a:cubicBezTo>
                    <a:pt x="80" y="6271"/>
                    <a:pt x="119" y="6235"/>
                    <a:pt x="155" y="6192"/>
                  </a:cubicBezTo>
                  <a:cubicBezTo>
                    <a:pt x="191" y="6134"/>
                    <a:pt x="227" y="6077"/>
                    <a:pt x="255" y="6020"/>
                  </a:cubicBezTo>
                  <a:cubicBezTo>
                    <a:pt x="1112" y="4436"/>
                    <a:pt x="1771" y="2770"/>
                    <a:pt x="2330" y="1064"/>
                  </a:cubicBezTo>
                  <a:cubicBezTo>
                    <a:pt x="2348" y="1000"/>
                    <a:pt x="2373" y="935"/>
                    <a:pt x="2405" y="849"/>
                  </a:cubicBezTo>
                  <a:lnTo>
                    <a:pt x="2591" y="1104"/>
                  </a:lnTo>
                  <a:cubicBezTo>
                    <a:pt x="2444" y="1537"/>
                    <a:pt x="2301" y="1967"/>
                    <a:pt x="2147" y="2394"/>
                  </a:cubicBezTo>
                  <a:cubicBezTo>
                    <a:pt x="1993" y="2820"/>
                    <a:pt x="1835" y="3246"/>
                    <a:pt x="1663" y="3666"/>
                  </a:cubicBezTo>
                  <a:cubicBezTo>
                    <a:pt x="1488" y="4089"/>
                    <a:pt x="1301" y="4511"/>
                    <a:pt x="1112" y="4931"/>
                  </a:cubicBezTo>
                  <a:cubicBezTo>
                    <a:pt x="922" y="5335"/>
                    <a:pt x="717" y="5733"/>
                    <a:pt x="520" y="6134"/>
                  </a:cubicBezTo>
                  <a:lnTo>
                    <a:pt x="563" y="6167"/>
                  </a:lnTo>
                  <a:cubicBezTo>
                    <a:pt x="599" y="6138"/>
                    <a:pt x="631" y="6102"/>
                    <a:pt x="660" y="6066"/>
                  </a:cubicBezTo>
                  <a:cubicBezTo>
                    <a:pt x="1309" y="5017"/>
                    <a:pt x="2971" y="717"/>
                    <a:pt x="2939" y="201"/>
                  </a:cubicBezTo>
                  <a:lnTo>
                    <a:pt x="254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5"/>
            <p:cNvSpPr/>
            <p:nvPr/>
          </p:nvSpPr>
          <p:spPr>
            <a:xfrm>
              <a:off x="2438150" y="4408125"/>
              <a:ext cx="60925" cy="78575"/>
            </a:xfrm>
            <a:custGeom>
              <a:avLst/>
              <a:gdLst/>
              <a:ahLst/>
              <a:cxnLst/>
              <a:rect l="l" t="t" r="r" b="b"/>
              <a:pathLst>
                <a:path w="2437" h="3143" extrusionOk="0">
                  <a:moveTo>
                    <a:pt x="2412" y="0"/>
                  </a:moveTo>
                  <a:lnTo>
                    <a:pt x="0" y="3114"/>
                  </a:lnTo>
                  <a:lnTo>
                    <a:pt x="29" y="3142"/>
                  </a:lnTo>
                  <a:cubicBezTo>
                    <a:pt x="94" y="3096"/>
                    <a:pt x="151" y="3042"/>
                    <a:pt x="208" y="2985"/>
                  </a:cubicBezTo>
                  <a:cubicBezTo>
                    <a:pt x="860" y="2150"/>
                    <a:pt x="1512" y="1315"/>
                    <a:pt x="2161" y="477"/>
                  </a:cubicBezTo>
                  <a:cubicBezTo>
                    <a:pt x="2251" y="358"/>
                    <a:pt x="2333" y="236"/>
                    <a:pt x="2415" y="115"/>
                  </a:cubicBezTo>
                  <a:cubicBezTo>
                    <a:pt x="2430" y="79"/>
                    <a:pt x="2437" y="43"/>
                    <a:pt x="2437" y="4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2453100" y="4415500"/>
              <a:ext cx="53150" cy="68325"/>
            </a:xfrm>
            <a:custGeom>
              <a:avLst/>
              <a:gdLst/>
              <a:ahLst/>
              <a:cxnLst/>
              <a:rect l="l" t="t" r="r" b="b"/>
              <a:pathLst>
                <a:path w="2126" h="2733" extrusionOk="0">
                  <a:moveTo>
                    <a:pt x="2063" y="0"/>
                  </a:moveTo>
                  <a:cubicBezTo>
                    <a:pt x="2060" y="0"/>
                    <a:pt x="2058" y="1"/>
                    <a:pt x="2057" y="2"/>
                  </a:cubicBezTo>
                  <a:cubicBezTo>
                    <a:pt x="1373" y="898"/>
                    <a:pt x="689" y="1798"/>
                    <a:pt x="1" y="2697"/>
                  </a:cubicBezTo>
                  <a:lnTo>
                    <a:pt x="26" y="2733"/>
                  </a:lnTo>
                  <a:cubicBezTo>
                    <a:pt x="80" y="2693"/>
                    <a:pt x="130" y="2650"/>
                    <a:pt x="173" y="2604"/>
                  </a:cubicBezTo>
                  <a:cubicBezTo>
                    <a:pt x="359" y="2378"/>
                    <a:pt x="545" y="2152"/>
                    <a:pt x="725" y="1919"/>
                  </a:cubicBezTo>
                  <a:cubicBezTo>
                    <a:pt x="1162" y="1346"/>
                    <a:pt x="1595" y="769"/>
                    <a:pt x="2025" y="192"/>
                  </a:cubicBezTo>
                  <a:cubicBezTo>
                    <a:pt x="2065" y="142"/>
                    <a:pt x="2126" y="92"/>
                    <a:pt x="2108" y="10"/>
                  </a:cubicBezTo>
                  <a:cubicBezTo>
                    <a:pt x="2089" y="7"/>
                    <a:pt x="2072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2255500" y="3614200"/>
              <a:ext cx="699350" cy="600400"/>
            </a:xfrm>
            <a:custGeom>
              <a:avLst/>
              <a:gdLst/>
              <a:ahLst/>
              <a:cxnLst/>
              <a:rect l="l" t="t" r="r" b="b"/>
              <a:pathLst>
                <a:path w="27974" h="24016" extrusionOk="0">
                  <a:moveTo>
                    <a:pt x="13695" y="459"/>
                  </a:moveTo>
                  <a:cubicBezTo>
                    <a:pt x="13724" y="459"/>
                    <a:pt x="13752" y="462"/>
                    <a:pt x="13781" y="469"/>
                  </a:cubicBezTo>
                  <a:cubicBezTo>
                    <a:pt x="13817" y="491"/>
                    <a:pt x="13846" y="512"/>
                    <a:pt x="13874" y="541"/>
                  </a:cubicBezTo>
                  <a:cubicBezTo>
                    <a:pt x="14254" y="964"/>
                    <a:pt x="14723" y="1265"/>
                    <a:pt x="15182" y="1591"/>
                  </a:cubicBezTo>
                  <a:cubicBezTo>
                    <a:pt x="15716" y="1974"/>
                    <a:pt x="16135" y="2497"/>
                    <a:pt x="16393" y="3099"/>
                  </a:cubicBezTo>
                  <a:cubicBezTo>
                    <a:pt x="16597" y="3569"/>
                    <a:pt x="16744" y="4063"/>
                    <a:pt x="16916" y="4543"/>
                  </a:cubicBezTo>
                  <a:cubicBezTo>
                    <a:pt x="16927" y="4583"/>
                    <a:pt x="16931" y="4622"/>
                    <a:pt x="16934" y="4662"/>
                  </a:cubicBezTo>
                  <a:cubicBezTo>
                    <a:pt x="16884" y="4590"/>
                    <a:pt x="16855" y="4554"/>
                    <a:pt x="16834" y="4518"/>
                  </a:cubicBezTo>
                  <a:cubicBezTo>
                    <a:pt x="16576" y="4060"/>
                    <a:pt x="16207" y="3708"/>
                    <a:pt x="15773" y="3422"/>
                  </a:cubicBezTo>
                  <a:cubicBezTo>
                    <a:pt x="15580" y="3293"/>
                    <a:pt x="15383" y="3164"/>
                    <a:pt x="15186" y="3038"/>
                  </a:cubicBezTo>
                  <a:cubicBezTo>
                    <a:pt x="14684" y="2730"/>
                    <a:pt x="14308" y="2246"/>
                    <a:pt x="14125" y="1684"/>
                  </a:cubicBezTo>
                  <a:cubicBezTo>
                    <a:pt x="14032" y="1397"/>
                    <a:pt x="13942" y="1114"/>
                    <a:pt x="13846" y="828"/>
                  </a:cubicBezTo>
                  <a:cubicBezTo>
                    <a:pt x="13806" y="713"/>
                    <a:pt x="13752" y="602"/>
                    <a:pt x="13695" y="459"/>
                  </a:cubicBezTo>
                  <a:close/>
                  <a:moveTo>
                    <a:pt x="13941" y="8681"/>
                  </a:moveTo>
                  <a:cubicBezTo>
                    <a:pt x="14055" y="8681"/>
                    <a:pt x="14169" y="8701"/>
                    <a:pt x="14272" y="8743"/>
                  </a:cubicBezTo>
                  <a:cubicBezTo>
                    <a:pt x="14111" y="8807"/>
                    <a:pt x="14082" y="8925"/>
                    <a:pt x="14096" y="9069"/>
                  </a:cubicBezTo>
                  <a:cubicBezTo>
                    <a:pt x="14107" y="9165"/>
                    <a:pt x="14053" y="9234"/>
                    <a:pt x="13953" y="9266"/>
                  </a:cubicBezTo>
                  <a:cubicBezTo>
                    <a:pt x="13874" y="9176"/>
                    <a:pt x="13813" y="9065"/>
                    <a:pt x="13713" y="9004"/>
                  </a:cubicBezTo>
                  <a:cubicBezTo>
                    <a:pt x="13613" y="8940"/>
                    <a:pt x="13480" y="8925"/>
                    <a:pt x="13369" y="8890"/>
                  </a:cubicBezTo>
                  <a:cubicBezTo>
                    <a:pt x="13493" y="8758"/>
                    <a:pt x="13715" y="8681"/>
                    <a:pt x="13941" y="8681"/>
                  </a:cubicBezTo>
                  <a:close/>
                  <a:moveTo>
                    <a:pt x="8879" y="7166"/>
                  </a:moveTo>
                  <a:cubicBezTo>
                    <a:pt x="9130" y="7589"/>
                    <a:pt x="9524" y="7854"/>
                    <a:pt x="9911" y="8126"/>
                  </a:cubicBezTo>
                  <a:cubicBezTo>
                    <a:pt x="10345" y="8431"/>
                    <a:pt x="10689" y="8843"/>
                    <a:pt x="10911" y="9323"/>
                  </a:cubicBezTo>
                  <a:cubicBezTo>
                    <a:pt x="11176" y="9882"/>
                    <a:pt x="11398" y="10459"/>
                    <a:pt x="11638" y="11029"/>
                  </a:cubicBezTo>
                  <a:cubicBezTo>
                    <a:pt x="11638" y="11032"/>
                    <a:pt x="11631" y="11039"/>
                    <a:pt x="11624" y="11050"/>
                  </a:cubicBezTo>
                  <a:cubicBezTo>
                    <a:pt x="11606" y="11043"/>
                    <a:pt x="11592" y="11036"/>
                    <a:pt x="11577" y="11029"/>
                  </a:cubicBezTo>
                  <a:cubicBezTo>
                    <a:pt x="10983" y="10495"/>
                    <a:pt x="10370" y="9975"/>
                    <a:pt x="9861" y="9355"/>
                  </a:cubicBezTo>
                  <a:cubicBezTo>
                    <a:pt x="9377" y="8775"/>
                    <a:pt x="9037" y="8091"/>
                    <a:pt x="8861" y="7356"/>
                  </a:cubicBezTo>
                  <a:cubicBezTo>
                    <a:pt x="8847" y="7299"/>
                    <a:pt x="8844" y="7241"/>
                    <a:pt x="8836" y="7184"/>
                  </a:cubicBezTo>
                  <a:lnTo>
                    <a:pt x="8879" y="7170"/>
                  </a:lnTo>
                  <a:lnTo>
                    <a:pt x="8879" y="7166"/>
                  </a:lnTo>
                  <a:close/>
                  <a:moveTo>
                    <a:pt x="12786" y="133"/>
                  </a:moveTo>
                  <a:cubicBezTo>
                    <a:pt x="12951" y="133"/>
                    <a:pt x="13123" y="167"/>
                    <a:pt x="13301" y="229"/>
                  </a:cubicBezTo>
                  <a:cubicBezTo>
                    <a:pt x="13473" y="287"/>
                    <a:pt x="13555" y="437"/>
                    <a:pt x="13613" y="598"/>
                  </a:cubicBezTo>
                  <a:cubicBezTo>
                    <a:pt x="13742" y="967"/>
                    <a:pt x="13881" y="1329"/>
                    <a:pt x="14000" y="1702"/>
                  </a:cubicBezTo>
                  <a:cubicBezTo>
                    <a:pt x="14182" y="2289"/>
                    <a:pt x="14566" y="2791"/>
                    <a:pt x="15085" y="3117"/>
                  </a:cubicBezTo>
                  <a:cubicBezTo>
                    <a:pt x="15307" y="3264"/>
                    <a:pt x="15537" y="3404"/>
                    <a:pt x="15755" y="3554"/>
                  </a:cubicBezTo>
                  <a:cubicBezTo>
                    <a:pt x="16110" y="3794"/>
                    <a:pt x="16418" y="4099"/>
                    <a:pt x="16655" y="4454"/>
                  </a:cubicBezTo>
                  <a:cubicBezTo>
                    <a:pt x="16916" y="4851"/>
                    <a:pt x="17035" y="5289"/>
                    <a:pt x="17099" y="5747"/>
                  </a:cubicBezTo>
                  <a:cubicBezTo>
                    <a:pt x="17228" y="6704"/>
                    <a:pt x="17052" y="7632"/>
                    <a:pt x="16794" y="8546"/>
                  </a:cubicBezTo>
                  <a:cubicBezTo>
                    <a:pt x="16640" y="9087"/>
                    <a:pt x="16443" y="9617"/>
                    <a:pt x="16257" y="10197"/>
                  </a:cubicBezTo>
                  <a:cubicBezTo>
                    <a:pt x="16200" y="10111"/>
                    <a:pt x="16171" y="10072"/>
                    <a:pt x="16146" y="10029"/>
                  </a:cubicBezTo>
                  <a:cubicBezTo>
                    <a:pt x="15831" y="9466"/>
                    <a:pt x="15383" y="9044"/>
                    <a:pt x="14781" y="8793"/>
                  </a:cubicBezTo>
                  <a:cubicBezTo>
                    <a:pt x="14702" y="8761"/>
                    <a:pt x="14623" y="8721"/>
                    <a:pt x="14544" y="8682"/>
                  </a:cubicBezTo>
                  <a:cubicBezTo>
                    <a:pt x="14350" y="8587"/>
                    <a:pt x="14154" y="8543"/>
                    <a:pt x="13964" y="8543"/>
                  </a:cubicBezTo>
                  <a:cubicBezTo>
                    <a:pt x="13567" y="8543"/>
                    <a:pt x="13199" y="8733"/>
                    <a:pt x="12932" y="9036"/>
                  </a:cubicBezTo>
                  <a:cubicBezTo>
                    <a:pt x="12527" y="9495"/>
                    <a:pt x="12208" y="10011"/>
                    <a:pt x="12061" y="10617"/>
                  </a:cubicBezTo>
                  <a:cubicBezTo>
                    <a:pt x="12004" y="10835"/>
                    <a:pt x="11964" y="11057"/>
                    <a:pt x="11914" y="11276"/>
                  </a:cubicBezTo>
                  <a:lnTo>
                    <a:pt x="11875" y="11294"/>
                  </a:lnTo>
                  <a:cubicBezTo>
                    <a:pt x="11810" y="11151"/>
                    <a:pt x="11739" y="11011"/>
                    <a:pt x="11678" y="10867"/>
                  </a:cubicBezTo>
                  <a:cubicBezTo>
                    <a:pt x="11517" y="10459"/>
                    <a:pt x="11373" y="10043"/>
                    <a:pt x="11198" y="9638"/>
                  </a:cubicBezTo>
                  <a:cubicBezTo>
                    <a:pt x="11069" y="9355"/>
                    <a:pt x="10918" y="9079"/>
                    <a:pt x="10753" y="8814"/>
                  </a:cubicBezTo>
                  <a:cubicBezTo>
                    <a:pt x="10567" y="8517"/>
                    <a:pt x="10323" y="8266"/>
                    <a:pt x="10037" y="8069"/>
                  </a:cubicBezTo>
                  <a:cubicBezTo>
                    <a:pt x="9818" y="7915"/>
                    <a:pt x="9603" y="7757"/>
                    <a:pt x="9395" y="7592"/>
                  </a:cubicBezTo>
                  <a:cubicBezTo>
                    <a:pt x="8998" y="7277"/>
                    <a:pt x="8765" y="6869"/>
                    <a:pt x="8736" y="6363"/>
                  </a:cubicBezTo>
                  <a:cubicBezTo>
                    <a:pt x="8718" y="6016"/>
                    <a:pt x="8772" y="5668"/>
                    <a:pt x="8894" y="5342"/>
                  </a:cubicBezTo>
                  <a:cubicBezTo>
                    <a:pt x="8958" y="5174"/>
                    <a:pt x="9019" y="5002"/>
                    <a:pt x="9098" y="4841"/>
                  </a:cubicBezTo>
                  <a:cubicBezTo>
                    <a:pt x="9349" y="4325"/>
                    <a:pt x="9506" y="3776"/>
                    <a:pt x="9643" y="3218"/>
                  </a:cubicBezTo>
                  <a:cubicBezTo>
                    <a:pt x="9746" y="2834"/>
                    <a:pt x="9868" y="2454"/>
                    <a:pt x="10008" y="2078"/>
                  </a:cubicBezTo>
                  <a:cubicBezTo>
                    <a:pt x="10069" y="1924"/>
                    <a:pt x="10148" y="1777"/>
                    <a:pt x="10241" y="1637"/>
                  </a:cubicBezTo>
                  <a:cubicBezTo>
                    <a:pt x="10316" y="1508"/>
                    <a:pt x="10438" y="1412"/>
                    <a:pt x="10585" y="1372"/>
                  </a:cubicBezTo>
                  <a:cubicBezTo>
                    <a:pt x="10667" y="1430"/>
                    <a:pt x="10746" y="1494"/>
                    <a:pt x="10818" y="1562"/>
                  </a:cubicBezTo>
                  <a:cubicBezTo>
                    <a:pt x="10940" y="1695"/>
                    <a:pt x="11044" y="1842"/>
                    <a:pt x="11155" y="1985"/>
                  </a:cubicBezTo>
                  <a:cubicBezTo>
                    <a:pt x="11248" y="2107"/>
                    <a:pt x="11255" y="2110"/>
                    <a:pt x="11398" y="2135"/>
                  </a:cubicBezTo>
                  <a:cubicBezTo>
                    <a:pt x="11506" y="2046"/>
                    <a:pt x="11491" y="1910"/>
                    <a:pt x="11520" y="1791"/>
                  </a:cubicBezTo>
                  <a:cubicBezTo>
                    <a:pt x="11577" y="1537"/>
                    <a:pt x="11610" y="1279"/>
                    <a:pt x="11681" y="1032"/>
                  </a:cubicBezTo>
                  <a:cubicBezTo>
                    <a:pt x="11724" y="871"/>
                    <a:pt x="11800" y="720"/>
                    <a:pt x="11900" y="587"/>
                  </a:cubicBezTo>
                  <a:cubicBezTo>
                    <a:pt x="12157" y="268"/>
                    <a:pt x="12458" y="133"/>
                    <a:pt x="12786" y="133"/>
                  </a:cubicBezTo>
                  <a:close/>
                  <a:moveTo>
                    <a:pt x="24968" y="2508"/>
                  </a:moveTo>
                  <a:cubicBezTo>
                    <a:pt x="25054" y="2977"/>
                    <a:pt x="25039" y="3415"/>
                    <a:pt x="25000" y="3852"/>
                  </a:cubicBezTo>
                  <a:cubicBezTo>
                    <a:pt x="24989" y="4006"/>
                    <a:pt x="24971" y="4156"/>
                    <a:pt x="24939" y="4307"/>
                  </a:cubicBezTo>
                  <a:cubicBezTo>
                    <a:pt x="24824" y="4808"/>
                    <a:pt x="24735" y="5317"/>
                    <a:pt x="24645" y="5822"/>
                  </a:cubicBezTo>
                  <a:cubicBezTo>
                    <a:pt x="24588" y="6138"/>
                    <a:pt x="24573" y="6460"/>
                    <a:pt x="24609" y="6779"/>
                  </a:cubicBezTo>
                  <a:cubicBezTo>
                    <a:pt x="24667" y="7317"/>
                    <a:pt x="24609" y="7861"/>
                    <a:pt x="24441" y="8374"/>
                  </a:cubicBezTo>
                  <a:cubicBezTo>
                    <a:pt x="24090" y="9474"/>
                    <a:pt x="23498" y="10427"/>
                    <a:pt x="22725" y="11276"/>
                  </a:cubicBezTo>
                  <a:cubicBezTo>
                    <a:pt x="22689" y="11319"/>
                    <a:pt x="22642" y="11351"/>
                    <a:pt x="22588" y="11369"/>
                  </a:cubicBezTo>
                  <a:cubicBezTo>
                    <a:pt x="22596" y="11340"/>
                    <a:pt x="22606" y="11312"/>
                    <a:pt x="22621" y="11287"/>
                  </a:cubicBezTo>
                  <a:cubicBezTo>
                    <a:pt x="22929" y="10746"/>
                    <a:pt x="23162" y="10176"/>
                    <a:pt x="23269" y="9556"/>
                  </a:cubicBezTo>
                  <a:cubicBezTo>
                    <a:pt x="23305" y="9366"/>
                    <a:pt x="23326" y="9176"/>
                    <a:pt x="23330" y="8983"/>
                  </a:cubicBezTo>
                  <a:cubicBezTo>
                    <a:pt x="23326" y="8377"/>
                    <a:pt x="23305" y="7772"/>
                    <a:pt x="23294" y="7163"/>
                  </a:cubicBezTo>
                  <a:cubicBezTo>
                    <a:pt x="23283" y="6220"/>
                    <a:pt x="23552" y="5349"/>
                    <a:pt x="24040" y="4547"/>
                  </a:cubicBezTo>
                  <a:cubicBezTo>
                    <a:pt x="24161" y="4343"/>
                    <a:pt x="24312" y="4153"/>
                    <a:pt x="24430" y="3945"/>
                  </a:cubicBezTo>
                  <a:cubicBezTo>
                    <a:pt x="24563" y="3712"/>
                    <a:pt x="24677" y="3475"/>
                    <a:pt x="24788" y="3232"/>
                  </a:cubicBezTo>
                  <a:cubicBezTo>
                    <a:pt x="24831" y="3139"/>
                    <a:pt x="24831" y="3024"/>
                    <a:pt x="24856" y="2924"/>
                  </a:cubicBezTo>
                  <a:cubicBezTo>
                    <a:pt x="24885" y="2795"/>
                    <a:pt x="24921" y="2673"/>
                    <a:pt x="24968" y="2508"/>
                  </a:cubicBezTo>
                  <a:close/>
                  <a:moveTo>
                    <a:pt x="14430" y="8869"/>
                  </a:moveTo>
                  <a:cubicBezTo>
                    <a:pt x="14457" y="8869"/>
                    <a:pt x="14485" y="8874"/>
                    <a:pt x="14512" y="8882"/>
                  </a:cubicBezTo>
                  <a:cubicBezTo>
                    <a:pt x="14680" y="8933"/>
                    <a:pt x="14863" y="8976"/>
                    <a:pt x="15014" y="9065"/>
                  </a:cubicBezTo>
                  <a:cubicBezTo>
                    <a:pt x="15730" y="9499"/>
                    <a:pt x="16178" y="10119"/>
                    <a:pt x="16300" y="10961"/>
                  </a:cubicBezTo>
                  <a:cubicBezTo>
                    <a:pt x="16361" y="11380"/>
                    <a:pt x="16364" y="11795"/>
                    <a:pt x="16257" y="12208"/>
                  </a:cubicBezTo>
                  <a:cubicBezTo>
                    <a:pt x="16246" y="12243"/>
                    <a:pt x="16232" y="12283"/>
                    <a:pt x="16214" y="12319"/>
                  </a:cubicBezTo>
                  <a:cubicBezTo>
                    <a:pt x="16210" y="12329"/>
                    <a:pt x="16196" y="12333"/>
                    <a:pt x="16182" y="12344"/>
                  </a:cubicBezTo>
                  <a:cubicBezTo>
                    <a:pt x="16167" y="12147"/>
                    <a:pt x="16149" y="11950"/>
                    <a:pt x="16128" y="11752"/>
                  </a:cubicBezTo>
                  <a:cubicBezTo>
                    <a:pt x="16099" y="11419"/>
                    <a:pt x="15970" y="11100"/>
                    <a:pt x="15763" y="10842"/>
                  </a:cubicBezTo>
                  <a:cubicBezTo>
                    <a:pt x="15569" y="10595"/>
                    <a:pt x="15397" y="10330"/>
                    <a:pt x="15196" y="10094"/>
                  </a:cubicBezTo>
                  <a:cubicBezTo>
                    <a:pt x="14985" y="9846"/>
                    <a:pt x="14752" y="9617"/>
                    <a:pt x="14523" y="9388"/>
                  </a:cubicBezTo>
                  <a:cubicBezTo>
                    <a:pt x="14401" y="9266"/>
                    <a:pt x="14304" y="9122"/>
                    <a:pt x="14236" y="8961"/>
                  </a:cubicBezTo>
                  <a:cubicBezTo>
                    <a:pt x="14283" y="8901"/>
                    <a:pt x="14355" y="8869"/>
                    <a:pt x="14430" y="8869"/>
                  </a:cubicBezTo>
                  <a:close/>
                  <a:moveTo>
                    <a:pt x="19102" y="8707"/>
                  </a:moveTo>
                  <a:cubicBezTo>
                    <a:pt x="19077" y="8778"/>
                    <a:pt x="19066" y="8814"/>
                    <a:pt x="19052" y="8847"/>
                  </a:cubicBezTo>
                  <a:cubicBezTo>
                    <a:pt x="18837" y="9377"/>
                    <a:pt x="18633" y="9911"/>
                    <a:pt x="18407" y="10437"/>
                  </a:cubicBezTo>
                  <a:cubicBezTo>
                    <a:pt x="18274" y="10764"/>
                    <a:pt x="18138" y="11093"/>
                    <a:pt x="17959" y="11394"/>
                  </a:cubicBezTo>
                  <a:cubicBezTo>
                    <a:pt x="17644" y="11942"/>
                    <a:pt x="17171" y="12301"/>
                    <a:pt x="16522" y="12423"/>
                  </a:cubicBezTo>
                  <a:lnTo>
                    <a:pt x="16522" y="12419"/>
                  </a:lnTo>
                  <a:cubicBezTo>
                    <a:pt x="16891" y="11957"/>
                    <a:pt x="17164" y="11459"/>
                    <a:pt x="17425" y="10950"/>
                  </a:cubicBezTo>
                  <a:cubicBezTo>
                    <a:pt x="17830" y="10144"/>
                    <a:pt x="18364" y="9409"/>
                    <a:pt x="19009" y="8778"/>
                  </a:cubicBezTo>
                  <a:cubicBezTo>
                    <a:pt x="19027" y="8761"/>
                    <a:pt x="19048" y="8746"/>
                    <a:pt x="19102" y="8707"/>
                  </a:cubicBezTo>
                  <a:close/>
                  <a:moveTo>
                    <a:pt x="387" y="8918"/>
                  </a:moveTo>
                  <a:cubicBezTo>
                    <a:pt x="416" y="8933"/>
                    <a:pt x="445" y="8947"/>
                    <a:pt x="473" y="8965"/>
                  </a:cubicBezTo>
                  <a:cubicBezTo>
                    <a:pt x="821" y="9262"/>
                    <a:pt x="1211" y="9488"/>
                    <a:pt x="1606" y="9714"/>
                  </a:cubicBezTo>
                  <a:cubicBezTo>
                    <a:pt x="1957" y="9911"/>
                    <a:pt x="2301" y="10115"/>
                    <a:pt x="2630" y="10337"/>
                  </a:cubicBezTo>
                  <a:cubicBezTo>
                    <a:pt x="2931" y="10527"/>
                    <a:pt x="3186" y="10778"/>
                    <a:pt x="3383" y="11072"/>
                  </a:cubicBezTo>
                  <a:cubicBezTo>
                    <a:pt x="3555" y="11340"/>
                    <a:pt x="3784" y="11573"/>
                    <a:pt x="3970" y="11831"/>
                  </a:cubicBezTo>
                  <a:cubicBezTo>
                    <a:pt x="4221" y="12182"/>
                    <a:pt x="4533" y="12466"/>
                    <a:pt x="4873" y="12727"/>
                  </a:cubicBezTo>
                  <a:cubicBezTo>
                    <a:pt x="4888" y="12741"/>
                    <a:pt x="4899" y="12756"/>
                    <a:pt x="4909" y="12774"/>
                  </a:cubicBezTo>
                  <a:cubicBezTo>
                    <a:pt x="4906" y="12784"/>
                    <a:pt x="4899" y="12795"/>
                    <a:pt x="4895" y="12810"/>
                  </a:cubicBezTo>
                  <a:cubicBezTo>
                    <a:pt x="4834" y="12788"/>
                    <a:pt x="4773" y="12763"/>
                    <a:pt x="4716" y="12734"/>
                  </a:cubicBezTo>
                  <a:cubicBezTo>
                    <a:pt x="4350" y="12548"/>
                    <a:pt x="3960" y="12390"/>
                    <a:pt x="3626" y="12154"/>
                  </a:cubicBezTo>
                  <a:cubicBezTo>
                    <a:pt x="2501" y="11366"/>
                    <a:pt x="1398" y="10545"/>
                    <a:pt x="631" y="9370"/>
                  </a:cubicBezTo>
                  <a:cubicBezTo>
                    <a:pt x="559" y="9255"/>
                    <a:pt x="495" y="9140"/>
                    <a:pt x="427" y="9022"/>
                  </a:cubicBezTo>
                  <a:cubicBezTo>
                    <a:pt x="412" y="8990"/>
                    <a:pt x="398" y="8954"/>
                    <a:pt x="387" y="8918"/>
                  </a:cubicBezTo>
                  <a:close/>
                  <a:moveTo>
                    <a:pt x="22595" y="199"/>
                  </a:moveTo>
                  <a:cubicBezTo>
                    <a:pt x="22939" y="199"/>
                    <a:pt x="23282" y="246"/>
                    <a:pt x="23613" y="344"/>
                  </a:cubicBezTo>
                  <a:cubicBezTo>
                    <a:pt x="23792" y="398"/>
                    <a:pt x="23954" y="498"/>
                    <a:pt x="24086" y="634"/>
                  </a:cubicBezTo>
                  <a:cubicBezTo>
                    <a:pt x="24455" y="1003"/>
                    <a:pt x="24717" y="1469"/>
                    <a:pt x="24839" y="1978"/>
                  </a:cubicBezTo>
                  <a:cubicBezTo>
                    <a:pt x="24917" y="2289"/>
                    <a:pt x="24839" y="2601"/>
                    <a:pt x="24767" y="2906"/>
                  </a:cubicBezTo>
                  <a:cubicBezTo>
                    <a:pt x="24681" y="3257"/>
                    <a:pt x="24512" y="3576"/>
                    <a:pt x="24319" y="3880"/>
                  </a:cubicBezTo>
                  <a:cubicBezTo>
                    <a:pt x="24108" y="4203"/>
                    <a:pt x="23889" y="4525"/>
                    <a:pt x="23710" y="4866"/>
                  </a:cubicBezTo>
                  <a:cubicBezTo>
                    <a:pt x="23323" y="5593"/>
                    <a:pt x="23137" y="6410"/>
                    <a:pt x="23169" y="7234"/>
                  </a:cubicBezTo>
                  <a:cubicBezTo>
                    <a:pt x="23183" y="7628"/>
                    <a:pt x="23201" y="8022"/>
                    <a:pt x="23215" y="8413"/>
                  </a:cubicBezTo>
                  <a:cubicBezTo>
                    <a:pt x="23262" y="9420"/>
                    <a:pt x="23008" y="10416"/>
                    <a:pt x="22484" y="11276"/>
                  </a:cubicBezTo>
                  <a:cubicBezTo>
                    <a:pt x="22158" y="11813"/>
                    <a:pt x="21736" y="12261"/>
                    <a:pt x="21162" y="12544"/>
                  </a:cubicBezTo>
                  <a:cubicBezTo>
                    <a:pt x="20951" y="12645"/>
                    <a:pt x="20750" y="12767"/>
                    <a:pt x="20539" y="12863"/>
                  </a:cubicBezTo>
                  <a:cubicBezTo>
                    <a:pt x="20453" y="12899"/>
                    <a:pt x="20363" y="12917"/>
                    <a:pt x="20270" y="12917"/>
                  </a:cubicBezTo>
                  <a:cubicBezTo>
                    <a:pt x="20120" y="12917"/>
                    <a:pt x="19969" y="12895"/>
                    <a:pt x="19804" y="12881"/>
                  </a:cubicBezTo>
                  <a:cubicBezTo>
                    <a:pt x="19829" y="12853"/>
                    <a:pt x="19858" y="12813"/>
                    <a:pt x="19890" y="12781"/>
                  </a:cubicBezTo>
                  <a:cubicBezTo>
                    <a:pt x="20098" y="12569"/>
                    <a:pt x="20320" y="12376"/>
                    <a:pt x="20510" y="12154"/>
                  </a:cubicBezTo>
                  <a:cubicBezTo>
                    <a:pt x="21338" y="11179"/>
                    <a:pt x="21933" y="10079"/>
                    <a:pt x="22194" y="8818"/>
                  </a:cubicBezTo>
                  <a:cubicBezTo>
                    <a:pt x="22341" y="8108"/>
                    <a:pt x="22377" y="7388"/>
                    <a:pt x="22133" y="6686"/>
                  </a:cubicBezTo>
                  <a:cubicBezTo>
                    <a:pt x="22069" y="6492"/>
                    <a:pt x="21979" y="6306"/>
                    <a:pt x="21865" y="6134"/>
                  </a:cubicBezTo>
                  <a:cubicBezTo>
                    <a:pt x="21771" y="5994"/>
                    <a:pt x="21653" y="5876"/>
                    <a:pt x="21517" y="5783"/>
                  </a:cubicBezTo>
                  <a:cubicBezTo>
                    <a:pt x="21329" y="5656"/>
                    <a:pt x="21136" y="5594"/>
                    <a:pt x="20941" y="5594"/>
                  </a:cubicBezTo>
                  <a:cubicBezTo>
                    <a:pt x="20751" y="5594"/>
                    <a:pt x="20560" y="5654"/>
                    <a:pt x="20370" y="5772"/>
                  </a:cubicBezTo>
                  <a:cubicBezTo>
                    <a:pt x="20091" y="5948"/>
                    <a:pt x="19905" y="6206"/>
                    <a:pt x="19743" y="6485"/>
                  </a:cubicBezTo>
                  <a:cubicBezTo>
                    <a:pt x="19528" y="6865"/>
                    <a:pt x="19421" y="7277"/>
                    <a:pt x="19342" y="7696"/>
                  </a:cubicBezTo>
                  <a:cubicBezTo>
                    <a:pt x="19267" y="8144"/>
                    <a:pt x="19048" y="8556"/>
                    <a:pt x="18722" y="8875"/>
                  </a:cubicBezTo>
                  <a:cubicBezTo>
                    <a:pt x="18117" y="9474"/>
                    <a:pt x="17658" y="10187"/>
                    <a:pt x="17264" y="10943"/>
                  </a:cubicBezTo>
                  <a:cubicBezTo>
                    <a:pt x="17070" y="11319"/>
                    <a:pt x="16855" y="11688"/>
                    <a:pt x="16637" y="12057"/>
                  </a:cubicBezTo>
                  <a:cubicBezTo>
                    <a:pt x="16583" y="12150"/>
                    <a:pt x="16493" y="12222"/>
                    <a:pt x="16404" y="12319"/>
                  </a:cubicBezTo>
                  <a:cubicBezTo>
                    <a:pt x="16433" y="12003"/>
                    <a:pt x="16479" y="11727"/>
                    <a:pt x="16476" y="11452"/>
                  </a:cubicBezTo>
                  <a:cubicBezTo>
                    <a:pt x="16479" y="11197"/>
                    <a:pt x="16447" y="10946"/>
                    <a:pt x="16386" y="10699"/>
                  </a:cubicBezTo>
                  <a:cubicBezTo>
                    <a:pt x="16321" y="10463"/>
                    <a:pt x="16357" y="10255"/>
                    <a:pt x="16429" y="10040"/>
                  </a:cubicBezTo>
                  <a:cubicBezTo>
                    <a:pt x="16515" y="9796"/>
                    <a:pt x="16612" y="9556"/>
                    <a:pt x="16698" y="9309"/>
                  </a:cubicBezTo>
                  <a:cubicBezTo>
                    <a:pt x="16966" y="8564"/>
                    <a:pt x="17146" y="7790"/>
                    <a:pt x="17235" y="7001"/>
                  </a:cubicBezTo>
                  <a:cubicBezTo>
                    <a:pt x="17278" y="6503"/>
                    <a:pt x="17275" y="6002"/>
                    <a:pt x="17221" y="5504"/>
                  </a:cubicBezTo>
                  <a:cubicBezTo>
                    <a:pt x="17135" y="4622"/>
                    <a:pt x="16841" y="3809"/>
                    <a:pt x="16497" y="2977"/>
                  </a:cubicBezTo>
                  <a:cubicBezTo>
                    <a:pt x="16615" y="2605"/>
                    <a:pt x="16805" y="2254"/>
                    <a:pt x="17056" y="1953"/>
                  </a:cubicBezTo>
                  <a:cubicBezTo>
                    <a:pt x="17547" y="1372"/>
                    <a:pt x="18181" y="996"/>
                    <a:pt x="18873" y="709"/>
                  </a:cubicBezTo>
                  <a:cubicBezTo>
                    <a:pt x="19435" y="476"/>
                    <a:pt x="20012" y="322"/>
                    <a:pt x="20632" y="294"/>
                  </a:cubicBezTo>
                  <a:cubicBezTo>
                    <a:pt x="21248" y="269"/>
                    <a:pt x="21868" y="218"/>
                    <a:pt x="22488" y="201"/>
                  </a:cubicBezTo>
                  <a:cubicBezTo>
                    <a:pt x="22524" y="200"/>
                    <a:pt x="22559" y="199"/>
                    <a:pt x="22595" y="199"/>
                  </a:cubicBezTo>
                  <a:close/>
                  <a:moveTo>
                    <a:pt x="6357" y="3816"/>
                  </a:moveTo>
                  <a:cubicBezTo>
                    <a:pt x="6497" y="3816"/>
                    <a:pt x="6636" y="3834"/>
                    <a:pt x="6772" y="3870"/>
                  </a:cubicBezTo>
                  <a:cubicBezTo>
                    <a:pt x="7285" y="3991"/>
                    <a:pt x="7786" y="4153"/>
                    <a:pt x="8245" y="4421"/>
                  </a:cubicBezTo>
                  <a:cubicBezTo>
                    <a:pt x="8485" y="4565"/>
                    <a:pt x="8704" y="4747"/>
                    <a:pt x="8887" y="4962"/>
                  </a:cubicBezTo>
                  <a:cubicBezTo>
                    <a:pt x="8876" y="4998"/>
                    <a:pt x="8869" y="5031"/>
                    <a:pt x="8858" y="5059"/>
                  </a:cubicBezTo>
                  <a:cubicBezTo>
                    <a:pt x="8625" y="5622"/>
                    <a:pt x="8571" y="6199"/>
                    <a:pt x="8636" y="6804"/>
                  </a:cubicBezTo>
                  <a:cubicBezTo>
                    <a:pt x="8715" y="7582"/>
                    <a:pt x="8983" y="8331"/>
                    <a:pt x="9420" y="8979"/>
                  </a:cubicBezTo>
                  <a:cubicBezTo>
                    <a:pt x="9653" y="9320"/>
                    <a:pt x="9918" y="9642"/>
                    <a:pt x="10209" y="9936"/>
                  </a:cubicBezTo>
                  <a:cubicBezTo>
                    <a:pt x="10653" y="10384"/>
                    <a:pt x="11133" y="10799"/>
                    <a:pt x="11599" y="11229"/>
                  </a:cubicBezTo>
                  <a:cubicBezTo>
                    <a:pt x="11706" y="11330"/>
                    <a:pt x="11810" y="11430"/>
                    <a:pt x="11925" y="11537"/>
                  </a:cubicBezTo>
                  <a:cubicBezTo>
                    <a:pt x="11918" y="12050"/>
                    <a:pt x="11997" y="12544"/>
                    <a:pt x="12276" y="13050"/>
                  </a:cubicBezTo>
                  <a:cubicBezTo>
                    <a:pt x="12172" y="13032"/>
                    <a:pt x="12115" y="13032"/>
                    <a:pt x="12058" y="13017"/>
                  </a:cubicBezTo>
                  <a:cubicBezTo>
                    <a:pt x="11366" y="12838"/>
                    <a:pt x="10717" y="12516"/>
                    <a:pt x="10159" y="12071"/>
                  </a:cubicBezTo>
                  <a:cubicBezTo>
                    <a:pt x="9195" y="11323"/>
                    <a:pt x="8356" y="10448"/>
                    <a:pt x="7568" y="9524"/>
                  </a:cubicBezTo>
                  <a:cubicBezTo>
                    <a:pt x="6894" y="8732"/>
                    <a:pt x="6196" y="7958"/>
                    <a:pt x="5432" y="7249"/>
                  </a:cubicBezTo>
                  <a:cubicBezTo>
                    <a:pt x="5185" y="7023"/>
                    <a:pt x="4931" y="6808"/>
                    <a:pt x="4666" y="6604"/>
                  </a:cubicBezTo>
                  <a:cubicBezTo>
                    <a:pt x="4529" y="6500"/>
                    <a:pt x="4375" y="6417"/>
                    <a:pt x="4214" y="6356"/>
                  </a:cubicBezTo>
                  <a:cubicBezTo>
                    <a:pt x="4138" y="6327"/>
                    <a:pt x="4064" y="6313"/>
                    <a:pt x="3993" y="6313"/>
                  </a:cubicBezTo>
                  <a:cubicBezTo>
                    <a:pt x="3775" y="6313"/>
                    <a:pt x="3593" y="6446"/>
                    <a:pt x="3501" y="6679"/>
                  </a:cubicBezTo>
                  <a:cubicBezTo>
                    <a:pt x="3404" y="6930"/>
                    <a:pt x="3376" y="7202"/>
                    <a:pt x="3419" y="7467"/>
                  </a:cubicBezTo>
                  <a:cubicBezTo>
                    <a:pt x="3480" y="7854"/>
                    <a:pt x="3605" y="8230"/>
                    <a:pt x="3791" y="8578"/>
                  </a:cubicBezTo>
                  <a:cubicBezTo>
                    <a:pt x="4168" y="9316"/>
                    <a:pt x="4633" y="10000"/>
                    <a:pt x="5081" y="10695"/>
                  </a:cubicBezTo>
                  <a:cubicBezTo>
                    <a:pt x="5210" y="10896"/>
                    <a:pt x="5343" y="11097"/>
                    <a:pt x="5475" y="11297"/>
                  </a:cubicBezTo>
                  <a:cubicBezTo>
                    <a:pt x="5819" y="11806"/>
                    <a:pt x="6099" y="12351"/>
                    <a:pt x="6375" y="12899"/>
                  </a:cubicBezTo>
                  <a:cubicBezTo>
                    <a:pt x="6471" y="13075"/>
                    <a:pt x="6554" y="13257"/>
                    <a:pt x="6626" y="13444"/>
                  </a:cubicBezTo>
                  <a:cubicBezTo>
                    <a:pt x="6407" y="13376"/>
                    <a:pt x="6181" y="13318"/>
                    <a:pt x="5970" y="13232"/>
                  </a:cubicBezTo>
                  <a:cubicBezTo>
                    <a:pt x="5371" y="12985"/>
                    <a:pt x="4830" y="12612"/>
                    <a:pt x="4390" y="12132"/>
                  </a:cubicBezTo>
                  <a:cubicBezTo>
                    <a:pt x="4121" y="11842"/>
                    <a:pt x="3892" y="11509"/>
                    <a:pt x="3641" y="11197"/>
                  </a:cubicBezTo>
                  <a:cubicBezTo>
                    <a:pt x="3394" y="10889"/>
                    <a:pt x="3182" y="10541"/>
                    <a:pt x="2838" y="10316"/>
                  </a:cubicBezTo>
                  <a:cubicBezTo>
                    <a:pt x="2519" y="10111"/>
                    <a:pt x="2200" y="9907"/>
                    <a:pt x="1874" y="9710"/>
                  </a:cubicBezTo>
                  <a:cubicBezTo>
                    <a:pt x="1512" y="9488"/>
                    <a:pt x="1143" y="9273"/>
                    <a:pt x="782" y="9051"/>
                  </a:cubicBezTo>
                  <a:cubicBezTo>
                    <a:pt x="681" y="8983"/>
                    <a:pt x="588" y="8907"/>
                    <a:pt x="498" y="8829"/>
                  </a:cubicBezTo>
                  <a:cubicBezTo>
                    <a:pt x="183" y="8578"/>
                    <a:pt x="101" y="8259"/>
                    <a:pt x="219" y="7883"/>
                  </a:cubicBezTo>
                  <a:cubicBezTo>
                    <a:pt x="330" y="7517"/>
                    <a:pt x="459" y="7159"/>
                    <a:pt x="556" y="6793"/>
                  </a:cubicBezTo>
                  <a:cubicBezTo>
                    <a:pt x="660" y="6381"/>
                    <a:pt x="724" y="5959"/>
                    <a:pt x="835" y="5550"/>
                  </a:cubicBezTo>
                  <a:cubicBezTo>
                    <a:pt x="1061" y="4708"/>
                    <a:pt x="1595" y="4171"/>
                    <a:pt x="2462" y="4006"/>
                  </a:cubicBezTo>
                  <a:cubicBezTo>
                    <a:pt x="2611" y="3978"/>
                    <a:pt x="2762" y="3965"/>
                    <a:pt x="2912" y="3965"/>
                  </a:cubicBezTo>
                  <a:cubicBezTo>
                    <a:pt x="3175" y="3965"/>
                    <a:pt x="3437" y="4006"/>
                    <a:pt x="3687" y="4088"/>
                  </a:cubicBezTo>
                  <a:cubicBezTo>
                    <a:pt x="4064" y="4206"/>
                    <a:pt x="4429" y="4350"/>
                    <a:pt x="4798" y="4479"/>
                  </a:cubicBezTo>
                  <a:cubicBezTo>
                    <a:pt x="4857" y="4499"/>
                    <a:pt x="4915" y="4529"/>
                    <a:pt x="4977" y="4529"/>
                  </a:cubicBezTo>
                  <a:cubicBezTo>
                    <a:pt x="5013" y="4529"/>
                    <a:pt x="5050" y="4519"/>
                    <a:pt x="5088" y="4490"/>
                  </a:cubicBezTo>
                  <a:cubicBezTo>
                    <a:pt x="5210" y="4070"/>
                    <a:pt x="5583" y="3970"/>
                    <a:pt x="5941" y="3870"/>
                  </a:cubicBezTo>
                  <a:cubicBezTo>
                    <a:pt x="6077" y="3834"/>
                    <a:pt x="6217" y="3816"/>
                    <a:pt x="6357" y="3816"/>
                  </a:cubicBezTo>
                  <a:close/>
                  <a:moveTo>
                    <a:pt x="13443" y="9055"/>
                  </a:moveTo>
                  <a:cubicBezTo>
                    <a:pt x="13539" y="9055"/>
                    <a:pt x="13613" y="9112"/>
                    <a:pt x="13699" y="9230"/>
                  </a:cubicBezTo>
                  <a:lnTo>
                    <a:pt x="13849" y="9434"/>
                  </a:lnTo>
                  <a:lnTo>
                    <a:pt x="13849" y="9438"/>
                  </a:lnTo>
                  <a:cubicBezTo>
                    <a:pt x="13487" y="9538"/>
                    <a:pt x="13347" y="9764"/>
                    <a:pt x="13283" y="10065"/>
                  </a:cubicBezTo>
                  <a:cubicBezTo>
                    <a:pt x="13222" y="10355"/>
                    <a:pt x="13107" y="10635"/>
                    <a:pt x="13043" y="10928"/>
                  </a:cubicBezTo>
                  <a:cubicBezTo>
                    <a:pt x="12950" y="11366"/>
                    <a:pt x="12943" y="11813"/>
                    <a:pt x="12957" y="12261"/>
                  </a:cubicBezTo>
                  <a:cubicBezTo>
                    <a:pt x="12978" y="12784"/>
                    <a:pt x="13111" y="13282"/>
                    <a:pt x="13340" y="13795"/>
                  </a:cubicBezTo>
                  <a:cubicBezTo>
                    <a:pt x="13290" y="13777"/>
                    <a:pt x="13244" y="13759"/>
                    <a:pt x="13197" y="13734"/>
                  </a:cubicBezTo>
                  <a:cubicBezTo>
                    <a:pt x="12520" y="13297"/>
                    <a:pt x="12136" y="12695"/>
                    <a:pt x="12075" y="11878"/>
                  </a:cubicBezTo>
                  <a:cubicBezTo>
                    <a:pt x="12022" y="11151"/>
                    <a:pt x="12187" y="10488"/>
                    <a:pt x="12523" y="9861"/>
                  </a:cubicBezTo>
                  <a:cubicBezTo>
                    <a:pt x="12634" y="9660"/>
                    <a:pt x="12792" y="9481"/>
                    <a:pt x="12950" y="9309"/>
                  </a:cubicBezTo>
                  <a:cubicBezTo>
                    <a:pt x="13039" y="9223"/>
                    <a:pt x="13147" y="9151"/>
                    <a:pt x="13261" y="9105"/>
                  </a:cubicBezTo>
                  <a:cubicBezTo>
                    <a:pt x="13332" y="9072"/>
                    <a:pt x="13391" y="9055"/>
                    <a:pt x="13443" y="9055"/>
                  </a:cubicBezTo>
                  <a:close/>
                  <a:moveTo>
                    <a:pt x="22062" y="8847"/>
                  </a:moveTo>
                  <a:lnTo>
                    <a:pt x="22062" y="8847"/>
                  </a:lnTo>
                  <a:cubicBezTo>
                    <a:pt x="22004" y="9054"/>
                    <a:pt x="21954" y="9266"/>
                    <a:pt x="21882" y="9470"/>
                  </a:cubicBezTo>
                  <a:cubicBezTo>
                    <a:pt x="21578" y="10351"/>
                    <a:pt x="21148" y="11165"/>
                    <a:pt x="20542" y="11885"/>
                  </a:cubicBezTo>
                  <a:cubicBezTo>
                    <a:pt x="20299" y="12190"/>
                    <a:pt x="20026" y="12476"/>
                    <a:pt x="19736" y="12741"/>
                  </a:cubicBezTo>
                  <a:cubicBezTo>
                    <a:pt x="19077" y="13322"/>
                    <a:pt x="18310" y="13680"/>
                    <a:pt x="17447" y="13841"/>
                  </a:cubicBezTo>
                  <a:cubicBezTo>
                    <a:pt x="17332" y="13863"/>
                    <a:pt x="17214" y="13874"/>
                    <a:pt x="17095" y="13888"/>
                  </a:cubicBezTo>
                  <a:lnTo>
                    <a:pt x="17082" y="13841"/>
                  </a:lnTo>
                  <a:lnTo>
                    <a:pt x="17082" y="13841"/>
                  </a:lnTo>
                  <a:cubicBezTo>
                    <a:pt x="17096" y="13830"/>
                    <a:pt x="17114" y="13820"/>
                    <a:pt x="17128" y="13806"/>
                  </a:cubicBezTo>
                  <a:cubicBezTo>
                    <a:pt x="17791" y="13429"/>
                    <a:pt x="18364" y="12906"/>
                    <a:pt x="18797" y="12279"/>
                  </a:cubicBezTo>
                  <a:cubicBezTo>
                    <a:pt x="19213" y="11692"/>
                    <a:pt x="19729" y="11226"/>
                    <a:pt x="20277" y="10778"/>
                  </a:cubicBezTo>
                  <a:cubicBezTo>
                    <a:pt x="20593" y="10520"/>
                    <a:pt x="20890" y="10240"/>
                    <a:pt x="21187" y="9968"/>
                  </a:cubicBezTo>
                  <a:cubicBezTo>
                    <a:pt x="21513" y="9667"/>
                    <a:pt x="21782" y="9312"/>
                    <a:pt x="21979" y="8918"/>
                  </a:cubicBezTo>
                  <a:cubicBezTo>
                    <a:pt x="21994" y="8882"/>
                    <a:pt x="22026" y="8857"/>
                    <a:pt x="22062" y="8847"/>
                  </a:cubicBezTo>
                  <a:close/>
                  <a:moveTo>
                    <a:pt x="20950" y="5726"/>
                  </a:moveTo>
                  <a:cubicBezTo>
                    <a:pt x="21151" y="5726"/>
                    <a:pt x="21350" y="5800"/>
                    <a:pt x="21517" y="5948"/>
                  </a:cubicBezTo>
                  <a:cubicBezTo>
                    <a:pt x="21667" y="6080"/>
                    <a:pt x="21789" y="6242"/>
                    <a:pt x="21879" y="6417"/>
                  </a:cubicBezTo>
                  <a:cubicBezTo>
                    <a:pt x="22144" y="6948"/>
                    <a:pt x="22237" y="7546"/>
                    <a:pt x="22144" y="8130"/>
                  </a:cubicBezTo>
                  <a:cubicBezTo>
                    <a:pt x="22094" y="8449"/>
                    <a:pt x="21947" y="8736"/>
                    <a:pt x="21786" y="9011"/>
                  </a:cubicBezTo>
                  <a:cubicBezTo>
                    <a:pt x="21513" y="9488"/>
                    <a:pt x="21126" y="9868"/>
                    <a:pt x="20718" y="10222"/>
                  </a:cubicBezTo>
                  <a:cubicBezTo>
                    <a:pt x="20363" y="10527"/>
                    <a:pt x="19994" y="10817"/>
                    <a:pt x="19654" y="11133"/>
                  </a:cubicBezTo>
                  <a:cubicBezTo>
                    <a:pt x="19389" y="11380"/>
                    <a:pt x="19141" y="11638"/>
                    <a:pt x="18908" y="11914"/>
                  </a:cubicBezTo>
                  <a:cubicBezTo>
                    <a:pt x="18726" y="12122"/>
                    <a:pt x="18575" y="12362"/>
                    <a:pt x="18396" y="12577"/>
                  </a:cubicBezTo>
                  <a:cubicBezTo>
                    <a:pt x="18052" y="12989"/>
                    <a:pt x="17647" y="13329"/>
                    <a:pt x="17207" y="13637"/>
                  </a:cubicBezTo>
                  <a:cubicBezTo>
                    <a:pt x="16884" y="13865"/>
                    <a:pt x="16536" y="13957"/>
                    <a:pt x="16159" y="13957"/>
                  </a:cubicBezTo>
                  <a:cubicBezTo>
                    <a:pt x="16138" y="13957"/>
                    <a:pt x="16117" y="13957"/>
                    <a:pt x="16096" y="13956"/>
                  </a:cubicBezTo>
                  <a:cubicBezTo>
                    <a:pt x="15902" y="13949"/>
                    <a:pt x="15709" y="13927"/>
                    <a:pt x="15479" y="13910"/>
                  </a:cubicBezTo>
                  <a:cubicBezTo>
                    <a:pt x="15537" y="13834"/>
                    <a:pt x="15569" y="13788"/>
                    <a:pt x="15608" y="13741"/>
                  </a:cubicBezTo>
                  <a:cubicBezTo>
                    <a:pt x="15795" y="13515"/>
                    <a:pt x="15945" y="13261"/>
                    <a:pt x="16049" y="12985"/>
                  </a:cubicBezTo>
                  <a:cubicBezTo>
                    <a:pt x="16124" y="12784"/>
                    <a:pt x="16239" y="12623"/>
                    <a:pt x="16468" y="12573"/>
                  </a:cubicBezTo>
                  <a:cubicBezTo>
                    <a:pt x="16590" y="12544"/>
                    <a:pt x="16705" y="12476"/>
                    <a:pt x="16827" y="12448"/>
                  </a:cubicBezTo>
                  <a:cubicBezTo>
                    <a:pt x="17368" y="12322"/>
                    <a:pt x="17751" y="11982"/>
                    <a:pt x="18027" y="11523"/>
                  </a:cubicBezTo>
                  <a:cubicBezTo>
                    <a:pt x="18199" y="11240"/>
                    <a:pt x="18346" y="10939"/>
                    <a:pt x="18464" y="10627"/>
                  </a:cubicBezTo>
                  <a:cubicBezTo>
                    <a:pt x="18740" y="9936"/>
                    <a:pt x="18987" y="9234"/>
                    <a:pt x="19267" y="8542"/>
                  </a:cubicBezTo>
                  <a:cubicBezTo>
                    <a:pt x="19407" y="8194"/>
                    <a:pt x="19446" y="7833"/>
                    <a:pt x="19532" y="7478"/>
                  </a:cubicBezTo>
                  <a:cubicBezTo>
                    <a:pt x="19632" y="7055"/>
                    <a:pt x="19761" y="6643"/>
                    <a:pt x="20034" y="6292"/>
                  </a:cubicBezTo>
                  <a:cubicBezTo>
                    <a:pt x="20148" y="6145"/>
                    <a:pt x="20281" y="6012"/>
                    <a:pt x="20428" y="5901"/>
                  </a:cubicBezTo>
                  <a:cubicBezTo>
                    <a:pt x="20590" y="5785"/>
                    <a:pt x="20771" y="5726"/>
                    <a:pt x="20950" y="5726"/>
                  </a:cubicBezTo>
                  <a:close/>
                  <a:moveTo>
                    <a:pt x="14104" y="9554"/>
                  </a:moveTo>
                  <a:cubicBezTo>
                    <a:pt x="14152" y="9554"/>
                    <a:pt x="14201" y="9558"/>
                    <a:pt x="14250" y="9563"/>
                  </a:cubicBezTo>
                  <a:cubicBezTo>
                    <a:pt x="14455" y="9588"/>
                    <a:pt x="14648" y="9685"/>
                    <a:pt x="14795" y="9832"/>
                  </a:cubicBezTo>
                  <a:cubicBezTo>
                    <a:pt x="14834" y="9868"/>
                    <a:pt x="14874" y="9904"/>
                    <a:pt x="14906" y="9947"/>
                  </a:cubicBezTo>
                  <a:cubicBezTo>
                    <a:pt x="15200" y="10334"/>
                    <a:pt x="15494" y="10721"/>
                    <a:pt x="15777" y="11115"/>
                  </a:cubicBezTo>
                  <a:cubicBezTo>
                    <a:pt x="15920" y="11315"/>
                    <a:pt x="15970" y="11555"/>
                    <a:pt x="16003" y="11792"/>
                  </a:cubicBezTo>
                  <a:cubicBezTo>
                    <a:pt x="16124" y="12684"/>
                    <a:pt x="15845" y="13422"/>
                    <a:pt x="15146" y="13992"/>
                  </a:cubicBezTo>
                  <a:cubicBezTo>
                    <a:pt x="15071" y="14056"/>
                    <a:pt x="14985" y="14110"/>
                    <a:pt x="14895" y="14153"/>
                  </a:cubicBezTo>
                  <a:cubicBezTo>
                    <a:pt x="14741" y="14228"/>
                    <a:pt x="14590" y="14263"/>
                    <a:pt x="14442" y="14263"/>
                  </a:cubicBezTo>
                  <a:cubicBezTo>
                    <a:pt x="14229" y="14263"/>
                    <a:pt x="14022" y="14192"/>
                    <a:pt x="13817" y="14067"/>
                  </a:cubicBezTo>
                  <a:cubicBezTo>
                    <a:pt x="13609" y="13945"/>
                    <a:pt x="13487" y="13763"/>
                    <a:pt x="13394" y="13551"/>
                  </a:cubicBezTo>
                  <a:cubicBezTo>
                    <a:pt x="13172" y="13046"/>
                    <a:pt x="13068" y="12494"/>
                    <a:pt x="13082" y="11939"/>
                  </a:cubicBezTo>
                  <a:cubicBezTo>
                    <a:pt x="13097" y="11426"/>
                    <a:pt x="13129" y="10918"/>
                    <a:pt x="13337" y="10434"/>
                  </a:cubicBezTo>
                  <a:cubicBezTo>
                    <a:pt x="13373" y="10341"/>
                    <a:pt x="13398" y="10244"/>
                    <a:pt x="13408" y="10144"/>
                  </a:cubicBezTo>
                  <a:cubicBezTo>
                    <a:pt x="13468" y="9710"/>
                    <a:pt x="13760" y="9554"/>
                    <a:pt x="14104" y="9554"/>
                  </a:cubicBezTo>
                  <a:close/>
                  <a:moveTo>
                    <a:pt x="3983" y="6441"/>
                  </a:moveTo>
                  <a:cubicBezTo>
                    <a:pt x="4013" y="6441"/>
                    <a:pt x="4045" y="6446"/>
                    <a:pt x="4078" y="6457"/>
                  </a:cubicBezTo>
                  <a:cubicBezTo>
                    <a:pt x="4225" y="6496"/>
                    <a:pt x="4365" y="6561"/>
                    <a:pt x="4490" y="6650"/>
                  </a:cubicBezTo>
                  <a:cubicBezTo>
                    <a:pt x="4802" y="6890"/>
                    <a:pt x="5106" y="7137"/>
                    <a:pt x="5393" y="7406"/>
                  </a:cubicBezTo>
                  <a:cubicBezTo>
                    <a:pt x="6110" y="8069"/>
                    <a:pt x="6758" y="8796"/>
                    <a:pt x="7392" y="9535"/>
                  </a:cubicBezTo>
                  <a:cubicBezTo>
                    <a:pt x="8130" y="10387"/>
                    <a:pt x="8897" y="11211"/>
                    <a:pt x="9772" y="11932"/>
                  </a:cubicBezTo>
                  <a:cubicBezTo>
                    <a:pt x="10245" y="12322"/>
                    <a:pt x="10743" y="12655"/>
                    <a:pt x="11309" y="12881"/>
                  </a:cubicBezTo>
                  <a:cubicBezTo>
                    <a:pt x="11610" y="12999"/>
                    <a:pt x="11929" y="13064"/>
                    <a:pt x="12244" y="13153"/>
                  </a:cubicBezTo>
                  <a:cubicBezTo>
                    <a:pt x="12305" y="13171"/>
                    <a:pt x="12376" y="13196"/>
                    <a:pt x="12416" y="13239"/>
                  </a:cubicBezTo>
                  <a:cubicBezTo>
                    <a:pt x="12681" y="13566"/>
                    <a:pt x="13018" y="13831"/>
                    <a:pt x="13401" y="14010"/>
                  </a:cubicBezTo>
                  <a:cubicBezTo>
                    <a:pt x="13426" y="14024"/>
                    <a:pt x="13448" y="14046"/>
                    <a:pt x="13466" y="14064"/>
                  </a:cubicBezTo>
                  <a:cubicBezTo>
                    <a:pt x="13208" y="14297"/>
                    <a:pt x="12911" y="14379"/>
                    <a:pt x="12583" y="14379"/>
                  </a:cubicBezTo>
                  <a:cubicBezTo>
                    <a:pt x="12569" y="14379"/>
                    <a:pt x="12555" y="14379"/>
                    <a:pt x="12541" y="14379"/>
                  </a:cubicBezTo>
                  <a:cubicBezTo>
                    <a:pt x="12079" y="14375"/>
                    <a:pt x="11646" y="14253"/>
                    <a:pt x="11233" y="14056"/>
                  </a:cubicBezTo>
                  <a:cubicBezTo>
                    <a:pt x="10918" y="13910"/>
                    <a:pt x="10617" y="13738"/>
                    <a:pt x="10313" y="13569"/>
                  </a:cubicBezTo>
                  <a:cubicBezTo>
                    <a:pt x="10001" y="13394"/>
                    <a:pt x="9689" y="13207"/>
                    <a:pt x="9377" y="13032"/>
                  </a:cubicBezTo>
                  <a:cubicBezTo>
                    <a:pt x="9266" y="12971"/>
                    <a:pt x="9152" y="12917"/>
                    <a:pt x="9033" y="12874"/>
                  </a:cubicBezTo>
                  <a:cubicBezTo>
                    <a:pt x="8882" y="12815"/>
                    <a:pt x="8730" y="12773"/>
                    <a:pt x="8577" y="12773"/>
                  </a:cubicBezTo>
                  <a:cubicBezTo>
                    <a:pt x="8432" y="12773"/>
                    <a:pt x="8286" y="12811"/>
                    <a:pt x="8138" y="12906"/>
                  </a:cubicBezTo>
                  <a:cubicBezTo>
                    <a:pt x="8116" y="12845"/>
                    <a:pt x="8095" y="12799"/>
                    <a:pt x="8080" y="12752"/>
                  </a:cubicBezTo>
                  <a:cubicBezTo>
                    <a:pt x="7919" y="12258"/>
                    <a:pt x="7769" y="11763"/>
                    <a:pt x="7593" y="11272"/>
                  </a:cubicBezTo>
                  <a:cubicBezTo>
                    <a:pt x="7443" y="10867"/>
                    <a:pt x="7235" y="10484"/>
                    <a:pt x="6970" y="10140"/>
                  </a:cubicBezTo>
                  <a:cubicBezTo>
                    <a:pt x="6407" y="9373"/>
                    <a:pt x="5708" y="8718"/>
                    <a:pt x="4913" y="8202"/>
                  </a:cubicBezTo>
                  <a:cubicBezTo>
                    <a:pt x="4633" y="8015"/>
                    <a:pt x="4365" y="7818"/>
                    <a:pt x="4107" y="7610"/>
                  </a:cubicBezTo>
                  <a:cubicBezTo>
                    <a:pt x="3913" y="7446"/>
                    <a:pt x="3752" y="7245"/>
                    <a:pt x="3641" y="7016"/>
                  </a:cubicBezTo>
                  <a:cubicBezTo>
                    <a:pt x="3555" y="6862"/>
                    <a:pt x="3601" y="6733"/>
                    <a:pt x="3695" y="6607"/>
                  </a:cubicBezTo>
                  <a:cubicBezTo>
                    <a:pt x="3771" y="6511"/>
                    <a:pt x="3868" y="6441"/>
                    <a:pt x="3983" y="6441"/>
                  </a:cubicBezTo>
                  <a:close/>
                  <a:moveTo>
                    <a:pt x="3566" y="7080"/>
                  </a:moveTo>
                  <a:cubicBezTo>
                    <a:pt x="3881" y="7689"/>
                    <a:pt x="4397" y="8019"/>
                    <a:pt x="4913" y="8356"/>
                  </a:cubicBezTo>
                  <a:cubicBezTo>
                    <a:pt x="5655" y="8847"/>
                    <a:pt x="6274" y="9463"/>
                    <a:pt x="6819" y="10165"/>
                  </a:cubicBezTo>
                  <a:cubicBezTo>
                    <a:pt x="7242" y="10713"/>
                    <a:pt x="7503" y="11337"/>
                    <a:pt x="7708" y="11989"/>
                  </a:cubicBezTo>
                  <a:cubicBezTo>
                    <a:pt x="7804" y="12294"/>
                    <a:pt x="7887" y="12602"/>
                    <a:pt x="7984" y="12906"/>
                  </a:cubicBezTo>
                  <a:cubicBezTo>
                    <a:pt x="8009" y="12964"/>
                    <a:pt x="8041" y="13021"/>
                    <a:pt x="8080" y="13075"/>
                  </a:cubicBezTo>
                  <a:cubicBezTo>
                    <a:pt x="8138" y="13057"/>
                    <a:pt x="8191" y="13032"/>
                    <a:pt x="8242" y="13003"/>
                  </a:cubicBezTo>
                  <a:cubicBezTo>
                    <a:pt x="8346" y="12934"/>
                    <a:pt x="8458" y="12905"/>
                    <a:pt x="8571" y="12905"/>
                  </a:cubicBezTo>
                  <a:cubicBezTo>
                    <a:pt x="8640" y="12905"/>
                    <a:pt x="8710" y="12916"/>
                    <a:pt x="8779" y="12935"/>
                  </a:cubicBezTo>
                  <a:cubicBezTo>
                    <a:pt x="8951" y="12985"/>
                    <a:pt x="9119" y="13053"/>
                    <a:pt x="9277" y="13139"/>
                  </a:cubicBezTo>
                  <a:cubicBezTo>
                    <a:pt x="9729" y="13383"/>
                    <a:pt x="10169" y="13648"/>
                    <a:pt x="10617" y="13899"/>
                  </a:cubicBezTo>
                  <a:cubicBezTo>
                    <a:pt x="11008" y="14117"/>
                    <a:pt x="11409" y="14307"/>
                    <a:pt x="11850" y="14408"/>
                  </a:cubicBezTo>
                  <a:cubicBezTo>
                    <a:pt x="12011" y="14443"/>
                    <a:pt x="12172" y="14468"/>
                    <a:pt x="12341" y="14515"/>
                  </a:cubicBezTo>
                  <a:cubicBezTo>
                    <a:pt x="12172" y="14540"/>
                    <a:pt x="12004" y="14576"/>
                    <a:pt x="11832" y="14594"/>
                  </a:cubicBezTo>
                  <a:cubicBezTo>
                    <a:pt x="11660" y="14612"/>
                    <a:pt x="11488" y="14626"/>
                    <a:pt x="11316" y="14640"/>
                  </a:cubicBezTo>
                  <a:cubicBezTo>
                    <a:pt x="11279" y="14643"/>
                    <a:pt x="11242" y="14644"/>
                    <a:pt x="11205" y="14644"/>
                  </a:cubicBezTo>
                  <a:cubicBezTo>
                    <a:pt x="11002" y="14644"/>
                    <a:pt x="10801" y="14610"/>
                    <a:pt x="10610" y="14544"/>
                  </a:cubicBezTo>
                  <a:cubicBezTo>
                    <a:pt x="10313" y="14443"/>
                    <a:pt x="10012" y="14368"/>
                    <a:pt x="9703" y="14314"/>
                  </a:cubicBezTo>
                  <a:cubicBezTo>
                    <a:pt x="9619" y="14302"/>
                    <a:pt x="9534" y="14295"/>
                    <a:pt x="9449" y="14295"/>
                  </a:cubicBezTo>
                  <a:cubicBezTo>
                    <a:pt x="9342" y="14295"/>
                    <a:pt x="9236" y="14305"/>
                    <a:pt x="9130" y="14325"/>
                  </a:cubicBezTo>
                  <a:cubicBezTo>
                    <a:pt x="8869" y="14365"/>
                    <a:pt x="8811" y="14465"/>
                    <a:pt x="8847" y="14726"/>
                  </a:cubicBezTo>
                  <a:cubicBezTo>
                    <a:pt x="8851" y="14759"/>
                    <a:pt x="8854" y="14791"/>
                    <a:pt x="8858" y="14838"/>
                  </a:cubicBezTo>
                  <a:cubicBezTo>
                    <a:pt x="8848" y="14838"/>
                    <a:pt x="8839" y="14838"/>
                    <a:pt x="8830" y="14838"/>
                  </a:cubicBezTo>
                  <a:cubicBezTo>
                    <a:pt x="8659" y="14838"/>
                    <a:pt x="8514" y="14777"/>
                    <a:pt x="8374" y="14709"/>
                  </a:cubicBezTo>
                  <a:cubicBezTo>
                    <a:pt x="7636" y="14361"/>
                    <a:pt x="7045" y="13849"/>
                    <a:pt x="6651" y="13128"/>
                  </a:cubicBezTo>
                  <a:cubicBezTo>
                    <a:pt x="6439" y="12745"/>
                    <a:pt x="6257" y="12340"/>
                    <a:pt x="6049" y="11957"/>
                  </a:cubicBezTo>
                  <a:cubicBezTo>
                    <a:pt x="5905" y="11695"/>
                    <a:pt x="5733" y="11444"/>
                    <a:pt x="5572" y="11194"/>
                  </a:cubicBezTo>
                  <a:cubicBezTo>
                    <a:pt x="5121" y="10484"/>
                    <a:pt x="4662" y="9782"/>
                    <a:pt x="4218" y="9069"/>
                  </a:cubicBezTo>
                  <a:cubicBezTo>
                    <a:pt x="3970" y="8664"/>
                    <a:pt x="3738" y="8252"/>
                    <a:pt x="3623" y="7786"/>
                  </a:cubicBezTo>
                  <a:cubicBezTo>
                    <a:pt x="3587" y="7610"/>
                    <a:pt x="3558" y="7431"/>
                    <a:pt x="3537" y="7256"/>
                  </a:cubicBezTo>
                  <a:cubicBezTo>
                    <a:pt x="3530" y="7213"/>
                    <a:pt x="3551" y="7170"/>
                    <a:pt x="3566" y="7080"/>
                  </a:cubicBezTo>
                  <a:close/>
                  <a:moveTo>
                    <a:pt x="27257" y="12888"/>
                  </a:moveTo>
                  <a:cubicBezTo>
                    <a:pt x="27289" y="12942"/>
                    <a:pt x="27318" y="13003"/>
                    <a:pt x="27340" y="13067"/>
                  </a:cubicBezTo>
                  <a:cubicBezTo>
                    <a:pt x="27386" y="13300"/>
                    <a:pt x="27447" y="13533"/>
                    <a:pt x="27465" y="13770"/>
                  </a:cubicBezTo>
                  <a:cubicBezTo>
                    <a:pt x="27494" y="14214"/>
                    <a:pt x="27486" y="14662"/>
                    <a:pt x="27512" y="15106"/>
                  </a:cubicBezTo>
                  <a:cubicBezTo>
                    <a:pt x="27526" y="15389"/>
                    <a:pt x="27576" y="15672"/>
                    <a:pt x="27612" y="15955"/>
                  </a:cubicBezTo>
                  <a:lnTo>
                    <a:pt x="27580" y="15966"/>
                  </a:lnTo>
                  <a:cubicBezTo>
                    <a:pt x="27408" y="15737"/>
                    <a:pt x="27228" y="15515"/>
                    <a:pt x="27071" y="15278"/>
                  </a:cubicBezTo>
                  <a:cubicBezTo>
                    <a:pt x="26842" y="14938"/>
                    <a:pt x="26795" y="14562"/>
                    <a:pt x="26913" y="14171"/>
                  </a:cubicBezTo>
                  <a:cubicBezTo>
                    <a:pt x="26942" y="14064"/>
                    <a:pt x="26981" y="13956"/>
                    <a:pt x="27021" y="13849"/>
                  </a:cubicBezTo>
                  <a:cubicBezTo>
                    <a:pt x="27132" y="13544"/>
                    <a:pt x="27228" y="13232"/>
                    <a:pt x="27257" y="12888"/>
                  </a:cubicBezTo>
                  <a:close/>
                  <a:moveTo>
                    <a:pt x="18403" y="13691"/>
                  </a:moveTo>
                  <a:cubicBezTo>
                    <a:pt x="18403" y="13720"/>
                    <a:pt x="18407" y="13727"/>
                    <a:pt x="18403" y="13730"/>
                  </a:cubicBezTo>
                  <a:cubicBezTo>
                    <a:pt x="18038" y="14099"/>
                    <a:pt x="17676" y="14472"/>
                    <a:pt x="17303" y="14830"/>
                  </a:cubicBezTo>
                  <a:cubicBezTo>
                    <a:pt x="17121" y="14999"/>
                    <a:pt x="16895" y="15113"/>
                    <a:pt x="16648" y="15164"/>
                  </a:cubicBezTo>
                  <a:cubicBezTo>
                    <a:pt x="15838" y="15339"/>
                    <a:pt x="15232" y="15816"/>
                    <a:pt x="14745" y="16464"/>
                  </a:cubicBezTo>
                  <a:cubicBezTo>
                    <a:pt x="14673" y="16561"/>
                    <a:pt x="14602" y="16658"/>
                    <a:pt x="14523" y="16747"/>
                  </a:cubicBezTo>
                  <a:cubicBezTo>
                    <a:pt x="14465" y="16801"/>
                    <a:pt x="14408" y="16858"/>
                    <a:pt x="14344" y="16909"/>
                  </a:cubicBezTo>
                  <a:cubicBezTo>
                    <a:pt x="14304" y="16826"/>
                    <a:pt x="14272" y="16769"/>
                    <a:pt x="14247" y="16712"/>
                  </a:cubicBezTo>
                  <a:cubicBezTo>
                    <a:pt x="14200" y="16586"/>
                    <a:pt x="14150" y="16464"/>
                    <a:pt x="14111" y="16335"/>
                  </a:cubicBezTo>
                  <a:cubicBezTo>
                    <a:pt x="13881" y="15647"/>
                    <a:pt x="13373" y="15260"/>
                    <a:pt x="12713" y="15053"/>
                  </a:cubicBezTo>
                  <a:cubicBezTo>
                    <a:pt x="12430" y="14967"/>
                    <a:pt x="12126" y="14938"/>
                    <a:pt x="11832" y="14884"/>
                  </a:cubicBezTo>
                  <a:cubicBezTo>
                    <a:pt x="11646" y="14852"/>
                    <a:pt x="11459" y="14805"/>
                    <a:pt x="11276" y="14748"/>
                  </a:cubicBezTo>
                  <a:cubicBezTo>
                    <a:pt x="12097" y="14694"/>
                    <a:pt x="12910" y="14644"/>
                    <a:pt x="13623" y="14139"/>
                  </a:cubicBezTo>
                  <a:cubicBezTo>
                    <a:pt x="13898" y="14313"/>
                    <a:pt x="14167" y="14400"/>
                    <a:pt x="14430" y="14400"/>
                  </a:cubicBezTo>
                  <a:cubicBezTo>
                    <a:pt x="14756" y="14400"/>
                    <a:pt x="15072" y="14266"/>
                    <a:pt x="15376" y="13996"/>
                  </a:cubicBezTo>
                  <a:cubicBezTo>
                    <a:pt x="15640" y="14051"/>
                    <a:pt x="15904" y="14069"/>
                    <a:pt x="16167" y="14069"/>
                  </a:cubicBezTo>
                  <a:cubicBezTo>
                    <a:pt x="16417" y="14069"/>
                    <a:pt x="16667" y="14052"/>
                    <a:pt x="16916" y="14035"/>
                  </a:cubicBezTo>
                  <a:cubicBezTo>
                    <a:pt x="17425" y="13996"/>
                    <a:pt x="17927" y="13906"/>
                    <a:pt x="18403" y="13691"/>
                  </a:cubicBezTo>
                  <a:close/>
                  <a:moveTo>
                    <a:pt x="20013" y="13029"/>
                  </a:moveTo>
                  <a:cubicBezTo>
                    <a:pt x="20038" y="13029"/>
                    <a:pt x="20063" y="13030"/>
                    <a:pt x="20087" y="13032"/>
                  </a:cubicBezTo>
                  <a:cubicBezTo>
                    <a:pt x="20345" y="13042"/>
                    <a:pt x="20481" y="13168"/>
                    <a:pt x="20499" y="13422"/>
                  </a:cubicBezTo>
                  <a:cubicBezTo>
                    <a:pt x="20517" y="13716"/>
                    <a:pt x="20510" y="14010"/>
                    <a:pt x="20428" y="14296"/>
                  </a:cubicBezTo>
                  <a:cubicBezTo>
                    <a:pt x="20073" y="15536"/>
                    <a:pt x="19457" y="16629"/>
                    <a:pt x="18629" y="17611"/>
                  </a:cubicBezTo>
                  <a:cubicBezTo>
                    <a:pt x="18127" y="18206"/>
                    <a:pt x="17468" y="18532"/>
                    <a:pt x="16730" y="18725"/>
                  </a:cubicBezTo>
                  <a:cubicBezTo>
                    <a:pt x="16321" y="18823"/>
                    <a:pt x="15899" y="18873"/>
                    <a:pt x="15478" y="18873"/>
                  </a:cubicBezTo>
                  <a:cubicBezTo>
                    <a:pt x="15360" y="18873"/>
                    <a:pt x="15242" y="18869"/>
                    <a:pt x="15125" y="18861"/>
                  </a:cubicBezTo>
                  <a:cubicBezTo>
                    <a:pt x="14824" y="18843"/>
                    <a:pt x="14523" y="18847"/>
                    <a:pt x="14225" y="18843"/>
                  </a:cubicBezTo>
                  <a:cubicBezTo>
                    <a:pt x="13530" y="18833"/>
                    <a:pt x="12860" y="18711"/>
                    <a:pt x="12240" y="18378"/>
                  </a:cubicBezTo>
                  <a:cubicBezTo>
                    <a:pt x="11850" y="18163"/>
                    <a:pt x="11477" y="17912"/>
                    <a:pt x="11137" y="17622"/>
                  </a:cubicBezTo>
                  <a:cubicBezTo>
                    <a:pt x="10434" y="17034"/>
                    <a:pt x="9836" y="16332"/>
                    <a:pt x="9363" y="15547"/>
                  </a:cubicBezTo>
                  <a:cubicBezTo>
                    <a:pt x="9238" y="15328"/>
                    <a:pt x="9127" y="15103"/>
                    <a:pt x="9026" y="14870"/>
                  </a:cubicBezTo>
                  <a:cubicBezTo>
                    <a:pt x="8983" y="14777"/>
                    <a:pt x="8973" y="14669"/>
                    <a:pt x="8955" y="14587"/>
                  </a:cubicBezTo>
                  <a:cubicBezTo>
                    <a:pt x="9062" y="14461"/>
                    <a:pt x="9180" y="14443"/>
                    <a:pt x="9302" y="14429"/>
                  </a:cubicBezTo>
                  <a:cubicBezTo>
                    <a:pt x="9347" y="14425"/>
                    <a:pt x="9392" y="14423"/>
                    <a:pt x="9436" y="14423"/>
                  </a:cubicBezTo>
                  <a:cubicBezTo>
                    <a:pt x="9713" y="14423"/>
                    <a:pt x="9979" y="14495"/>
                    <a:pt x="10245" y="14572"/>
                  </a:cubicBezTo>
                  <a:cubicBezTo>
                    <a:pt x="10657" y="14698"/>
                    <a:pt x="11065" y="14845"/>
                    <a:pt x="11484" y="14956"/>
                  </a:cubicBezTo>
                  <a:cubicBezTo>
                    <a:pt x="11778" y="15031"/>
                    <a:pt x="12086" y="15060"/>
                    <a:pt x="12387" y="15110"/>
                  </a:cubicBezTo>
                  <a:cubicBezTo>
                    <a:pt x="12710" y="15167"/>
                    <a:pt x="13014" y="15296"/>
                    <a:pt x="13287" y="15479"/>
                  </a:cubicBezTo>
                  <a:cubicBezTo>
                    <a:pt x="13534" y="15647"/>
                    <a:pt x="13734" y="15877"/>
                    <a:pt x="13867" y="16145"/>
                  </a:cubicBezTo>
                  <a:cubicBezTo>
                    <a:pt x="13946" y="16296"/>
                    <a:pt x="13996" y="16454"/>
                    <a:pt x="14057" y="16608"/>
                  </a:cubicBezTo>
                  <a:cubicBezTo>
                    <a:pt x="14093" y="16694"/>
                    <a:pt x="14121" y="16783"/>
                    <a:pt x="14161" y="16869"/>
                  </a:cubicBezTo>
                  <a:cubicBezTo>
                    <a:pt x="14214" y="16981"/>
                    <a:pt x="14274" y="17038"/>
                    <a:pt x="14346" y="17038"/>
                  </a:cubicBezTo>
                  <a:cubicBezTo>
                    <a:pt x="14401" y="17038"/>
                    <a:pt x="14463" y="17006"/>
                    <a:pt x="14534" y="16941"/>
                  </a:cubicBezTo>
                  <a:cubicBezTo>
                    <a:pt x="14609" y="16866"/>
                    <a:pt x="14680" y="16787"/>
                    <a:pt x="14745" y="16701"/>
                  </a:cubicBezTo>
                  <a:cubicBezTo>
                    <a:pt x="14842" y="16590"/>
                    <a:pt x="14928" y="16471"/>
                    <a:pt x="15021" y="16357"/>
                  </a:cubicBezTo>
                  <a:cubicBezTo>
                    <a:pt x="15440" y="15852"/>
                    <a:pt x="15945" y="15479"/>
                    <a:pt x="16597" y="15325"/>
                  </a:cubicBezTo>
                  <a:cubicBezTo>
                    <a:pt x="17020" y="15228"/>
                    <a:pt x="17364" y="15010"/>
                    <a:pt x="17665" y="14698"/>
                  </a:cubicBezTo>
                  <a:cubicBezTo>
                    <a:pt x="18009" y="14336"/>
                    <a:pt x="18364" y="13981"/>
                    <a:pt x="18740" y="13652"/>
                  </a:cubicBezTo>
                  <a:cubicBezTo>
                    <a:pt x="18951" y="13465"/>
                    <a:pt x="19209" y="13325"/>
                    <a:pt x="19453" y="13179"/>
                  </a:cubicBezTo>
                  <a:cubicBezTo>
                    <a:pt x="19625" y="13080"/>
                    <a:pt x="19817" y="13029"/>
                    <a:pt x="20013" y="13029"/>
                  </a:cubicBezTo>
                  <a:close/>
                  <a:moveTo>
                    <a:pt x="23712" y="11499"/>
                  </a:moveTo>
                  <a:cubicBezTo>
                    <a:pt x="23950" y="11499"/>
                    <a:pt x="24189" y="11515"/>
                    <a:pt x="24430" y="11537"/>
                  </a:cubicBezTo>
                  <a:cubicBezTo>
                    <a:pt x="24921" y="11584"/>
                    <a:pt x="25405" y="11681"/>
                    <a:pt x="25874" y="11828"/>
                  </a:cubicBezTo>
                  <a:cubicBezTo>
                    <a:pt x="26247" y="11953"/>
                    <a:pt x="26587" y="12165"/>
                    <a:pt x="26859" y="12448"/>
                  </a:cubicBezTo>
                  <a:cubicBezTo>
                    <a:pt x="27056" y="12645"/>
                    <a:pt x="27157" y="12888"/>
                    <a:pt x="27078" y="13179"/>
                  </a:cubicBezTo>
                  <a:cubicBezTo>
                    <a:pt x="27006" y="13440"/>
                    <a:pt x="26938" y="13705"/>
                    <a:pt x="26849" y="13960"/>
                  </a:cubicBezTo>
                  <a:cubicBezTo>
                    <a:pt x="26637" y="14562"/>
                    <a:pt x="26727" y="15099"/>
                    <a:pt x="27139" y="15586"/>
                  </a:cubicBezTo>
                  <a:cubicBezTo>
                    <a:pt x="27257" y="15730"/>
                    <a:pt x="27372" y="15880"/>
                    <a:pt x="27494" y="16020"/>
                  </a:cubicBezTo>
                  <a:cubicBezTo>
                    <a:pt x="27755" y="16317"/>
                    <a:pt x="27773" y="16669"/>
                    <a:pt x="27741" y="17038"/>
                  </a:cubicBezTo>
                  <a:cubicBezTo>
                    <a:pt x="27712" y="17317"/>
                    <a:pt x="27598" y="17582"/>
                    <a:pt x="27411" y="17794"/>
                  </a:cubicBezTo>
                  <a:cubicBezTo>
                    <a:pt x="27221" y="18023"/>
                    <a:pt x="26949" y="18105"/>
                    <a:pt x="26666" y="18127"/>
                  </a:cubicBezTo>
                  <a:cubicBezTo>
                    <a:pt x="26340" y="18147"/>
                    <a:pt x="26012" y="18166"/>
                    <a:pt x="25686" y="18166"/>
                  </a:cubicBezTo>
                  <a:cubicBezTo>
                    <a:pt x="25613" y="18166"/>
                    <a:pt x="25541" y="18165"/>
                    <a:pt x="25469" y="18163"/>
                  </a:cubicBezTo>
                  <a:cubicBezTo>
                    <a:pt x="25409" y="18162"/>
                    <a:pt x="25349" y="18161"/>
                    <a:pt x="25289" y="18161"/>
                  </a:cubicBezTo>
                  <a:cubicBezTo>
                    <a:pt x="24207" y="18161"/>
                    <a:pt x="23134" y="18344"/>
                    <a:pt x="22115" y="18704"/>
                  </a:cubicBezTo>
                  <a:cubicBezTo>
                    <a:pt x="21614" y="18879"/>
                    <a:pt x="21101" y="19026"/>
                    <a:pt x="20582" y="19144"/>
                  </a:cubicBezTo>
                  <a:cubicBezTo>
                    <a:pt x="20227" y="19226"/>
                    <a:pt x="19865" y="19268"/>
                    <a:pt x="19503" y="19268"/>
                  </a:cubicBezTo>
                  <a:cubicBezTo>
                    <a:pt x="19247" y="19268"/>
                    <a:pt x="18990" y="19247"/>
                    <a:pt x="18737" y="19205"/>
                  </a:cubicBezTo>
                  <a:cubicBezTo>
                    <a:pt x="18479" y="19162"/>
                    <a:pt x="18231" y="19041"/>
                    <a:pt x="17988" y="18937"/>
                  </a:cubicBezTo>
                  <a:cubicBezTo>
                    <a:pt x="17812" y="18861"/>
                    <a:pt x="17654" y="18754"/>
                    <a:pt x="17464" y="18646"/>
                  </a:cubicBezTo>
                  <a:cubicBezTo>
                    <a:pt x="17500" y="18621"/>
                    <a:pt x="17536" y="18600"/>
                    <a:pt x="17572" y="18582"/>
                  </a:cubicBezTo>
                  <a:cubicBezTo>
                    <a:pt x="18059" y="18392"/>
                    <a:pt x="18439" y="18059"/>
                    <a:pt x="18772" y="17668"/>
                  </a:cubicBezTo>
                  <a:cubicBezTo>
                    <a:pt x="19589" y="16715"/>
                    <a:pt x="20198" y="15597"/>
                    <a:pt x="20550" y="14390"/>
                  </a:cubicBezTo>
                  <a:cubicBezTo>
                    <a:pt x="20639" y="14114"/>
                    <a:pt x="20671" y="13827"/>
                    <a:pt x="20646" y="13540"/>
                  </a:cubicBezTo>
                  <a:cubicBezTo>
                    <a:pt x="20632" y="13365"/>
                    <a:pt x="20575" y="13193"/>
                    <a:pt x="20532" y="12999"/>
                  </a:cubicBezTo>
                  <a:cubicBezTo>
                    <a:pt x="20542" y="12989"/>
                    <a:pt x="20589" y="12967"/>
                    <a:pt x="20632" y="12946"/>
                  </a:cubicBezTo>
                  <a:cubicBezTo>
                    <a:pt x="21069" y="12741"/>
                    <a:pt x="21496" y="12526"/>
                    <a:pt x="21882" y="12236"/>
                  </a:cubicBezTo>
                  <a:cubicBezTo>
                    <a:pt x="22062" y="12096"/>
                    <a:pt x="22230" y="11950"/>
                    <a:pt x="22395" y="11792"/>
                  </a:cubicBezTo>
                  <a:cubicBezTo>
                    <a:pt x="22492" y="11702"/>
                    <a:pt x="22610" y="11638"/>
                    <a:pt x="22742" y="11609"/>
                  </a:cubicBezTo>
                  <a:cubicBezTo>
                    <a:pt x="23063" y="11528"/>
                    <a:pt x="23386" y="11499"/>
                    <a:pt x="23712" y="11499"/>
                  </a:cubicBezTo>
                  <a:close/>
                  <a:moveTo>
                    <a:pt x="6080" y="14077"/>
                  </a:moveTo>
                  <a:cubicBezTo>
                    <a:pt x="6131" y="14077"/>
                    <a:pt x="6181" y="14078"/>
                    <a:pt x="6231" y="14082"/>
                  </a:cubicBezTo>
                  <a:cubicBezTo>
                    <a:pt x="6543" y="14099"/>
                    <a:pt x="6855" y="14121"/>
                    <a:pt x="7167" y="14153"/>
                  </a:cubicBezTo>
                  <a:cubicBezTo>
                    <a:pt x="7249" y="14168"/>
                    <a:pt x="7328" y="14200"/>
                    <a:pt x="7400" y="14246"/>
                  </a:cubicBezTo>
                  <a:cubicBezTo>
                    <a:pt x="7460" y="14286"/>
                    <a:pt x="7518" y="14332"/>
                    <a:pt x="7572" y="14379"/>
                  </a:cubicBezTo>
                  <a:cubicBezTo>
                    <a:pt x="8041" y="14741"/>
                    <a:pt x="8363" y="14884"/>
                    <a:pt x="8919" y="14977"/>
                  </a:cubicBezTo>
                  <a:cubicBezTo>
                    <a:pt x="9657" y="16529"/>
                    <a:pt x="10771" y="17729"/>
                    <a:pt x="12280" y="18571"/>
                  </a:cubicBezTo>
                  <a:cubicBezTo>
                    <a:pt x="12244" y="18614"/>
                    <a:pt x="12201" y="18654"/>
                    <a:pt x="12158" y="18689"/>
                  </a:cubicBezTo>
                  <a:cubicBezTo>
                    <a:pt x="11753" y="18955"/>
                    <a:pt x="11355" y="19238"/>
                    <a:pt x="10936" y="19481"/>
                  </a:cubicBezTo>
                  <a:cubicBezTo>
                    <a:pt x="10606" y="19675"/>
                    <a:pt x="10223" y="19736"/>
                    <a:pt x="9850" y="19804"/>
                  </a:cubicBezTo>
                  <a:cubicBezTo>
                    <a:pt x="9628" y="19847"/>
                    <a:pt x="9402" y="19872"/>
                    <a:pt x="9177" y="19879"/>
                  </a:cubicBezTo>
                  <a:cubicBezTo>
                    <a:pt x="8603" y="19879"/>
                    <a:pt x="8052" y="19764"/>
                    <a:pt x="7557" y="19456"/>
                  </a:cubicBezTo>
                  <a:cubicBezTo>
                    <a:pt x="7296" y="19281"/>
                    <a:pt x="7048" y="19094"/>
                    <a:pt x="6812" y="18886"/>
                  </a:cubicBezTo>
                  <a:cubicBezTo>
                    <a:pt x="6518" y="18646"/>
                    <a:pt x="6249" y="18378"/>
                    <a:pt x="5952" y="18138"/>
                  </a:cubicBezTo>
                  <a:cubicBezTo>
                    <a:pt x="5672" y="17908"/>
                    <a:pt x="5336" y="17758"/>
                    <a:pt x="4981" y="17704"/>
                  </a:cubicBezTo>
                  <a:cubicBezTo>
                    <a:pt x="4909" y="17693"/>
                    <a:pt x="4838" y="17688"/>
                    <a:pt x="4768" y="17688"/>
                  </a:cubicBezTo>
                  <a:cubicBezTo>
                    <a:pt x="4549" y="17688"/>
                    <a:pt x="4335" y="17736"/>
                    <a:pt x="4132" y="17790"/>
                  </a:cubicBezTo>
                  <a:cubicBezTo>
                    <a:pt x="3863" y="17865"/>
                    <a:pt x="3601" y="17966"/>
                    <a:pt x="3340" y="18055"/>
                  </a:cubicBezTo>
                  <a:cubicBezTo>
                    <a:pt x="3297" y="18070"/>
                    <a:pt x="3250" y="18084"/>
                    <a:pt x="3207" y="18098"/>
                  </a:cubicBezTo>
                  <a:cubicBezTo>
                    <a:pt x="3189" y="18073"/>
                    <a:pt x="3171" y="18048"/>
                    <a:pt x="3161" y="18023"/>
                  </a:cubicBezTo>
                  <a:cubicBezTo>
                    <a:pt x="3100" y="17754"/>
                    <a:pt x="2921" y="17589"/>
                    <a:pt x="2673" y="17511"/>
                  </a:cubicBezTo>
                  <a:cubicBezTo>
                    <a:pt x="2383" y="17421"/>
                    <a:pt x="2082" y="17356"/>
                    <a:pt x="1788" y="17285"/>
                  </a:cubicBezTo>
                  <a:cubicBezTo>
                    <a:pt x="1555" y="17227"/>
                    <a:pt x="1315" y="17192"/>
                    <a:pt x="1090" y="17113"/>
                  </a:cubicBezTo>
                  <a:cubicBezTo>
                    <a:pt x="903" y="17052"/>
                    <a:pt x="724" y="16959"/>
                    <a:pt x="559" y="16844"/>
                  </a:cubicBezTo>
                  <a:cubicBezTo>
                    <a:pt x="316" y="16669"/>
                    <a:pt x="283" y="16443"/>
                    <a:pt x="430" y="16181"/>
                  </a:cubicBezTo>
                  <a:cubicBezTo>
                    <a:pt x="778" y="15547"/>
                    <a:pt x="1333" y="15056"/>
                    <a:pt x="2003" y="14791"/>
                  </a:cubicBezTo>
                  <a:cubicBezTo>
                    <a:pt x="2641" y="14526"/>
                    <a:pt x="3318" y="14354"/>
                    <a:pt x="4006" y="14275"/>
                  </a:cubicBezTo>
                  <a:cubicBezTo>
                    <a:pt x="4633" y="14207"/>
                    <a:pt x="5264" y="14146"/>
                    <a:pt x="5891" y="14085"/>
                  </a:cubicBezTo>
                  <a:cubicBezTo>
                    <a:pt x="5954" y="14079"/>
                    <a:pt x="6017" y="14077"/>
                    <a:pt x="6080" y="14077"/>
                  </a:cubicBezTo>
                  <a:close/>
                  <a:moveTo>
                    <a:pt x="27286" y="18073"/>
                  </a:moveTo>
                  <a:cubicBezTo>
                    <a:pt x="27254" y="18127"/>
                    <a:pt x="27221" y="18177"/>
                    <a:pt x="27185" y="18227"/>
                  </a:cubicBezTo>
                  <a:cubicBezTo>
                    <a:pt x="26895" y="18553"/>
                    <a:pt x="26555" y="18829"/>
                    <a:pt x="26179" y="19044"/>
                  </a:cubicBezTo>
                  <a:cubicBezTo>
                    <a:pt x="25398" y="19499"/>
                    <a:pt x="24555" y="19779"/>
                    <a:pt x="23678" y="19969"/>
                  </a:cubicBezTo>
                  <a:cubicBezTo>
                    <a:pt x="23202" y="20076"/>
                    <a:pt x="22717" y="20132"/>
                    <a:pt x="22230" y="20132"/>
                  </a:cubicBezTo>
                  <a:cubicBezTo>
                    <a:pt x="22098" y="20132"/>
                    <a:pt x="21965" y="20127"/>
                    <a:pt x="21832" y="20119"/>
                  </a:cubicBezTo>
                  <a:cubicBezTo>
                    <a:pt x="21023" y="20058"/>
                    <a:pt x="20223" y="19890"/>
                    <a:pt x="19457" y="19617"/>
                  </a:cubicBezTo>
                  <a:cubicBezTo>
                    <a:pt x="19238" y="19539"/>
                    <a:pt x="19027" y="19453"/>
                    <a:pt x="18812" y="19370"/>
                  </a:cubicBezTo>
                  <a:cubicBezTo>
                    <a:pt x="18815" y="19356"/>
                    <a:pt x="18819" y="19342"/>
                    <a:pt x="18822" y="19331"/>
                  </a:cubicBezTo>
                  <a:cubicBezTo>
                    <a:pt x="18859" y="19326"/>
                    <a:pt x="18894" y="19322"/>
                    <a:pt x="18930" y="19322"/>
                  </a:cubicBezTo>
                  <a:cubicBezTo>
                    <a:pt x="18943" y="19322"/>
                    <a:pt x="18956" y="19323"/>
                    <a:pt x="18969" y="19324"/>
                  </a:cubicBezTo>
                  <a:cubicBezTo>
                    <a:pt x="19168" y="19349"/>
                    <a:pt x="19365" y="19360"/>
                    <a:pt x="19561" y="19360"/>
                  </a:cubicBezTo>
                  <a:cubicBezTo>
                    <a:pt x="20236" y="19360"/>
                    <a:pt x="20895" y="19222"/>
                    <a:pt x="21546" y="19019"/>
                  </a:cubicBezTo>
                  <a:cubicBezTo>
                    <a:pt x="22115" y="18847"/>
                    <a:pt x="22678" y="18668"/>
                    <a:pt x="23248" y="18510"/>
                  </a:cubicBezTo>
                  <a:cubicBezTo>
                    <a:pt x="23706" y="18388"/>
                    <a:pt x="24176" y="18324"/>
                    <a:pt x="24652" y="18317"/>
                  </a:cubicBezTo>
                  <a:cubicBezTo>
                    <a:pt x="25183" y="18306"/>
                    <a:pt x="25716" y="18288"/>
                    <a:pt x="26250" y="18281"/>
                  </a:cubicBezTo>
                  <a:cubicBezTo>
                    <a:pt x="26594" y="18277"/>
                    <a:pt x="26928" y="18242"/>
                    <a:pt x="27286" y="18073"/>
                  </a:cubicBezTo>
                  <a:close/>
                  <a:moveTo>
                    <a:pt x="305" y="16669"/>
                  </a:moveTo>
                  <a:cubicBezTo>
                    <a:pt x="581" y="17145"/>
                    <a:pt x="1065" y="17242"/>
                    <a:pt x="1534" y="17353"/>
                  </a:cubicBezTo>
                  <a:cubicBezTo>
                    <a:pt x="1828" y="17425"/>
                    <a:pt x="2118" y="17482"/>
                    <a:pt x="2408" y="17554"/>
                  </a:cubicBezTo>
                  <a:cubicBezTo>
                    <a:pt x="2505" y="17579"/>
                    <a:pt x="2598" y="17614"/>
                    <a:pt x="2688" y="17654"/>
                  </a:cubicBezTo>
                  <a:cubicBezTo>
                    <a:pt x="2860" y="17726"/>
                    <a:pt x="2985" y="17869"/>
                    <a:pt x="3039" y="18044"/>
                  </a:cubicBezTo>
                  <a:cubicBezTo>
                    <a:pt x="3079" y="18177"/>
                    <a:pt x="3115" y="18227"/>
                    <a:pt x="3190" y="18227"/>
                  </a:cubicBezTo>
                  <a:cubicBezTo>
                    <a:pt x="3228" y="18227"/>
                    <a:pt x="3278" y="18213"/>
                    <a:pt x="3343" y="18191"/>
                  </a:cubicBezTo>
                  <a:cubicBezTo>
                    <a:pt x="3691" y="18077"/>
                    <a:pt x="4039" y="17951"/>
                    <a:pt x="4393" y="17865"/>
                  </a:cubicBezTo>
                  <a:cubicBezTo>
                    <a:pt x="4520" y="17834"/>
                    <a:pt x="4648" y="17817"/>
                    <a:pt x="4775" y="17817"/>
                  </a:cubicBezTo>
                  <a:cubicBezTo>
                    <a:pt x="5010" y="17817"/>
                    <a:pt x="5241" y="17873"/>
                    <a:pt x="5457" y="17994"/>
                  </a:cubicBezTo>
                  <a:cubicBezTo>
                    <a:pt x="5662" y="18109"/>
                    <a:pt x="5859" y="18238"/>
                    <a:pt x="6042" y="18381"/>
                  </a:cubicBezTo>
                  <a:cubicBezTo>
                    <a:pt x="6289" y="18582"/>
                    <a:pt x="6522" y="18800"/>
                    <a:pt x="6758" y="19019"/>
                  </a:cubicBezTo>
                  <a:cubicBezTo>
                    <a:pt x="7285" y="19510"/>
                    <a:pt x="7887" y="19850"/>
                    <a:pt x="8603" y="19943"/>
                  </a:cubicBezTo>
                  <a:cubicBezTo>
                    <a:pt x="8772" y="19966"/>
                    <a:pt x="8941" y="19977"/>
                    <a:pt x="9111" y="19977"/>
                  </a:cubicBezTo>
                  <a:cubicBezTo>
                    <a:pt x="9427" y="19977"/>
                    <a:pt x="9743" y="19938"/>
                    <a:pt x="10051" y="19861"/>
                  </a:cubicBezTo>
                  <a:cubicBezTo>
                    <a:pt x="10067" y="19857"/>
                    <a:pt x="10083" y="19855"/>
                    <a:pt x="10099" y="19855"/>
                  </a:cubicBezTo>
                  <a:cubicBezTo>
                    <a:pt x="10126" y="19855"/>
                    <a:pt x="10152" y="19861"/>
                    <a:pt x="10176" y="19872"/>
                  </a:cubicBezTo>
                  <a:cubicBezTo>
                    <a:pt x="10123" y="19904"/>
                    <a:pt x="10069" y="19936"/>
                    <a:pt x="10012" y="19961"/>
                  </a:cubicBezTo>
                  <a:cubicBezTo>
                    <a:pt x="9438" y="20223"/>
                    <a:pt x="8847" y="20427"/>
                    <a:pt x="8224" y="20517"/>
                  </a:cubicBezTo>
                  <a:cubicBezTo>
                    <a:pt x="7955" y="20555"/>
                    <a:pt x="7689" y="20575"/>
                    <a:pt x="7428" y="20575"/>
                  </a:cubicBezTo>
                  <a:cubicBezTo>
                    <a:pt x="6670" y="20575"/>
                    <a:pt x="5943" y="20402"/>
                    <a:pt x="5264" y="19965"/>
                  </a:cubicBezTo>
                  <a:cubicBezTo>
                    <a:pt x="5085" y="19850"/>
                    <a:pt x="4906" y="19732"/>
                    <a:pt x="4719" y="19632"/>
                  </a:cubicBezTo>
                  <a:cubicBezTo>
                    <a:pt x="4461" y="19496"/>
                    <a:pt x="4200" y="19367"/>
                    <a:pt x="3931" y="19245"/>
                  </a:cubicBezTo>
                  <a:cubicBezTo>
                    <a:pt x="3186" y="18908"/>
                    <a:pt x="2430" y="18589"/>
                    <a:pt x="1688" y="18242"/>
                  </a:cubicBezTo>
                  <a:cubicBezTo>
                    <a:pt x="1383" y="18098"/>
                    <a:pt x="1100" y="17905"/>
                    <a:pt x="821" y="17715"/>
                  </a:cubicBezTo>
                  <a:cubicBezTo>
                    <a:pt x="563" y="17550"/>
                    <a:pt x="380" y="17296"/>
                    <a:pt x="305" y="16998"/>
                  </a:cubicBezTo>
                  <a:cubicBezTo>
                    <a:pt x="280" y="16898"/>
                    <a:pt x="273" y="16794"/>
                    <a:pt x="258" y="16690"/>
                  </a:cubicBezTo>
                  <a:lnTo>
                    <a:pt x="305" y="16669"/>
                  </a:lnTo>
                  <a:close/>
                  <a:moveTo>
                    <a:pt x="12419" y="18636"/>
                  </a:moveTo>
                  <a:cubicBezTo>
                    <a:pt x="12466" y="18650"/>
                    <a:pt x="12520" y="18661"/>
                    <a:pt x="12566" y="18682"/>
                  </a:cubicBezTo>
                  <a:cubicBezTo>
                    <a:pt x="13025" y="18869"/>
                    <a:pt x="13512" y="18965"/>
                    <a:pt x="14007" y="18965"/>
                  </a:cubicBezTo>
                  <a:cubicBezTo>
                    <a:pt x="14573" y="18965"/>
                    <a:pt x="15139" y="18994"/>
                    <a:pt x="15705" y="18998"/>
                  </a:cubicBezTo>
                  <a:cubicBezTo>
                    <a:pt x="16185" y="18998"/>
                    <a:pt x="16662" y="18915"/>
                    <a:pt x="17117" y="18757"/>
                  </a:cubicBezTo>
                  <a:cubicBezTo>
                    <a:pt x="17174" y="18740"/>
                    <a:pt x="17232" y="18722"/>
                    <a:pt x="17310" y="18697"/>
                  </a:cubicBezTo>
                  <a:cubicBezTo>
                    <a:pt x="18027" y="19130"/>
                    <a:pt x="18747" y="19546"/>
                    <a:pt x="19536" y="19797"/>
                  </a:cubicBezTo>
                  <a:cubicBezTo>
                    <a:pt x="19593" y="19936"/>
                    <a:pt x="19553" y="20098"/>
                    <a:pt x="19435" y="20198"/>
                  </a:cubicBezTo>
                  <a:cubicBezTo>
                    <a:pt x="19278" y="20359"/>
                    <a:pt x="19106" y="20506"/>
                    <a:pt x="18923" y="20642"/>
                  </a:cubicBezTo>
                  <a:cubicBezTo>
                    <a:pt x="18486" y="20940"/>
                    <a:pt x="18099" y="21298"/>
                    <a:pt x="17765" y="21710"/>
                  </a:cubicBezTo>
                  <a:cubicBezTo>
                    <a:pt x="17626" y="21878"/>
                    <a:pt x="17468" y="22032"/>
                    <a:pt x="17300" y="22172"/>
                  </a:cubicBezTo>
                  <a:cubicBezTo>
                    <a:pt x="17103" y="22355"/>
                    <a:pt x="16855" y="22473"/>
                    <a:pt x="16590" y="22516"/>
                  </a:cubicBezTo>
                  <a:cubicBezTo>
                    <a:pt x="16178" y="22584"/>
                    <a:pt x="15791" y="22717"/>
                    <a:pt x="15404" y="22864"/>
                  </a:cubicBezTo>
                  <a:cubicBezTo>
                    <a:pt x="15303" y="22903"/>
                    <a:pt x="15233" y="22926"/>
                    <a:pt x="15176" y="22926"/>
                  </a:cubicBezTo>
                  <a:cubicBezTo>
                    <a:pt x="15082" y="22926"/>
                    <a:pt x="15028" y="22863"/>
                    <a:pt x="14938" y="22706"/>
                  </a:cubicBezTo>
                  <a:cubicBezTo>
                    <a:pt x="14727" y="22326"/>
                    <a:pt x="14473" y="21972"/>
                    <a:pt x="14179" y="21653"/>
                  </a:cubicBezTo>
                  <a:cubicBezTo>
                    <a:pt x="13624" y="21058"/>
                    <a:pt x="12938" y="20820"/>
                    <a:pt x="12158" y="20820"/>
                  </a:cubicBezTo>
                  <a:cubicBezTo>
                    <a:pt x="12092" y="20820"/>
                    <a:pt x="12025" y="20822"/>
                    <a:pt x="11957" y="20825"/>
                  </a:cubicBezTo>
                  <a:cubicBezTo>
                    <a:pt x="11661" y="20841"/>
                    <a:pt x="11363" y="20851"/>
                    <a:pt x="11065" y="20851"/>
                  </a:cubicBezTo>
                  <a:cubicBezTo>
                    <a:pt x="10956" y="20851"/>
                    <a:pt x="10847" y="20849"/>
                    <a:pt x="10739" y="20846"/>
                  </a:cubicBezTo>
                  <a:cubicBezTo>
                    <a:pt x="10574" y="20832"/>
                    <a:pt x="10417" y="20782"/>
                    <a:pt x="10273" y="20696"/>
                  </a:cubicBezTo>
                  <a:cubicBezTo>
                    <a:pt x="10033" y="20563"/>
                    <a:pt x="9915" y="20416"/>
                    <a:pt x="10065" y="20090"/>
                  </a:cubicBezTo>
                  <a:cubicBezTo>
                    <a:pt x="10889" y="19693"/>
                    <a:pt x="11706" y="19259"/>
                    <a:pt x="12419" y="18636"/>
                  </a:cubicBezTo>
                  <a:close/>
                  <a:moveTo>
                    <a:pt x="19528" y="20341"/>
                  </a:moveTo>
                  <a:lnTo>
                    <a:pt x="19528" y="20341"/>
                  </a:lnTo>
                  <a:cubicBezTo>
                    <a:pt x="19507" y="20434"/>
                    <a:pt x="19493" y="20506"/>
                    <a:pt x="19475" y="20578"/>
                  </a:cubicBezTo>
                  <a:cubicBezTo>
                    <a:pt x="19385" y="20893"/>
                    <a:pt x="19235" y="21190"/>
                    <a:pt x="19034" y="21445"/>
                  </a:cubicBezTo>
                  <a:cubicBezTo>
                    <a:pt x="18152" y="22570"/>
                    <a:pt x="17020" y="23340"/>
                    <a:pt x="15666" y="23774"/>
                  </a:cubicBezTo>
                  <a:cubicBezTo>
                    <a:pt x="15415" y="23860"/>
                    <a:pt x="15153" y="23902"/>
                    <a:pt x="14893" y="23902"/>
                  </a:cubicBezTo>
                  <a:cubicBezTo>
                    <a:pt x="14543" y="23902"/>
                    <a:pt x="14194" y="23825"/>
                    <a:pt x="13874" y="23674"/>
                  </a:cubicBezTo>
                  <a:cubicBezTo>
                    <a:pt x="13118" y="23326"/>
                    <a:pt x="12362" y="22978"/>
                    <a:pt x="11610" y="22624"/>
                  </a:cubicBezTo>
                  <a:cubicBezTo>
                    <a:pt x="11441" y="22541"/>
                    <a:pt x="11284" y="22444"/>
                    <a:pt x="11130" y="22337"/>
                  </a:cubicBezTo>
                  <a:cubicBezTo>
                    <a:pt x="10646" y="21997"/>
                    <a:pt x="10323" y="21531"/>
                    <a:pt x="10098" y="20993"/>
                  </a:cubicBezTo>
                  <a:cubicBezTo>
                    <a:pt x="10065" y="20907"/>
                    <a:pt x="10040" y="20818"/>
                    <a:pt x="10022" y="20728"/>
                  </a:cubicBezTo>
                  <a:lnTo>
                    <a:pt x="10051" y="20696"/>
                  </a:lnTo>
                  <a:cubicBezTo>
                    <a:pt x="10355" y="20947"/>
                    <a:pt x="10696" y="21001"/>
                    <a:pt x="11047" y="21001"/>
                  </a:cubicBezTo>
                  <a:cubicBezTo>
                    <a:pt x="11198" y="21001"/>
                    <a:pt x="11350" y="20991"/>
                    <a:pt x="11502" y="20983"/>
                  </a:cubicBezTo>
                  <a:cubicBezTo>
                    <a:pt x="11717" y="20968"/>
                    <a:pt x="11933" y="20953"/>
                    <a:pt x="12146" y="20953"/>
                  </a:cubicBezTo>
                  <a:cubicBezTo>
                    <a:pt x="12509" y="20953"/>
                    <a:pt x="12868" y="20995"/>
                    <a:pt x="13215" y="21151"/>
                  </a:cubicBezTo>
                  <a:cubicBezTo>
                    <a:pt x="13523" y="21287"/>
                    <a:pt x="13803" y="21456"/>
                    <a:pt x="14035" y="21703"/>
                  </a:cubicBezTo>
                  <a:cubicBezTo>
                    <a:pt x="14319" y="22004"/>
                    <a:pt x="14566" y="22337"/>
                    <a:pt x="14774" y="22695"/>
                  </a:cubicBezTo>
                  <a:cubicBezTo>
                    <a:pt x="14923" y="22958"/>
                    <a:pt x="15007" y="23064"/>
                    <a:pt x="15159" y="23064"/>
                  </a:cubicBezTo>
                  <a:cubicBezTo>
                    <a:pt x="15247" y="23064"/>
                    <a:pt x="15358" y="23028"/>
                    <a:pt x="15519" y="22968"/>
                  </a:cubicBezTo>
                  <a:cubicBezTo>
                    <a:pt x="15895" y="22821"/>
                    <a:pt x="16289" y="22710"/>
                    <a:pt x="16687" y="22638"/>
                  </a:cubicBezTo>
                  <a:cubicBezTo>
                    <a:pt x="16938" y="22591"/>
                    <a:pt x="17171" y="22477"/>
                    <a:pt x="17361" y="22305"/>
                  </a:cubicBezTo>
                  <a:cubicBezTo>
                    <a:pt x="17565" y="22126"/>
                    <a:pt x="17758" y="21929"/>
                    <a:pt x="17934" y="21721"/>
                  </a:cubicBezTo>
                  <a:cubicBezTo>
                    <a:pt x="18199" y="21395"/>
                    <a:pt x="18507" y="21108"/>
                    <a:pt x="18851" y="20861"/>
                  </a:cubicBezTo>
                  <a:cubicBezTo>
                    <a:pt x="19073" y="20707"/>
                    <a:pt x="19281" y="20531"/>
                    <a:pt x="19528" y="20341"/>
                  </a:cubicBezTo>
                  <a:close/>
                  <a:moveTo>
                    <a:pt x="12799" y="1"/>
                  </a:moveTo>
                  <a:cubicBezTo>
                    <a:pt x="12772" y="1"/>
                    <a:pt x="12746" y="2"/>
                    <a:pt x="12720" y="3"/>
                  </a:cubicBezTo>
                  <a:cubicBezTo>
                    <a:pt x="12183" y="50"/>
                    <a:pt x="11800" y="337"/>
                    <a:pt x="11606" y="845"/>
                  </a:cubicBezTo>
                  <a:cubicBezTo>
                    <a:pt x="11531" y="1039"/>
                    <a:pt x="11495" y="1243"/>
                    <a:pt x="11452" y="1444"/>
                  </a:cubicBezTo>
                  <a:cubicBezTo>
                    <a:pt x="11413" y="1609"/>
                    <a:pt x="11384" y="1774"/>
                    <a:pt x="11345" y="1985"/>
                  </a:cubicBezTo>
                  <a:cubicBezTo>
                    <a:pt x="11273" y="1895"/>
                    <a:pt x="11233" y="1845"/>
                    <a:pt x="11194" y="1795"/>
                  </a:cubicBezTo>
                  <a:cubicBezTo>
                    <a:pt x="11087" y="1666"/>
                    <a:pt x="10990" y="1530"/>
                    <a:pt x="10872" y="1415"/>
                  </a:cubicBezTo>
                  <a:cubicBezTo>
                    <a:pt x="10765" y="1308"/>
                    <a:pt x="10659" y="1254"/>
                    <a:pt x="10556" y="1254"/>
                  </a:cubicBezTo>
                  <a:cubicBezTo>
                    <a:pt x="10452" y="1254"/>
                    <a:pt x="10351" y="1309"/>
                    <a:pt x="10252" y="1422"/>
                  </a:cubicBezTo>
                  <a:cubicBezTo>
                    <a:pt x="10116" y="1576"/>
                    <a:pt x="10004" y="1752"/>
                    <a:pt x="9929" y="1945"/>
                  </a:cubicBezTo>
                  <a:cubicBezTo>
                    <a:pt x="9761" y="2386"/>
                    <a:pt x="9614" y="2834"/>
                    <a:pt x="9492" y="3293"/>
                  </a:cubicBezTo>
                  <a:cubicBezTo>
                    <a:pt x="9370" y="3751"/>
                    <a:pt x="9252" y="4206"/>
                    <a:pt x="9041" y="4633"/>
                  </a:cubicBezTo>
                  <a:cubicBezTo>
                    <a:pt x="9016" y="4690"/>
                    <a:pt x="8983" y="4744"/>
                    <a:pt x="8951" y="4794"/>
                  </a:cubicBezTo>
                  <a:cubicBezTo>
                    <a:pt x="8933" y="4787"/>
                    <a:pt x="8915" y="4776"/>
                    <a:pt x="8897" y="4765"/>
                  </a:cubicBezTo>
                  <a:cubicBezTo>
                    <a:pt x="8869" y="4744"/>
                    <a:pt x="8847" y="4722"/>
                    <a:pt x="8822" y="4701"/>
                  </a:cubicBezTo>
                  <a:cubicBezTo>
                    <a:pt x="8134" y="4070"/>
                    <a:pt x="7299" y="3773"/>
                    <a:pt x="6389" y="3708"/>
                  </a:cubicBezTo>
                  <a:cubicBezTo>
                    <a:pt x="6333" y="3705"/>
                    <a:pt x="6276" y="3702"/>
                    <a:pt x="6221" y="3702"/>
                  </a:cubicBezTo>
                  <a:cubicBezTo>
                    <a:pt x="5710" y="3702"/>
                    <a:pt x="5246" y="3875"/>
                    <a:pt x="4952" y="4389"/>
                  </a:cubicBezTo>
                  <a:cubicBezTo>
                    <a:pt x="4805" y="4332"/>
                    <a:pt x="4655" y="4278"/>
                    <a:pt x="4508" y="4217"/>
                  </a:cubicBezTo>
                  <a:cubicBezTo>
                    <a:pt x="4103" y="4045"/>
                    <a:pt x="3677" y="3927"/>
                    <a:pt x="3243" y="3859"/>
                  </a:cubicBezTo>
                  <a:cubicBezTo>
                    <a:pt x="3115" y="3840"/>
                    <a:pt x="2988" y="3830"/>
                    <a:pt x="2861" y="3830"/>
                  </a:cubicBezTo>
                  <a:cubicBezTo>
                    <a:pt x="1912" y="3830"/>
                    <a:pt x="1031" y="4366"/>
                    <a:pt x="724" y="5453"/>
                  </a:cubicBezTo>
                  <a:cubicBezTo>
                    <a:pt x="631" y="5787"/>
                    <a:pt x="595" y="6134"/>
                    <a:pt x="506" y="6467"/>
                  </a:cubicBezTo>
                  <a:cubicBezTo>
                    <a:pt x="387" y="6894"/>
                    <a:pt x="251" y="7320"/>
                    <a:pt x="115" y="7747"/>
                  </a:cubicBezTo>
                  <a:cubicBezTo>
                    <a:pt x="0" y="8069"/>
                    <a:pt x="15" y="8427"/>
                    <a:pt x="154" y="8739"/>
                  </a:cubicBezTo>
                  <a:cubicBezTo>
                    <a:pt x="258" y="8983"/>
                    <a:pt x="384" y="9219"/>
                    <a:pt x="524" y="9445"/>
                  </a:cubicBezTo>
                  <a:cubicBezTo>
                    <a:pt x="1283" y="10620"/>
                    <a:pt x="2372" y="11459"/>
                    <a:pt x="3505" y="12222"/>
                  </a:cubicBezTo>
                  <a:cubicBezTo>
                    <a:pt x="4447" y="12860"/>
                    <a:pt x="5511" y="13261"/>
                    <a:pt x="6615" y="13555"/>
                  </a:cubicBezTo>
                  <a:cubicBezTo>
                    <a:pt x="6690" y="13569"/>
                    <a:pt x="6762" y="13605"/>
                    <a:pt x="6823" y="13655"/>
                  </a:cubicBezTo>
                  <a:cubicBezTo>
                    <a:pt x="6934" y="13759"/>
                    <a:pt x="7027" y="13884"/>
                    <a:pt x="7159" y="14042"/>
                  </a:cubicBezTo>
                  <a:lnTo>
                    <a:pt x="6941" y="14024"/>
                  </a:lnTo>
                  <a:cubicBezTo>
                    <a:pt x="6635" y="14006"/>
                    <a:pt x="6324" y="13969"/>
                    <a:pt x="6016" y="13969"/>
                  </a:cubicBezTo>
                  <a:cubicBezTo>
                    <a:pt x="5952" y="13969"/>
                    <a:pt x="5889" y="13970"/>
                    <a:pt x="5827" y="13974"/>
                  </a:cubicBezTo>
                  <a:cubicBezTo>
                    <a:pt x="5178" y="14010"/>
                    <a:pt x="4526" y="14085"/>
                    <a:pt x="3877" y="14157"/>
                  </a:cubicBezTo>
                  <a:cubicBezTo>
                    <a:pt x="3189" y="14239"/>
                    <a:pt x="2516" y="14418"/>
                    <a:pt x="1878" y="14694"/>
                  </a:cubicBezTo>
                  <a:cubicBezTo>
                    <a:pt x="1208" y="14974"/>
                    <a:pt x="656" y="15483"/>
                    <a:pt x="316" y="16124"/>
                  </a:cubicBezTo>
                  <a:cubicBezTo>
                    <a:pt x="244" y="16253"/>
                    <a:pt x="194" y="16389"/>
                    <a:pt x="165" y="16532"/>
                  </a:cubicBezTo>
                  <a:cubicBezTo>
                    <a:pt x="86" y="17052"/>
                    <a:pt x="287" y="17468"/>
                    <a:pt x="696" y="17772"/>
                  </a:cubicBezTo>
                  <a:cubicBezTo>
                    <a:pt x="964" y="17980"/>
                    <a:pt x="1254" y="18163"/>
                    <a:pt x="1559" y="18313"/>
                  </a:cubicBezTo>
                  <a:cubicBezTo>
                    <a:pt x="2308" y="18671"/>
                    <a:pt x="3075" y="18998"/>
                    <a:pt x="3831" y="19342"/>
                  </a:cubicBezTo>
                  <a:cubicBezTo>
                    <a:pt x="4128" y="19478"/>
                    <a:pt x="4422" y="19625"/>
                    <a:pt x="4709" y="19775"/>
                  </a:cubicBezTo>
                  <a:cubicBezTo>
                    <a:pt x="4877" y="19865"/>
                    <a:pt x="5038" y="19972"/>
                    <a:pt x="5203" y="20080"/>
                  </a:cubicBezTo>
                  <a:cubicBezTo>
                    <a:pt x="5895" y="20531"/>
                    <a:pt x="6650" y="20697"/>
                    <a:pt x="7436" y="20697"/>
                  </a:cubicBezTo>
                  <a:cubicBezTo>
                    <a:pt x="7623" y="20697"/>
                    <a:pt x="7811" y="20688"/>
                    <a:pt x="8001" y="20671"/>
                  </a:cubicBezTo>
                  <a:cubicBezTo>
                    <a:pt x="8582" y="20614"/>
                    <a:pt x="9144" y="20470"/>
                    <a:pt x="9682" y="20244"/>
                  </a:cubicBezTo>
                  <a:cubicBezTo>
                    <a:pt x="9746" y="20219"/>
                    <a:pt x="9815" y="20198"/>
                    <a:pt x="9886" y="20173"/>
                  </a:cubicBezTo>
                  <a:cubicBezTo>
                    <a:pt x="9890" y="20198"/>
                    <a:pt x="9893" y="20223"/>
                    <a:pt x="9893" y="20248"/>
                  </a:cubicBezTo>
                  <a:cubicBezTo>
                    <a:pt x="9825" y="20642"/>
                    <a:pt x="9933" y="20997"/>
                    <a:pt x="10108" y="21344"/>
                  </a:cubicBezTo>
                  <a:cubicBezTo>
                    <a:pt x="10463" y="22040"/>
                    <a:pt x="11011" y="22520"/>
                    <a:pt x="11717" y="22839"/>
                  </a:cubicBezTo>
                  <a:cubicBezTo>
                    <a:pt x="12154" y="23036"/>
                    <a:pt x="12588" y="23240"/>
                    <a:pt x="13025" y="23441"/>
                  </a:cubicBezTo>
                  <a:cubicBezTo>
                    <a:pt x="13315" y="23577"/>
                    <a:pt x="13605" y="23706"/>
                    <a:pt x="13896" y="23838"/>
                  </a:cubicBezTo>
                  <a:cubicBezTo>
                    <a:pt x="14189" y="23974"/>
                    <a:pt x="14492" y="24016"/>
                    <a:pt x="14799" y="24016"/>
                  </a:cubicBezTo>
                  <a:cubicBezTo>
                    <a:pt x="15008" y="24016"/>
                    <a:pt x="15219" y="23996"/>
                    <a:pt x="15429" y="23974"/>
                  </a:cubicBezTo>
                  <a:cubicBezTo>
                    <a:pt x="15809" y="23931"/>
                    <a:pt x="16160" y="23774"/>
                    <a:pt x="16504" y="23609"/>
                  </a:cubicBezTo>
                  <a:cubicBezTo>
                    <a:pt x="17482" y="23147"/>
                    <a:pt x="18342" y="22530"/>
                    <a:pt x="19034" y="21688"/>
                  </a:cubicBezTo>
                  <a:cubicBezTo>
                    <a:pt x="19421" y="21212"/>
                    <a:pt x="19682" y="20682"/>
                    <a:pt x="19700" y="20055"/>
                  </a:cubicBezTo>
                  <a:cubicBezTo>
                    <a:pt x="19708" y="19990"/>
                    <a:pt x="19722" y="19929"/>
                    <a:pt x="19736" y="19868"/>
                  </a:cubicBezTo>
                  <a:cubicBezTo>
                    <a:pt x="19948" y="19918"/>
                    <a:pt x="20138" y="19965"/>
                    <a:pt x="20331" y="20015"/>
                  </a:cubicBezTo>
                  <a:cubicBezTo>
                    <a:pt x="20944" y="20176"/>
                    <a:pt x="21574" y="20259"/>
                    <a:pt x="22209" y="20262"/>
                  </a:cubicBezTo>
                  <a:cubicBezTo>
                    <a:pt x="22807" y="20262"/>
                    <a:pt x="23405" y="20187"/>
                    <a:pt x="23986" y="20037"/>
                  </a:cubicBezTo>
                  <a:cubicBezTo>
                    <a:pt x="24864" y="19818"/>
                    <a:pt x="25709" y="19521"/>
                    <a:pt x="26472" y="19023"/>
                  </a:cubicBezTo>
                  <a:cubicBezTo>
                    <a:pt x="26874" y="18768"/>
                    <a:pt x="27221" y="18439"/>
                    <a:pt x="27497" y="18052"/>
                  </a:cubicBezTo>
                  <a:cubicBezTo>
                    <a:pt x="27856" y="17546"/>
                    <a:pt x="27974" y="16991"/>
                    <a:pt x="27841" y="16382"/>
                  </a:cubicBezTo>
                  <a:cubicBezTo>
                    <a:pt x="27676" y="15665"/>
                    <a:pt x="27601" y="14934"/>
                    <a:pt x="27615" y="14200"/>
                  </a:cubicBezTo>
                  <a:cubicBezTo>
                    <a:pt x="27619" y="13981"/>
                    <a:pt x="27598" y="13763"/>
                    <a:pt x="27580" y="13544"/>
                  </a:cubicBezTo>
                  <a:cubicBezTo>
                    <a:pt x="27515" y="12713"/>
                    <a:pt x="27035" y="12179"/>
                    <a:pt x="26315" y="11842"/>
                  </a:cubicBezTo>
                  <a:cubicBezTo>
                    <a:pt x="25849" y="11623"/>
                    <a:pt x="25344" y="11516"/>
                    <a:pt x="24831" y="11444"/>
                  </a:cubicBezTo>
                  <a:cubicBezTo>
                    <a:pt x="24470" y="11396"/>
                    <a:pt x="24106" y="11352"/>
                    <a:pt x="23741" y="11352"/>
                  </a:cubicBezTo>
                  <a:cubicBezTo>
                    <a:pt x="23541" y="11352"/>
                    <a:pt x="23340" y="11365"/>
                    <a:pt x="23140" y="11398"/>
                  </a:cubicBezTo>
                  <a:cubicBezTo>
                    <a:pt x="23022" y="11416"/>
                    <a:pt x="22900" y="11441"/>
                    <a:pt x="22739" y="11469"/>
                  </a:cubicBezTo>
                  <a:lnTo>
                    <a:pt x="22911" y="11276"/>
                  </a:lnTo>
                  <a:cubicBezTo>
                    <a:pt x="23617" y="10477"/>
                    <a:pt x="24172" y="9592"/>
                    <a:pt x="24516" y="8578"/>
                  </a:cubicBezTo>
                  <a:cubicBezTo>
                    <a:pt x="24667" y="8126"/>
                    <a:pt x="24788" y="7664"/>
                    <a:pt x="24753" y="7188"/>
                  </a:cubicBezTo>
                  <a:cubicBezTo>
                    <a:pt x="24702" y="6414"/>
                    <a:pt x="24749" y="5654"/>
                    <a:pt x="24950" y="4902"/>
                  </a:cubicBezTo>
                  <a:cubicBezTo>
                    <a:pt x="25061" y="4461"/>
                    <a:pt x="25125" y="4013"/>
                    <a:pt x="25147" y="3561"/>
                  </a:cubicBezTo>
                  <a:cubicBezTo>
                    <a:pt x="25193" y="2848"/>
                    <a:pt x="25079" y="2139"/>
                    <a:pt x="24813" y="1476"/>
                  </a:cubicBezTo>
                  <a:cubicBezTo>
                    <a:pt x="24670" y="1125"/>
                    <a:pt x="24459" y="802"/>
                    <a:pt x="24186" y="534"/>
                  </a:cubicBezTo>
                  <a:cubicBezTo>
                    <a:pt x="24018" y="362"/>
                    <a:pt x="23825" y="233"/>
                    <a:pt x="23588" y="193"/>
                  </a:cubicBezTo>
                  <a:cubicBezTo>
                    <a:pt x="23287" y="136"/>
                    <a:pt x="22982" y="79"/>
                    <a:pt x="22682" y="72"/>
                  </a:cubicBezTo>
                  <a:cubicBezTo>
                    <a:pt x="22619" y="70"/>
                    <a:pt x="22557" y="69"/>
                    <a:pt x="22495" y="69"/>
                  </a:cubicBezTo>
                  <a:cubicBezTo>
                    <a:pt x="22143" y="69"/>
                    <a:pt x="21792" y="93"/>
                    <a:pt x="21442" y="111"/>
                  </a:cubicBezTo>
                  <a:cubicBezTo>
                    <a:pt x="21008" y="136"/>
                    <a:pt x="20571" y="140"/>
                    <a:pt x="20145" y="201"/>
                  </a:cubicBezTo>
                  <a:cubicBezTo>
                    <a:pt x="19360" y="315"/>
                    <a:pt x="18629" y="602"/>
                    <a:pt x="17948" y="1014"/>
                  </a:cubicBezTo>
                  <a:cubicBezTo>
                    <a:pt x="17282" y="1422"/>
                    <a:pt x="16751" y="1949"/>
                    <a:pt x="16454" y="2684"/>
                  </a:cubicBezTo>
                  <a:cubicBezTo>
                    <a:pt x="16436" y="2716"/>
                    <a:pt x="16418" y="2748"/>
                    <a:pt x="16393" y="2777"/>
                  </a:cubicBezTo>
                  <a:cubicBezTo>
                    <a:pt x="16347" y="2705"/>
                    <a:pt x="16307" y="2644"/>
                    <a:pt x="16268" y="2583"/>
                  </a:cubicBezTo>
                  <a:cubicBezTo>
                    <a:pt x="15949" y="2092"/>
                    <a:pt x="15569" y="1652"/>
                    <a:pt x="15067" y="1340"/>
                  </a:cubicBezTo>
                  <a:cubicBezTo>
                    <a:pt x="14705" y="1111"/>
                    <a:pt x="14365" y="860"/>
                    <a:pt x="14075" y="537"/>
                  </a:cubicBezTo>
                  <a:cubicBezTo>
                    <a:pt x="13871" y="315"/>
                    <a:pt x="13605" y="183"/>
                    <a:pt x="13326" y="93"/>
                  </a:cubicBezTo>
                  <a:cubicBezTo>
                    <a:pt x="13158" y="40"/>
                    <a:pt x="12973" y="1"/>
                    <a:pt x="127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1" name="Google Shape;1691;p45"/>
          <p:cNvGrpSpPr/>
          <p:nvPr/>
        </p:nvGrpSpPr>
        <p:grpSpPr>
          <a:xfrm rot="7200089">
            <a:off x="3182268" y="817415"/>
            <a:ext cx="167823" cy="400626"/>
            <a:chOff x="1275325" y="1951450"/>
            <a:chExt cx="129200" cy="308425"/>
          </a:xfrm>
        </p:grpSpPr>
        <p:sp>
          <p:nvSpPr>
            <p:cNvPr id="1692" name="Google Shape;1692;p45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45"/>
          <p:cNvGrpSpPr/>
          <p:nvPr/>
        </p:nvGrpSpPr>
        <p:grpSpPr>
          <a:xfrm rot="-7200089" flipH="1">
            <a:off x="5793918" y="817415"/>
            <a:ext cx="167823" cy="400626"/>
            <a:chOff x="1275325" y="1951450"/>
            <a:chExt cx="129200" cy="308425"/>
          </a:xfrm>
        </p:grpSpPr>
        <p:sp>
          <p:nvSpPr>
            <p:cNvPr id="1700" name="Google Shape;1700;p45"/>
            <p:cNvSpPr/>
            <p:nvPr/>
          </p:nvSpPr>
          <p:spPr>
            <a:xfrm>
              <a:off x="1323350" y="2016025"/>
              <a:ext cx="8275" cy="181425"/>
            </a:xfrm>
            <a:custGeom>
              <a:avLst/>
              <a:gdLst/>
              <a:ahLst/>
              <a:cxnLst/>
              <a:rect l="l" t="t" r="r" b="b"/>
              <a:pathLst>
                <a:path w="331" h="7257" extrusionOk="0">
                  <a:moveTo>
                    <a:pt x="0" y="1"/>
                  </a:moveTo>
                  <a:lnTo>
                    <a:pt x="0" y="1"/>
                  </a:lnTo>
                  <a:cubicBezTo>
                    <a:pt x="212" y="2419"/>
                    <a:pt x="212" y="4838"/>
                    <a:pt x="65" y="7256"/>
                  </a:cubicBezTo>
                  <a:cubicBezTo>
                    <a:pt x="330" y="6224"/>
                    <a:pt x="284" y="13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1323875" y="1965150"/>
              <a:ext cx="18750" cy="123275"/>
            </a:xfrm>
            <a:custGeom>
              <a:avLst/>
              <a:gdLst/>
              <a:ahLst/>
              <a:cxnLst/>
              <a:rect l="l" t="t" r="r" b="b"/>
              <a:pathLst>
                <a:path w="750" h="4931" extrusionOk="0">
                  <a:moveTo>
                    <a:pt x="1" y="0"/>
                  </a:moveTo>
                  <a:lnTo>
                    <a:pt x="1" y="0"/>
                  </a:lnTo>
                  <a:cubicBezTo>
                    <a:pt x="313" y="1631"/>
                    <a:pt x="538" y="3279"/>
                    <a:pt x="700" y="4931"/>
                  </a:cubicBezTo>
                  <a:cubicBezTo>
                    <a:pt x="750" y="4329"/>
                    <a:pt x="284" y="6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1342250" y="2182100"/>
              <a:ext cx="6200" cy="76350"/>
            </a:xfrm>
            <a:custGeom>
              <a:avLst/>
              <a:gdLst/>
              <a:ahLst/>
              <a:cxnLst/>
              <a:rect l="l" t="t" r="r" b="b"/>
              <a:pathLst>
                <a:path w="248" h="3054" extrusionOk="0">
                  <a:moveTo>
                    <a:pt x="183" y="1"/>
                  </a:moveTo>
                  <a:lnTo>
                    <a:pt x="144" y="11"/>
                  </a:lnTo>
                  <a:lnTo>
                    <a:pt x="147" y="620"/>
                  </a:lnTo>
                  <a:cubicBezTo>
                    <a:pt x="151" y="825"/>
                    <a:pt x="151" y="1029"/>
                    <a:pt x="151" y="1233"/>
                  </a:cubicBezTo>
                  <a:cubicBezTo>
                    <a:pt x="147" y="1437"/>
                    <a:pt x="147" y="1642"/>
                    <a:pt x="137" y="1846"/>
                  </a:cubicBezTo>
                  <a:cubicBezTo>
                    <a:pt x="122" y="2050"/>
                    <a:pt x="97" y="2254"/>
                    <a:pt x="86" y="2459"/>
                  </a:cubicBezTo>
                  <a:cubicBezTo>
                    <a:pt x="76" y="2656"/>
                    <a:pt x="1" y="2849"/>
                    <a:pt x="69" y="3053"/>
                  </a:cubicBezTo>
                  <a:cubicBezTo>
                    <a:pt x="115" y="3007"/>
                    <a:pt x="144" y="2946"/>
                    <a:pt x="155" y="2878"/>
                  </a:cubicBezTo>
                  <a:cubicBezTo>
                    <a:pt x="187" y="2623"/>
                    <a:pt x="241" y="2365"/>
                    <a:pt x="241" y="2107"/>
                  </a:cubicBezTo>
                  <a:cubicBezTo>
                    <a:pt x="248" y="1434"/>
                    <a:pt x="230" y="764"/>
                    <a:pt x="223" y="90"/>
                  </a:cubicBezTo>
                  <a:cubicBezTo>
                    <a:pt x="215" y="58"/>
                    <a:pt x="201" y="29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291200" y="2111525"/>
              <a:ext cx="7450" cy="78125"/>
            </a:xfrm>
            <a:custGeom>
              <a:avLst/>
              <a:gdLst/>
              <a:ahLst/>
              <a:cxnLst/>
              <a:rect l="l" t="t" r="r" b="b"/>
              <a:pathLst>
                <a:path w="298" h="3125" extrusionOk="0">
                  <a:moveTo>
                    <a:pt x="93" y="0"/>
                  </a:moveTo>
                  <a:lnTo>
                    <a:pt x="93" y="0"/>
                  </a:lnTo>
                  <a:cubicBezTo>
                    <a:pt x="0" y="516"/>
                    <a:pt x="143" y="2910"/>
                    <a:pt x="298" y="3125"/>
                  </a:cubicBezTo>
                  <a:cubicBezTo>
                    <a:pt x="244" y="2085"/>
                    <a:pt x="161" y="1043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337500" y="2220075"/>
              <a:ext cx="5850" cy="37300"/>
            </a:xfrm>
            <a:custGeom>
              <a:avLst/>
              <a:gdLst/>
              <a:ahLst/>
              <a:cxnLst/>
              <a:rect l="l" t="t" r="r" b="b"/>
              <a:pathLst>
                <a:path w="234" h="1492" extrusionOk="0">
                  <a:moveTo>
                    <a:pt x="173" y="1"/>
                  </a:moveTo>
                  <a:lnTo>
                    <a:pt x="173" y="1"/>
                  </a:lnTo>
                  <a:cubicBezTo>
                    <a:pt x="108" y="241"/>
                    <a:pt x="1" y="1402"/>
                    <a:pt x="33" y="1491"/>
                  </a:cubicBezTo>
                  <a:cubicBezTo>
                    <a:pt x="140" y="1334"/>
                    <a:pt x="233" y="334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371000" y="2215775"/>
              <a:ext cx="3625" cy="21975"/>
            </a:xfrm>
            <a:custGeom>
              <a:avLst/>
              <a:gdLst/>
              <a:ahLst/>
              <a:cxnLst/>
              <a:rect l="l" t="t" r="r" b="b"/>
              <a:pathLst>
                <a:path w="145" h="879" extrusionOk="0">
                  <a:moveTo>
                    <a:pt x="76" y="1"/>
                  </a:moveTo>
                  <a:lnTo>
                    <a:pt x="1" y="872"/>
                  </a:lnTo>
                  <a:lnTo>
                    <a:pt x="69" y="879"/>
                  </a:lnTo>
                  <a:cubicBezTo>
                    <a:pt x="144" y="592"/>
                    <a:pt x="130" y="302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275325" y="1951450"/>
              <a:ext cx="129200" cy="308425"/>
            </a:xfrm>
            <a:custGeom>
              <a:avLst/>
              <a:gdLst/>
              <a:ahLst/>
              <a:cxnLst/>
              <a:rect l="l" t="t" r="r" b="b"/>
              <a:pathLst>
                <a:path w="5168" h="12337" extrusionOk="0">
                  <a:moveTo>
                    <a:pt x="2799" y="1448"/>
                  </a:moveTo>
                  <a:cubicBezTo>
                    <a:pt x="2986" y="1763"/>
                    <a:pt x="3179" y="2075"/>
                    <a:pt x="3351" y="2397"/>
                  </a:cubicBezTo>
                  <a:cubicBezTo>
                    <a:pt x="3695" y="3024"/>
                    <a:pt x="3996" y="3676"/>
                    <a:pt x="4258" y="4346"/>
                  </a:cubicBezTo>
                  <a:cubicBezTo>
                    <a:pt x="4709" y="5543"/>
                    <a:pt x="5010" y="6769"/>
                    <a:pt x="4981" y="8059"/>
                  </a:cubicBezTo>
                  <a:cubicBezTo>
                    <a:pt x="4967" y="8671"/>
                    <a:pt x="4892" y="9270"/>
                    <a:pt x="4688" y="9850"/>
                  </a:cubicBezTo>
                  <a:cubicBezTo>
                    <a:pt x="4663" y="9915"/>
                    <a:pt x="4645" y="9979"/>
                    <a:pt x="4623" y="10044"/>
                  </a:cubicBezTo>
                  <a:lnTo>
                    <a:pt x="4584" y="10036"/>
                  </a:lnTo>
                  <a:cubicBezTo>
                    <a:pt x="4548" y="9843"/>
                    <a:pt x="4519" y="9646"/>
                    <a:pt x="4469" y="9452"/>
                  </a:cubicBezTo>
                  <a:cubicBezTo>
                    <a:pt x="4408" y="9209"/>
                    <a:pt x="4336" y="8965"/>
                    <a:pt x="4261" y="8725"/>
                  </a:cubicBezTo>
                  <a:cubicBezTo>
                    <a:pt x="4121" y="8277"/>
                    <a:pt x="3960" y="7833"/>
                    <a:pt x="3831" y="7381"/>
                  </a:cubicBezTo>
                  <a:cubicBezTo>
                    <a:pt x="3591" y="6546"/>
                    <a:pt x="3480" y="5683"/>
                    <a:pt x="3491" y="4816"/>
                  </a:cubicBezTo>
                  <a:cubicBezTo>
                    <a:pt x="3494" y="4264"/>
                    <a:pt x="3505" y="3709"/>
                    <a:pt x="3401" y="3164"/>
                  </a:cubicBezTo>
                  <a:cubicBezTo>
                    <a:pt x="3369" y="2967"/>
                    <a:pt x="3315" y="2777"/>
                    <a:pt x="3247" y="2591"/>
                  </a:cubicBezTo>
                  <a:cubicBezTo>
                    <a:pt x="3111" y="2240"/>
                    <a:pt x="2957" y="1899"/>
                    <a:pt x="2806" y="1555"/>
                  </a:cubicBezTo>
                  <a:cubicBezTo>
                    <a:pt x="2796" y="1523"/>
                    <a:pt x="2781" y="1494"/>
                    <a:pt x="2771" y="1462"/>
                  </a:cubicBezTo>
                  <a:lnTo>
                    <a:pt x="2799" y="1448"/>
                  </a:lnTo>
                  <a:close/>
                  <a:moveTo>
                    <a:pt x="1950" y="197"/>
                  </a:moveTo>
                  <a:cubicBezTo>
                    <a:pt x="1986" y="237"/>
                    <a:pt x="2022" y="276"/>
                    <a:pt x="2050" y="323"/>
                  </a:cubicBezTo>
                  <a:cubicBezTo>
                    <a:pt x="2233" y="667"/>
                    <a:pt x="2420" y="1007"/>
                    <a:pt x="2588" y="1358"/>
                  </a:cubicBezTo>
                  <a:cubicBezTo>
                    <a:pt x="2735" y="1659"/>
                    <a:pt x="2860" y="1967"/>
                    <a:pt x="2996" y="2275"/>
                  </a:cubicBezTo>
                  <a:cubicBezTo>
                    <a:pt x="3244" y="2849"/>
                    <a:pt x="3333" y="3451"/>
                    <a:pt x="3340" y="4071"/>
                  </a:cubicBezTo>
                  <a:cubicBezTo>
                    <a:pt x="3344" y="4414"/>
                    <a:pt x="3340" y="4755"/>
                    <a:pt x="3348" y="5095"/>
                  </a:cubicBezTo>
                  <a:cubicBezTo>
                    <a:pt x="3351" y="5866"/>
                    <a:pt x="3466" y="6636"/>
                    <a:pt x="3688" y="7374"/>
                  </a:cubicBezTo>
                  <a:cubicBezTo>
                    <a:pt x="3864" y="7933"/>
                    <a:pt x="4053" y="8488"/>
                    <a:pt x="4218" y="9051"/>
                  </a:cubicBezTo>
                  <a:cubicBezTo>
                    <a:pt x="4301" y="9341"/>
                    <a:pt x="4365" y="9632"/>
                    <a:pt x="4408" y="9929"/>
                  </a:cubicBezTo>
                  <a:cubicBezTo>
                    <a:pt x="4469" y="10327"/>
                    <a:pt x="4362" y="10735"/>
                    <a:pt x="4111" y="11050"/>
                  </a:cubicBezTo>
                  <a:cubicBezTo>
                    <a:pt x="3928" y="11298"/>
                    <a:pt x="3727" y="11531"/>
                    <a:pt x="3512" y="11749"/>
                  </a:cubicBezTo>
                  <a:cubicBezTo>
                    <a:pt x="3358" y="11892"/>
                    <a:pt x="3183" y="12011"/>
                    <a:pt x="2996" y="12107"/>
                  </a:cubicBezTo>
                  <a:cubicBezTo>
                    <a:pt x="2880" y="12169"/>
                    <a:pt x="2758" y="12195"/>
                    <a:pt x="2633" y="12195"/>
                  </a:cubicBezTo>
                  <a:cubicBezTo>
                    <a:pt x="2528" y="12195"/>
                    <a:pt x="2421" y="12176"/>
                    <a:pt x="2316" y="12147"/>
                  </a:cubicBezTo>
                  <a:cubicBezTo>
                    <a:pt x="2244" y="12125"/>
                    <a:pt x="2172" y="12097"/>
                    <a:pt x="2104" y="12068"/>
                  </a:cubicBezTo>
                  <a:cubicBezTo>
                    <a:pt x="1491" y="11828"/>
                    <a:pt x="1219" y="11316"/>
                    <a:pt x="1044" y="10724"/>
                  </a:cubicBezTo>
                  <a:cubicBezTo>
                    <a:pt x="972" y="10456"/>
                    <a:pt x="947" y="10176"/>
                    <a:pt x="972" y="9897"/>
                  </a:cubicBezTo>
                  <a:cubicBezTo>
                    <a:pt x="1004" y="9449"/>
                    <a:pt x="886" y="9030"/>
                    <a:pt x="732" y="8617"/>
                  </a:cubicBezTo>
                  <a:cubicBezTo>
                    <a:pt x="384" y="7682"/>
                    <a:pt x="198" y="6697"/>
                    <a:pt x="173" y="5697"/>
                  </a:cubicBezTo>
                  <a:cubicBezTo>
                    <a:pt x="148" y="4784"/>
                    <a:pt x="370" y="3909"/>
                    <a:pt x="692" y="3060"/>
                  </a:cubicBezTo>
                  <a:cubicBezTo>
                    <a:pt x="814" y="2741"/>
                    <a:pt x="947" y="2429"/>
                    <a:pt x="1087" y="2114"/>
                  </a:cubicBezTo>
                  <a:cubicBezTo>
                    <a:pt x="1230" y="1792"/>
                    <a:pt x="1388" y="1476"/>
                    <a:pt x="1534" y="1150"/>
                  </a:cubicBezTo>
                  <a:cubicBezTo>
                    <a:pt x="1646" y="903"/>
                    <a:pt x="1749" y="649"/>
                    <a:pt x="1857" y="398"/>
                  </a:cubicBezTo>
                  <a:cubicBezTo>
                    <a:pt x="1882" y="337"/>
                    <a:pt x="1911" y="280"/>
                    <a:pt x="1950" y="197"/>
                  </a:cubicBezTo>
                  <a:close/>
                  <a:moveTo>
                    <a:pt x="2004" y="0"/>
                  </a:moveTo>
                  <a:cubicBezTo>
                    <a:pt x="1839" y="7"/>
                    <a:pt x="1818" y="111"/>
                    <a:pt x="1778" y="197"/>
                  </a:cubicBezTo>
                  <a:cubicBezTo>
                    <a:pt x="1628" y="541"/>
                    <a:pt x="1484" y="889"/>
                    <a:pt x="1330" y="1233"/>
                  </a:cubicBezTo>
                  <a:cubicBezTo>
                    <a:pt x="1183" y="1569"/>
                    <a:pt x="1026" y="1903"/>
                    <a:pt x="875" y="2240"/>
                  </a:cubicBezTo>
                  <a:cubicBezTo>
                    <a:pt x="786" y="2437"/>
                    <a:pt x="696" y="2634"/>
                    <a:pt x="617" y="2838"/>
                  </a:cubicBezTo>
                  <a:cubicBezTo>
                    <a:pt x="252" y="3752"/>
                    <a:pt x="1" y="4698"/>
                    <a:pt x="26" y="5690"/>
                  </a:cubicBezTo>
                  <a:cubicBezTo>
                    <a:pt x="55" y="6761"/>
                    <a:pt x="266" y="7822"/>
                    <a:pt x="646" y="8825"/>
                  </a:cubicBezTo>
                  <a:cubicBezTo>
                    <a:pt x="764" y="9130"/>
                    <a:pt x="825" y="9456"/>
                    <a:pt x="829" y="9782"/>
                  </a:cubicBezTo>
                  <a:cubicBezTo>
                    <a:pt x="836" y="10047"/>
                    <a:pt x="850" y="10316"/>
                    <a:pt x="879" y="10577"/>
                  </a:cubicBezTo>
                  <a:cubicBezTo>
                    <a:pt x="925" y="10961"/>
                    <a:pt x="1076" y="11323"/>
                    <a:pt x="1316" y="11620"/>
                  </a:cubicBezTo>
                  <a:cubicBezTo>
                    <a:pt x="1556" y="11932"/>
                    <a:pt x="1853" y="12161"/>
                    <a:pt x="2230" y="12276"/>
                  </a:cubicBezTo>
                  <a:cubicBezTo>
                    <a:pt x="2351" y="12317"/>
                    <a:pt x="2476" y="12337"/>
                    <a:pt x="2600" y="12337"/>
                  </a:cubicBezTo>
                  <a:cubicBezTo>
                    <a:pt x="2816" y="12337"/>
                    <a:pt x="3029" y="12277"/>
                    <a:pt x="3215" y="12161"/>
                  </a:cubicBezTo>
                  <a:cubicBezTo>
                    <a:pt x="3634" y="11914"/>
                    <a:pt x="3953" y="11566"/>
                    <a:pt x="4207" y="11172"/>
                  </a:cubicBezTo>
                  <a:cubicBezTo>
                    <a:pt x="4766" y="10319"/>
                    <a:pt x="5082" y="9334"/>
                    <a:pt x="5121" y="8317"/>
                  </a:cubicBezTo>
                  <a:cubicBezTo>
                    <a:pt x="5168" y="7091"/>
                    <a:pt x="4967" y="5869"/>
                    <a:pt x="4534" y="4723"/>
                  </a:cubicBezTo>
                  <a:cubicBezTo>
                    <a:pt x="4340" y="4217"/>
                    <a:pt x="4157" y="3709"/>
                    <a:pt x="3924" y="3221"/>
                  </a:cubicBezTo>
                  <a:cubicBezTo>
                    <a:pt x="3634" y="2623"/>
                    <a:pt x="3312" y="2032"/>
                    <a:pt x="2971" y="1458"/>
                  </a:cubicBezTo>
                  <a:cubicBezTo>
                    <a:pt x="2674" y="957"/>
                    <a:pt x="2326" y="48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8" y="436977"/>
            <a:ext cx="5356274" cy="40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2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eral Services Business Plan by Slidesgo">
  <a:themeElements>
    <a:clrScheme name="Simple Light">
      <a:dk1>
        <a:srgbClr val="FDFDFD"/>
      </a:dk1>
      <a:lt1>
        <a:srgbClr val="C2C2C2"/>
      </a:lt1>
      <a:dk2>
        <a:srgbClr val="83817E"/>
      </a:dk2>
      <a:lt2>
        <a:srgbClr val="65635E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87</Words>
  <Application>Microsoft Office PowerPoint</Application>
  <PresentationFormat>Presentación en pantalla (16:9)</PresentationFormat>
  <Paragraphs>14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Alegreya SC</vt:lpstr>
      <vt:lpstr>Arial</vt:lpstr>
      <vt:lpstr>Alegreya Sans</vt:lpstr>
      <vt:lpstr>Dancing Script</vt:lpstr>
      <vt:lpstr>Funeral Services Business Plan by Slidesgo</vt:lpstr>
      <vt:lpstr>ROLANDO TINOCO OJANGUREN</vt:lpstr>
      <vt:lpstr>Presentación de PowerPoint</vt:lpstr>
      <vt:lpstr>Mission statement</vt:lpstr>
      <vt:lpstr>Presentación de PowerPoint</vt:lpstr>
      <vt:lpstr>Our company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Financial plan</vt:lpstr>
      <vt:lpstr>DESCANSA EN PAZ AMIGO ROLANDO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ROLANDO TINOCO OJANGUREN</dc:title>
  <dc:creator>comunicación UMALCS</dc:creator>
  <cp:lastModifiedBy>comunicación UMALCS</cp:lastModifiedBy>
  <cp:revision>3</cp:revision>
  <dcterms:modified xsi:type="dcterms:W3CDTF">2023-01-13T18:59:23Z</dcterms:modified>
</cp:coreProperties>
</file>