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Francisco Cordero Bermúdez" userId="cd21d37d-78fe-4c12-8bdc-3138c1126c7c" providerId="ADAL" clId="{721FD2B3-037B-419B-8077-DFC782ACEB7A}"/>
    <pc:docChg chg="modSld">
      <pc:chgData name="Jorge Francisco Cordero Bermúdez" userId="cd21d37d-78fe-4c12-8bdc-3138c1126c7c" providerId="ADAL" clId="{721FD2B3-037B-419B-8077-DFC782ACEB7A}" dt="2021-09-10T22:16:43.134" v="7" actId="1076"/>
      <pc:docMkLst>
        <pc:docMk/>
      </pc:docMkLst>
      <pc:sldChg chg="addSp modSp mod">
        <pc:chgData name="Jorge Francisco Cordero Bermúdez" userId="cd21d37d-78fe-4c12-8bdc-3138c1126c7c" providerId="ADAL" clId="{721FD2B3-037B-419B-8077-DFC782ACEB7A}" dt="2021-09-10T22:16:43.134" v="7" actId="1076"/>
        <pc:sldMkLst>
          <pc:docMk/>
          <pc:sldMk cId="2634624747" sldId="256"/>
        </pc:sldMkLst>
        <pc:spChg chg="add mod">
          <ac:chgData name="Jorge Francisco Cordero Bermúdez" userId="cd21d37d-78fe-4c12-8bdc-3138c1126c7c" providerId="ADAL" clId="{721FD2B3-037B-419B-8077-DFC782ACEB7A}" dt="2021-09-10T22:16:31.417" v="4" actId="1582"/>
          <ac:spMkLst>
            <pc:docMk/>
            <pc:sldMk cId="2634624747" sldId="256"/>
            <ac:spMk id="4" creationId="{02F92788-0E2D-47C7-88BD-8B249D1BCBDE}"/>
          </ac:spMkLst>
        </pc:spChg>
        <pc:spChg chg="add mod">
          <ac:chgData name="Jorge Francisco Cordero Bermúdez" userId="cd21d37d-78fe-4c12-8bdc-3138c1126c7c" providerId="ADAL" clId="{721FD2B3-037B-419B-8077-DFC782ACEB7A}" dt="2021-09-10T22:16:43.134" v="7" actId="1076"/>
          <ac:spMkLst>
            <pc:docMk/>
            <pc:sldMk cId="2634624747" sldId="256"/>
            <ac:spMk id="6" creationId="{A3B6DB3A-6B13-471B-8C77-F6B8D85EBB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FB730-1D30-4563-B703-205D87EC0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BC4846-9A6E-478B-B7D6-4DEA2B5DC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9292A9-1395-44C7-B1A4-168492A78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258F79-A255-4246-AE45-FEDACDBF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CC90A4-BC88-40D6-B7A1-1706DE94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575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FDB4B-372E-4ADE-B1A5-829D06C6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DCEAF9-203B-49B6-A540-1028275FE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ABC12-59D7-423B-B32C-399FC911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C5FFCB-DD6B-4D95-BDA1-273869BF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718727-D498-4B88-B5E9-4B24A903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478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8B350E-E226-4193-9952-753C5FA7DE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12C12F-B0EA-47DF-83B4-C2A21DCA7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C2051F-2076-45DE-9FFA-3005CD6E7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51D5F-EC60-44F6-9A70-F6DA19F0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B44BB-5699-48A1-A104-055B5677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24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AA1C1A-3A11-4B5B-B580-2029E7C0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B6375-FD6F-4C3D-A2EB-0607DD876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B1BC0F-8C7C-4A52-A49D-1E9B980B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0D61B0-3074-4D66-8D8B-5A61832D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553D1-4CDD-41C0-A3AE-2B77FC72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48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7AE9D-4D05-43BE-A21B-D7FDB5E6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0DA2FD-06C0-472A-B7B4-EEC7E4E8A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46D7F-07FF-4AF4-B15D-F909BC90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88E80B-EE89-4C69-8608-2F48D71F4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5F5798-C737-4AC7-9708-CE0EB599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24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47376-C921-4C6C-AEFF-4B78EAE09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C7A827-9F54-4C15-AC91-24E6C3F15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4BF5BC-0304-4A20-A081-BC95E1AD2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A2CEE0-961F-4F59-8691-9477C4C9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6D8993-B95B-49A9-8DB9-C1D0AEAD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F7E9A9-5372-4118-B9EF-352FBEB0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914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CCE40-405B-4674-AE1E-94EC430AD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950582-AA30-422F-977C-C7EFE1D10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96B11B-0E63-4D26-940C-C9E3A9D7F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046985-851F-4D6B-A133-141D28EABE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098032-7ADC-4B2B-BD3F-8449F02360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1EF5A3-4172-4D86-8D4E-97F3CD45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959B21-9AE1-4B12-B3F2-4B34A99C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75FA1B7-60FC-4C6B-B51F-28A698FAC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03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BE30D-6A54-465A-B751-1FC28151B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D40381-C569-438D-9D4C-728593BF3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76C017-881E-4618-A235-83B765F22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D1106D-07F9-44EE-908C-BE2869F5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894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DE46CD-CA39-4AA5-8B14-816D9FF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EC2167D-0945-4342-A4A5-BE3E8E96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21EA8E-CC82-4230-86DB-D477FA38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0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E4444-84BB-4587-AF40-D60CCFC71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E8D866-2AF0-4F83-BC85-8420C1661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07E17B-90D6-4DE9-B6A7-9045BA40B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B8969D-659B-47C2-AC49-14149A419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69F963-B412-4FFB-93A5-9F176C33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801FE2-8DCC-40D1-AF70-335D723B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0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8DD9A-9655-4E69-A50C-E154F974F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8A8EFC-B0F8-4C36-B483-75E884DAE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F75994-4483-4721-AE39-CE643413F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47FA1E-9DA2-47C4-979A-D6EB5FAC8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9D7579-1618-4CCA-8D4E-2AEBF5F8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54A29B-FDD3-4EB7-9BF7-236FAE6D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0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CD9B0D-D843-4DA4-BE61-320F939B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8F62FB-39A3-4272-9D12-DB77AD37D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90EB05-6822-4BAA-AEA1-5DCA5FBD5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503F-5A2F-48CB-A234-8BE5E4B092B9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7EAD42-7928-4EA2-9237-D9F5A0ACA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C3C61F-25D9-46E8-9200-68D29AF8D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04A3-2ABA-4769-93F5-80BA158C69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13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8B39B9-1CEF-4DF3-92C1-DE6A582D7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2E0467-BF2C-42D1-B863-A7FDA90C06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FF58870-7FD2-41CF-8A8F-2C86D71BB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02F92788-0E2D-47C7-88BD-8B249D1BCBDE}"/>
              </a:ext>
            </a:extLst>
          </p:cNvPr>
          <p:cNvSpPr/>
          <p:nvPr/>
        </p:nvSpPr>
        <p:spPr>
          <a:xfrm>
            <a:off x="8724550" y="6442745"/>
            <a:ext cx="1585520" cy="415255"/>
          </a:xfrm>
          <a:prstGeom prst="ellipse">
            <a:avLst/>
          </a:prstGeom>
          <a:noFill/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A3B6DB3A-6B13-471B-8C77-F6B8D85EBB62}"/>
              </a:ext>
            </a:extLst>
          </p:cNvPr>
          <p:cNvSpPr/>
          <p:nvPr/>
        </p:nvSpPr>
        <p:spPr>
          <a:xfrm>
            <a:off x="6888760" y="6589552"/>
            <a:ext cx="1585520" cy="26844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4624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Francisco Cordero Bermúdez</dc:creator>
  <cp:lastModifiedBy>Jorge Francisco Cordero Bermúdez</cp:lastModifiedBy>
  <cp:revision>1</cp:revision>
  <dcterms:created xsi:type="dcterms:W3CDTF">2021-09-10T22:12:24Z</dcterms:created>
  <dcterms:modified xsi:type="dcterms:W3CDTF">2021-09-10T22:16:46Z</dcterms:modified>
</cp:coreProperties>
</file>